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43"/>
  </p:normalViewPr>
  <p:slideViewPr>
    <p:cSldViewPr snapToGrid="0" showGuides="1">
      <p:cViewPr>
        <p:scale>
          <a:sx n="89" d="100"/>
          <a:sy n="89" d="100"/>
        </p:scale>
        <p:origin x="1016" y="1376"/>
      </p:cViewPr>
      <p:guideLst>
        <p:guide orient="horz" pos="365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2B4B6-6AA4-3D40-A6DD-42740210330F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14207-0B0D-4B46-BEE3-652490F0E4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367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14207-0B0D-4B46-BEE3-652490F0E4C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165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FAA9-BBE0-4D5A-A310-2B90D2575B9A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3AF1-B102-45BB-8CE2-FFB1C2FE9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66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FAA9-BBE0-4D5A-A310-2B90D2575B9A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3AF1-B102-45BB-8CE2-FFB1C2FE9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90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FAA9-BBE0-4D5A-A310-2B90D2575B9A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3AF1-B102-45BB-8CE2-FFB1C2FE9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69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FAA9-BBE0-4D5A-A310-2B90D2575B9A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3AF1-B102-45BB-8CE2-FFB1C2FE9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21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FAA9-BBE0-4D5A-A310-2B90D2575B9A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3AF1-B102-45BB-8CE2-FFB1C2FE9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43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FAA9-BBE0-4D5A-A310-2B90D2575B9A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3AF1-B102-45BB-8CE2-FFB1C2FE9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71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FAA9-BBE0-4D5A-A310-2B90D2575B9A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3AF1-B102-45BB-8CE2-FFB1C2FE9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85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FAA9-BBE0-4D5A-A310-2B90D2575B9A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3AF1-B102-45BB-8CE2-FFB1C2FE9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69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FAA9-BBE0-4D5A-A310-2B90D2575B9A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3AF1-B102-45BB-8CE2-FFB1C2FE9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82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FAA9-BBE0-4D5A-A310-2B90D2575B9A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3AF1-B102-45BB-8CE2-FFB1C2FE9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73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FAA9-BBE0-4D5A-A310-2B90D2575B9A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3AF1-B102-45BB-8CE2-FFB1C2FE9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55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FAA9-BBE0-4D5A-A310-2B90D2575B9A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F3AF1-B102-45BB-8CE2-FFB1C2FE9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71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DE50C2A-5FF3-AF4B-A9DD-A95A100C2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152400"/>
            <a:ext cx="11633200" cy="65532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36B1AC-0963-0B41-9B31-18D8023215C1}"/>
              </a:ext>
            </a:extLst>
          </p:cNvPr>
          <p:cNvSpPr txBox="1"/>
          <p:nvPr/>
        </p:nvSpPr>
        <p:spPr>
          <a:xfrm>
            <a:off x="597031" y="5054044"/>
            <a:ext cx="86786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University of Electro-Communications</a:t>
            </a:r>
          </a:p>
          <a:p>
            <a:r>
              <a:rPr kumimoji="1" lang="en-US" altLang="ja-JP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Nakamura</a:t>
            </a:r>
            <a:r>
              <a:rPr lang="en-US" altLang="ja-JP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Laboratory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9DBF39C-9168-ED44-A89F-DD960C3AF1CF}"/>
              </a:ext>
            </a:extLst>
          </p:cNvPr>
          <p:cNvSpPr txBox="1"/>
          <p:nvPr/>
        </p:nvSpPr>
        <p:spPr>
          <a:xfrm>
            <a:off x="569816" y="5026830"/>
            <a:ext cx="86786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University of Electro-Communications</a:t>
            </a:r>
          </a:p>
          <a:p>
            <a:r>
              <a:rPr kumimoji="1" lang="en-US" altLang="ja-JP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Nakamura</a:t>
            </a:r>
            <a:r>
              <a:rPr lang="en-US" altLang="ja-JP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Laboratory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848E20F-6482-0F4E-A30D-5687265E7B4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5" y="241753"/>
            <a:ext cx="3082925" cy="232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21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8460</TotalTime>
  <Words>13</Words>
  <Application>Microsoft Macintosh PowerPoint</Application>
  <PresentationFormat>ワイド画面</PresentationFormat>
  <Paragraphs>5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游ゴシック</vt:lpstr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naka_t</dc:creator>
  <cp:lastModifiedBy>Microsoft Office ユーザー</cp:lastModifiedBy>
  <cp:revision>10</cp:revision>
  <dcterms:created xsi:type="dcterms:W3CDTF">2017-06-15T08:35:12Z</dcterms:created>
  <dcterms:modified xsi:type="dcterms:W3CDTF">2018-10-17T03:53:08Z</dcterms:modified>
</cp:coreProperties>
</file>