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63" r:id="rId6"/>
    <p:sldId id="276" r:id="rId7"/>
    <p:sldId id="277" r:id="rId8"/>
    <p:sldId id="278" r:id="rId9"/>
    <p:sldId id="259" r:id="rId10"/>
    <p:sldId id="264" r:id="rId11"/>
    <p:sldId id="29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0"/>
    <a:srgbClr val="368573"/>
    <a:srgbClr val="FCFDFC"/>
    <a:srgbClr val="FFFFFF"/>
    <a:srgbClr val="191A19"/>
    <a:srgbClr val="348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500" autoAdjust="0"/>
    <p:restoredTop sz="94660"/>
  </p:normalViewPr>
  <p:slideViewPr>
    <p:cSldViewPr snapToGrid="0">
      <p:cViewPr>
        <p:scale>
          <a:sx n="53" d="100"/>
          <a:sy n="53" d="100"/>
        </p:scale>
        <p:origin x="70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577080" y="4277360"/>
            <a:ext cx="96520" cy="460375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altLang="zh-CN" sz="2400" b="1" dirty="0">
              <a:solidFill>
                <a:srgbClr val="34837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1" r="71796" b="2026"/>
          <a:stretch>
            <a:fillRect/>
          </a:stretch>
        </p:blipFill>
        <p:spPr>
          <a:xfrm>
            <a:off x="128653" y="1467220"/>
            <a:ext cx="3904814" cy="44313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8" t="4678" r="57746" b="75664"/>
          <a:stretch>
            <a:fillRect/>
          </a:stretch>
        </p:blipFill>
        <p:spPr>
          <a:xfrm>
            <a:off x="4200947" y="683296"/>
            <a:ext cx="1546101" cy="11068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62" t="73324" r="6725"/>
          <a:stretch>
            <a:fillRect/>
          </a:stretch>
        </p:blipFill>
        <p:spPr>
          <a:xfrm>
            <a:off x="9118242" y="5355946"/>
            <a:ext cx="2846231" cy="15020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1" t="26832" r="1021" b="26988"/>
          <a:stretch>
            <a:fillRect/>
          </a:stretch>
        </p:blipFill>
        <p:spPr>
          <a:xfrm>
            <a:off x="9963733" y="2807156"/>
            <a:ext cx="2119248" cy="2272816"/>
          </a:xfrm>
          <a:prstGeom prst="rect">
            <a:avLst/>
          </a:prstGeom>
        </p:spPr>
      </p:pic>
      <p:cxnSp>
        <p:nvCxnSpPr>
          <p:cNvPr id="14" name="直接连接符 1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3929747" y="3981948"/>
            <a:ext cx="5868000" cy="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3642360" y="2536825"/>
            <a:ext cx="72326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4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Python - Operators</a:t>
            </a:r>
            <a:endParaRPr lang="en-GB" altLang="zh-CN" sz="44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33087" y="4277171"/>
            <a:ext cx="2840355" cy="39878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000" b="1" dirty="0">
                <a:ln/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altLang="en-US" sz="2000" b="1" dirty="0">
                <a:ln/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rainer</a:t>
            </a:r>
            <a:r>
              <a:rPr lang="en-US" altLang="zh-CN" sz="2000" b="1" dirty="0">
                <a:ln/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b="1" dirty="0" smtClean="0">
                <a:ln/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GB" altLang="zh-CN" sz="2000" b="1" dirty="0" smtClean="0">
                <a:ln/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 Oshimaga</a:t>
            </a:r>
            <a:endParaRPr lang="en-GB" altLang="zh-CN" sz="2000" b="1" dirty="0" smtClean="0">
              <a:ln/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ldLvl="0" animBg="1"/>
      <p:bldP spid="1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7345" y="842645"/>
            <a:ext cx="3876675" cy="5172075"/>
          </a:xfrm>
          <a:prstGeom prst="rect">
            <a:avLst/>
          </a:prstGeom>
          <a:effectLst>
            <a:glow rad="139700">
              <a:srgbClr val="348370">
                <a:alpha val="40000"/>
              </a:srgbClr>
            </a:glo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01" t="18408" r="28714" b="52879"/>
          <a:stretch>
            <a:fillRect/>
          </a:stretch>
        </p:blipFill>
        <p:spPr>
          <a:xfrm rot="621138" flipH="1" flipV="1">
            <a:off x="-989795" y="-619764"/>
            <a:ext cx="3941432" cy="2268975"/>
          </a:xfrm>
          <a:custGeom>
            <a:avLst/>
            <a:gdLst>
              <a:gd name="connsiteX0" fmla="*/ 0 w 4615023"/>
              <a:gd name="connsiteY0" fmla="*/ 0 h 2656742"/>
              <a:gd name="connsiteX1" fmla="*/ 925962 w 4615023"/>
              <a:gd name="connsiteY1" fmla="*/ 0 h 2656742"/>
              <a:gd name="connsiteX2" fmla="*/ 4615023 w 4615023"/>
              <a:gd name="connsiteY2" fmla="*/ 2378696 h 2656742"/>
              <a:gd name="connsiteX3" fmla="*/ 3092938 w 4615023"/>
              <a:gd name="connsiteY3" fmla="*/ 2656742 h 2656742"/>
              <a:gd name="connsiteX4" fmla="*/ 0 w 4615023"/>
              <a:gd name="connsiteY4" fmla="*/ 662425 h 2656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23" h="2656742">
                <a:moveTo>
                  <a:pt x="0" y="0"/>
                </a:moveTo>
                <a:lnTo>
                  <a:pt x="925962" y="0"/>
                </a:lnTo>
                <a:lnTo>
                  <a:pt x="4615023" y="2378696"/>
                </a:lnTo>
                <a:lnTo>
                  <a:pt x="3092938" y="2656742"/>
                </a:lnTo>
                <a:lnTo>
                  <a:pt x="0" y="662425"/>
                </a:lnTo>
                <a:close/>
              </a:path>
            </a:pathLst>
          </a:custGeom>
        </p:spPr>
      </p:pic>
      <p:sp>
        <p:nvSpPr>
          <p:cNvPr id="17" name="文本框 16"/>
          <p:cNvSpPr txBox="1"/>
          <p:nvPr/>
        </p:nvSpPr>
        <p:spPr>
          <a:xfrm>
            <a:off x="2936697" y="688678"/>
            <a:ext cx="656018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GB" altLang="en-US" sz="6000" b="1" dirty="0" smtClean="0">
                <a:ln/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Types of operator</a:t>
            </a:r>
            <a:endParaRPr lang="en-GB" altLang="en-US" sz="6000" b="1" dirty="0" smtClean="0">
              <a:ln/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85" t="51292" r="13381" b="17627"/>
          <a:stretch>
            <a:fillRect/>
          </a:stretch>
        </p:blipFill>
        <p:spPr>
          <a:xfrm rot="621138">
            <a:off x="7603918" y="-716895"/>
            <a:ext cx="4011036" cy="2463237"/>
          </a:xfrm>
          <a:custGeom>
            <a:avLst/>
            <a:gdLst>
              <a:gd name="connsiteX0" fmla="*/ 0 w 4682958"/>
              <a:gd name="connsiteY0" fmla="*/ 278046 h 2875875"/>
              <a:gd name="connsiteX1" fmla="*/ 1522084 w 4682958"/>
              <a:gd name="connsiteY1" fmla="*/ 0 h 2875875"/>
              <a:gd name="connsiteX2" fmla="*/ 4682958 w 4682958"/>
              <a:gd name="connsiteY2" fmla="*/ 2038123 h 2875875"/>
              <a:gd name="connsiteX3" fmla="*/ 4682958 w 4682958"/>
              <a:gd name="connsiteY3" fmla="*/ 2875875 h 2875875"/>
              <a:gd name="connsiteX4" fmla="*/ 4028911 w 4682958"/>
              <a:gd name="connsiteY4" fmla="*/ 2875875 h 287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2958" h="2875875">
                <a:moveTo>
                  <a:pt x="0" y="278046"/>
                </a:moveTo>
                <a:lnTo>
                  <a:pt x="1522084" y="0"/>
                </a:lnTo>
                <a:lnTo>
                  <a:pt x="4682958" y="2038123"/>
                </a:lnTo>
                <a:lnTo>
                  <a:pt x="4682958" y="2875875"/>
                </a:lnTo>
                <a:lnTo>
                  <a:pt x="4028911" y="2875875"/>
                </a:lnTo>
                <a:close/>
              </a:path>
            </a:pathLst>
          </a:cu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395" y="2635250"/>
            <a:ext cx="5018405" cy="3494405"/>
          </a:xfrm>
          <a:prstGeom prst="rect">
            <a:avLst/>
          </a:prstGeom>
          <a:effectLst>
            <a:glow rad="63500">
              <a:srgbClr val="348370">
                <a:alpha val="40000"/>
              </a:srgbClr>
            </a:glow>
            <a:innerShdw blurRad="63500" dist="50800" dir="27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413366" y="656176"/>
            <a:ext cx="736421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GB" altLang="en-US" sz="5400" b="1" dirty="0">
                <a:ln/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Arithmetic Operators</a:t>
            </a:r>
            <a:endParaRPr lang="en-GB" altLang="en-US" sz="5400" b="1" dirty="0">
              <a:ln/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rot="5400000">
            <a:off x="8868237" y="2903585"/>
            <a:ext cx="0" cy="10800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9580" y="1894840"/>
            <a:ext cx="8753475" cy="4143375"/>
          </a:xfrm>
          <a:prstGeom prst="rect">
            <a:avLst/>
          </a:prstGeom>
          <a:effectLst>
            <a:glow rad="139700">
              <a:srgbClr val="348370">
                <a:alpha val="40000"/>
              </a:srgbClr>
            </a:glo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49475" y="121285"/>
            <a:ext cx="74695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4800" b="1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Assignment Operators</a:t>
            </a:r>
            <a:endParaRPr lang="en-GB" altLang="en-US" sz="4800" b="1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320" y="950595"/>
            <a:ext cx="8848725" cy="5696585"/>
          </a:xfrm>
          <a:prstGeom prst="rect">
            <a:avLst/>
          </a:prstGeom>
          <a:effectLst>
            <a:glow rad="139700">
              <a:srgbClr val="348370">
                <a:alpha val="40000"/>
              </a:srgbClr>
            </a:glo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740025" y="413385"/>
            <a:ext cx="759015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en-GB" altLang="en-US" sz="4400" b="1">
                <a:ln/>
                <a:solidFill>
                  <a:schemeClr val="tx1"/>
                </a:solidFill>
              </a:rPr>
              <a:t>Comparison Operators</a:t>
            </a:r>
            <a:endParaRPr lang="en-GB" altLang="en-US" sz="4400" b="1">
              <a:ln/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0870" y="1609725"/>
            <a:ext cx="8825230" cy="4115435"/>
          </a:xfrm>
          <a:prstGeom prst="rect">
            <a:avLst/>
          </a:prstGeom>
          <a:effectLst>
            <a:glow rad="139700">
              <a:srgbClr val="348370">
                <a:alpha val="40000"/>
              </a:srgbClr>
            </a:glo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695700" y="626745"/>
            <a:ext cx="496316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en-GB" altLang="en-US" sz="4400" b="1">
                <a:ln/>
                <a:solidFill>
                  <a:schemeClr val="tx1"/>
                </a:solidFill>
                <a:effectLst/>
              </a:rPr>
              <a:t>Logical Operators</a:t>
            </a:r>
            <a:endParaRPr lang="en-GB" altLang="en-US" sz="4400" b="1">
              <a:ln/>
              <a:solidFill>
                <a:schemeClr val="tx1"/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505" y="1943100"/>
            <a:ext cx="10013315" cy="3733165"/>
          </a:xfrm>
          <a:prstGeom prst="rect">
            <a:avLst/>
          </a:prstGeom>
          <a:effectLst>
            <a:glow rad="139700">
              <a:srgbClr val="348370">
                <a:alpha val="40000"/>
              </a:srgbClr>
            </a:glo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790" y="2486025"/>
            <a:ext cx="10075545" cy="3296285"/>
          </a:xfrm>
          <a:prstGeom prst="rect">
            <a:avLst/>
          </a:prstGeom>
          <a:effectLst>
            <a:glow rad="139700">
              <a:srgbClr val="348370">
                <a:alpha val="40000"/>
              </a:srgbClr>
            </a:glow>
          </a:effectLst>
        </p:spPr>
      </p:pic>
      <p:sp>
        <p:nvSpPr>
          <p:cNvPr id="3" name="Text Box 2"/>
          <p:cNvSpPr txBox="1"/>
          <p:nvPr/>
        </p:nvSpPr>
        <p:spPr>
          <a:xfrm>
            <a:off x="3440430" y="839470"/>
            <a:ext cx="59778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4400" b="1">
                <a:solidFill>
                  <a:schemeClr val="tx1"/>
                </a:solidFill>
              </a:rPr>
              <a:t>Identity Operators</a:t>
            </a:r>
            <a:endParaRPr lang="en-US" sz="44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875" y="2118995"/>
            <a:ext cx="8858250" cy="2619375"/>
          </a:xfrm>
          <a:prstGeom prst="rect">
            <a:avLst/>
          </a:prstGeom>
          <a:effectLst>
            <a:glow rad="139700">
              <a:srgbClr val="348370">
                <a:alpha val="40000"/>
              </a:srgbClr>
            </a:glow>
          </a:effectLst>
        </p:spPr>
      </p:pic>
      <p:sp>
        <p:nvSpPr>
          <p:cNvPr id="3" name="Text Box 2"/>
          <p:cNvSpPr txBox="1"/>
          <p:nvPr/>
        </p:nvSpPr>
        <p:spPr>
          <a:xfrm>
            <a:off x="2649220" y="981710"/>
            <a:ext cx="629793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 sz="4400" b="1"/>
              <a:t>Membership Operators</a:t>
            </a:r>
            <a:endParaRPr lang="en-GB" altLang="en-US" sz="4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420745" y="677545"/>
            <a:ext cx="496252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400" b="1"/>
              <a:t>Bitwise Operators</a:t>
            </a:r>
            <a:endParaRPr lang="en-US" sz="44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r="38242"/>
          <a:stretch>
            <a:fillRect/>
          </a:stretch>
        </p:blipFill>
        <p:spPr>
          <a:xfrm>
            <a:off x="1182370" y="1952625"/>
            <a:ext cx="10233660" cy="4088765"/>
          </a:xfrm>
          <a:prstGeom prst="rect">
            <a:avLst/>
          </a:prstGeom>
          <a:effectLst>
            <a:glow rad="139700">
              <a:srgbClr val="348370">
                <a:alpha val="40000"/>
              </a:srgbClr>
            </a:glo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WPS Presentation</Application>
  <PresentationFormat>宽屏</PresentationFormat>
  <Paragraphs>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91861</cp:lastModifiedBy>
  <cp:revision>53</cp:revision>
  <dcterms:created xsi:type="dcterms:W3CDTF">2018-03-12T09:19:00Z</dcterms:created>
  <dcterms:modified xsi:type="dcterms:W3CDTF">2022-09-04T18:39:11Z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1033-11.2.0.11306</vt:lpwstr>
  </property>
  <property fmtid="{D5CDD505-2E9C-101B-9397-08002B2CF9AE}" pid="3" name="ICV">
    <vt:lpwstr>07AD734775F64898B5EC67EB14D414B2</vt:lpwstr>
  </property>
</Properties>
</file>