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GB" altLang="en-US" b="1" dirty="0">
                <a:latin typeface="Times New Roman" panose="02020603050405020304" charset="0"/>
                <a:cs typeface="Times New Roman" panose="02020603050405020304" charset="0"/>
              </a:rPr>
              <a:t>OOPS Concept-basics</a:t>
            </a:r>
            <a:endParaRPr lang="en-GB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Trainer: Oshimaga Abdul Sukur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852805"/>
            <a:ext cx="10179050" cy="45104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19357"/>
          <a:stretch>
            <a:fillRect/>
          </a:stretch>
        </p:blipFill>
        <p:spPr>
          <a:xfrm>
            <a:off x="539115" y="252730"/>
            <a:ext cx="10676255" cy="610679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471160" y="849630"/>
            <a:ext cx="3279140" cy="2743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7690" y="364490"/>
            <a:ext cx="10964545" cy="6187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p>
            <a:r>
              <a:rPr lang="en-GB" altLang="en-US"/>
              <a:t>Examples: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p>
            <a:pPr marL="0" indent="0">
              <a:buNone/>
            </a:pPr>
            <a:r>
              <a:rPr lang="en-US"/>
              <a:t>Class: Human Object: Man, Woman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Class: Fruit Object: Apple, Banana, Mango, Guava wtc.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Class: Mobile phone Object: iPhone, Samsung, Moto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Class: Food Object: Pizza, Burger, Samosa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6955" y="669290"/>
            <a:ext cx="10046335" cy="550799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4550" y="364490"/>
            <a:ext cx="10278745" cy="5974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en-GB" altLang="en-US" b="1"/>
              <a:t>:</a:t>
            </a:r>
            <a:endParaRPr lang="en-GB" alt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075" y="1691640"/>
            <a:ext cx="10412730" cy="43834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896" t="1528"/>
          <a:stretch>
            <a:fillRect/>
          </a:stretch>
        </p:blipFill>
        <p:spPr>
          <a:xfrm>
            <a:off x="881380" y="775335"/>
            <a:ext cx="10915015" cy="4887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2315" y="681355"/>
            <a:ext cx="3667125" cy="4667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7955" y="1757680"/>
            <a:ext cx="11591290" cy="318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WPS Presentation</Application>
  <PresentationFormat>Widescreen</PresentationFormat>
  <Paragraphs>16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Agency FB</vt:lpstr>
      <vt:lpstr>Algerian</vt:lpstr>
      <vt:lpstr>Bahnschrift SemiLight SemiCondensed</vt:lpstr>
      <vt:lpstr>Castellar</vt:lpstr>
      <vt:lpstr>Trebuchet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Concept-basics</dc:title>
  <dc:creator/>
  <cp:lastModifiedBy>91861</cp:lastModifiedBy>
  <cp:revision>1</cp:revision>
  <dcterms:created xsi:type="dcterms:W3CDTF">2022-09-09T09:24:33Z</dcterms:created>
  <dcterms:modified xsi:type="dcterms:W3CDTF">2022-09-09T09:24:33Z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BBDAB89AC3C144CD95BF0C9DAA3B392C</vt:lpwstr>
  </property>
  <property fmtid="{D5CDD505-2E9C-101B-9397-08002B2CF9AE}" pid="3" name="KSOProductBuildVer">
    <vt:lpwstr>1033-11.2.0.11306</vt:lpwstr>
  </property>
</Properties>
</file>