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C272-AFFC-6E4B-A414-9B9432107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89AB8-D58A-964C-A9AD-902A40A8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1ABA-C93B-3941-A47D-1174EFD0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7DE1-A2EB-3F48-AAFB-8B3AFB3D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B21D-7F9B-9B4A-86D4-861203F3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3DDD-D59C-6044-B6C2-7709AD8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1621-11A3-0547-A50F-BB01E6D1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01A9-B2D2-0047-980A-92CA693D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3391-D3EA-4B4A-AC68-26D63314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1A78-73DD-AA4F-8AA5-14331B52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C8A91-3A93-1244-ACD8-C6E32A2A5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6C8F9-B352-EC46-8323-E13B1E5A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797B-FA06-1A4C-9F9B-2A31D8F9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54A6-7AD0-8046-88DA-25479D8B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F0E7-DEC1-8242-A9CF-4101094B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74B9-6505-CB4C-A0F0-42262C37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8D26-3A1E-A64B-BB6F-6D33927E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8460-545B-804F-ACA8-21E3315D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2A75-62C1-BB42-8EC0-23700C97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98C-4258-4245-B451-9FE600CA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1681-4547-D445-9162-6B1FB158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8210F-ED46-C74E-8039-BCE6E43A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FAE1-B8B4-464F-A7E3-7BA46A3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5106A-AF84-7E4A-BFA3-BAB36651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2A00-CB5B-A74D-9B33-904AA3E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3D80-C051-694A-A7D4-CD7D9553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9EDC-3051-B249-AE15-083759F93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9C429-8175-7040-B562-78D50471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95E15-ECB7-2B46-BC2E-C0A2295A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475C-DA9C-1347-934D-432E2C6A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28BF9-E116-3D47-913E-178DE43B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0F59-069C-9942-A1AF-BA3B655A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B757-EA05-7747-B53F-97994F8E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B0DB5-CFA1-B441-9188-77EE334ED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5400A-6D33-9C41-888C-421AB0054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2ADAB-1F19-7843-B16D-6466F1CE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3D5C8-AEAF-0A41-9DFE-4DD8F9CF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1F1E3-C66D-A247-8D5A-DDFF13E1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130F9-1580-9140-B6A6-3E5FE44E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4A3D-D6DB-F84E-9F30-D4F03DD9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6907B-8CFE-6145-B711-8C4B97EC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BB130-315B-E64F-B4C2-9000EA0E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DD55E-A560-B244-A341-7326FB6F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3664B-00AE-6440-B43B-AF956AC1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2FB6F-3C31-2C43-98DF-C3C1BF2C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747A-A601-124B-A36C-50075EC1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5796-3A8E-284A-B357-D864FEFA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BA36-BF68-2742-AD50-86AF949F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D96D9-2C90-4A4E-BBAF-620DFB3F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CF305-341A-8E4C-95C8-0829D512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09E4-EC38-8945-944C-BDA077CD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CD694-8EFE-654D-B513-02DFC470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9A6E-F5F4-1849-B836-F38706F9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2F50A-BB03-2249-A343-2123CA007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67B6-A81C-5E4C-A1EF-E92C92EE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94A61-927C-684D-8B57-4DC7679B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019F8-1AA3-9D47-8A17-70D6AC01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A4E92-4824-8549-81C2-6E269CBD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F1EA4-2667-494B-8007-663693CD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F71D7-A6CB-1B41-846C-F85C57F5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4485-D8D7-3548-8121-054EBEB0C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D0A-E64E-8D40-A3FB-1CEEEB85885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6E3C-F452-114A-999E-E5C2EE9C6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F816-A2F9-AC4C-A17A-15C08598F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587B-6687-824A-BD5D-B282F790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8BEC-79C6-2A47-BC05-B86E371DD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88"/>
            <a:ext cx="9144000" cy="1119584"/>
          </a:xfrm>
        </p:spPr>
        <p:txBody>
          <a:bodyPr/>
          <a:lstStyle/>
          <a:p>
            <a:r>
              <a:rPr lang="en-US"/>
              <a:t>Customer’s Needs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4A538-029C-904F-B17E-09A2D303D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172" y="1476772"/>
            <a:ext cx="9441656" cy="4452541"/>
          </a:xfrm>
        </p:spPr>
        <p:txBody>
          <a:bodyPr>
            <a:normAutofit/>
          </a:bodyPr>
          <a:lstStyle/>
          <a:p>
            <a:pPr algn="l"/>
            <a:r>
              <a:rPr lang="en-US"/>
              <a:t>The deduced needs of the company having thoroughly study the company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Needs to establish new branches in Abuja and Porthacourt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Needs to expand it’s in-house pharmacy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Need for ease of payment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Employees needs</a:t>
            </a:r>
          </a:p>
        </p:txBody>
      </p:sp>
    </p:spTree>
    <p:extLst>
      <p:ext uri="{BB962C8B-B14F-4D97-AF65-F5344CB8AC3E}">
        <p14:creationId xmlns:p14="http://schemas.microsoft.com/office/powerpoint/2010/main" val="278282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5628-734D-E143-AB38-DEBEDBD2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Needs against value proposition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959C2-58FA-5145-874B-FBF0938E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780" y="905173"/>
            <a:ext cx="5157787" cy="823912"/>
          </a:xfrm>
        </p:spPr>
        <p:txBody>
          <a:bodyPr/>
          <a:lstStyle/>
          <a:p>
            <a:r>
              <a:rPr lang="en-US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AD3C-C611-EA46-A158-C1CC62A5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107" y="1690588"/>
            <a:ext cx="5157787" cy="3684588"/>
          </a:xfrm>
        </p:spPr>
        <p:txBody>
          <a:bodyPr/>
          <a:lstStyle/>
          <a:p>
            <a:r>
              <a:rPr lang="en-US"/>
              <a:t>Needs for new branches in Abuja and Porthacourt</a:t>
            </a:r>
          </a:p>
          <a:p>
            <a:r>
              <a:rPr lang="en-US"/>
              <a:t>Needs to expand in-house pharmacy</a:t>
            </a:r>
          </a:p>
          <a:p>
            <a:r>
              <a:rPr lang="en-US"/>
              <a:t>Need for ease of payment</a:t>
            </a:r>
          </a:p>
          <a:p>
            <a:r>
              <a:rPr lang="en-US"/>
              <a:t>Employees needs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8F84F-2738-B745-85C4-9FAF37974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6594" y="842071"/>
            <a:ext cx="5183188" cy="823912"/>
          </a:xfrm>
        </p:spPr>
        <p:txBody>
          <a:bodyPr/>
          <a:lstStyle/>
          <a:p>
            <a:r>
              <a:rPr lang="en-US"/>
              <a:t>Value proposition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1C629-2205-924E-A079-2253C2898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52908" y="1665983"/>
            <a:ext cx="5183188" cy="3809604"/>
          </a:xfrm>
        </p:spPr>
        <p:txBody>
          <a:bodyPr/>
          <a:lstStyle/>
          <a:p>
            <a:r>
              <a:rPr lang="en-US"/>
              <a:t>Term loan : DBN facility and </a:t>
            </a:r>
          </a:p>
          <a:p>
            <a:r>
              <a:rPr lang="en-US"/>
              <a:t>Cash and credit Purchase; Fidelity pharmaceutical support scheme</a:t>
            </a:r>
          </a:p>
          <a:p>
            <a:r>
              <a:rPr lang="en-US"/>
              <a:t>Payment channels: POS, Qr code, Online and internet banking</a:t>
            </a:r>
          </a:p>
          <a:p>
            <a:r>
              <a:rPr lang="en-US"/>
              <a:t>Staff account with Loan facility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Customer’s Needs</vt:lpstr>
      <vt:lpstr>Needs against value proposition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Customer’s Needs</dc:title>
  <dc:creator>Samuel Clement</dc:creator>
  <cp:lastModifiedBy>Samuel Clement</cp:lastModifiedBy>
  <cp:revision>5</cp:revision>
  <dcterms:created xsi:type="dcterms:W3CDTF">2021-12-24T04:09:34Z</dcterms:created>
  <dcterms:modified xsi:type="dcterms:W3CDTF">2021-12-24T06:46:04Z</dcterms:modified>
</cp:coreProperties>
</file>