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8CB4EB-6E12-EC63-6B06-60C9E4342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520EA2B-52BE-1E24-0EF7-3328BDA06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FC01A3-8956-55F9-C437-A05CDBFE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1652-3693-44ED-9A74-48559EB3D11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4A8B87-00A3-1CF3-B4E5-01A9C50D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DE8EAB-B124-2097-7F84-00556C68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1723-781C-4370-AC4C-AD487DBCA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16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174ED2-4E05-5594-12AF-946A58E6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820CD66-33CD-D817-2C11-871A7D56A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B56034-5587-09E6-5372-E6F6537F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1652-3693-44ED-9A74-48559EB3D11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7724B7-AE80-6C8C-3802-BFFD8451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8626C7-51FE-F3AD-5811-5C25A2A1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1723-781C-4370-AC4C-AD487DBCA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6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79C4451-7ACA-318A-75DB-A14CEC30D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D2D4B20-D2EC-1913-2F72-297A3EBC6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651F92-07B1-452E-B35A-1457FEB4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1652-3693-44ED-9A74-48559EB3D11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F9C307-6403-1B89-781E-FA5310D0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2CE7CF-A94D-5784-E3B0-4B81EEC0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1723-781C-4370-AC4C-AD487DBCA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31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7291B4-7646-37AD-DCE3-7FBBFDAF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59ADD9-B1DE-3582-0F36-E472A7CBF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246B1F7-BD85-B8C5-CB1F-2E8576D2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1652-3693-44ED-9A74-48559EB3D11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AC20DF-8F0B-AAC4-741B-F46FC2B2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B2647B-230F-8398-B419-5E81727A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1723-781C-4370-AC4C-AD487DBCA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30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B1B3C2-A7A0-AD83-2217-88A98657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9C76001-6E67-F9D0-AE2F-7533894CE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4D965CF-EDF8-BD69-AD82-1E505213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1652-3693-44ED-9A74-48559EB3D11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564C3F-D912-E296-AD4E-B829B773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691A34-7223-30B9-AA72-E740D0AE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1723-781C-4370-AC4C-AD487DBCA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70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936679-1AC8-09A3-2AAB-C2B53E1F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18A4EC-F628-9683-ACB9-3BBA2E607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7C1BE6E-877F-232F-5B5B-4E4CD793A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4947D6C-417E-788B-BAB6-3957BAC0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1652-3693-44ED-9A74-48559EB3D11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9F9EFE8-725E-638C-5A5F-AA97471C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EDCF23E-1CA0-04E2-AA26-9C9871C8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1723-781C-4370-AC4C-AD487DBCA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8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83773D-5B4C-A001-F85D-37B9A967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4FBC092-46AC-7B28-3329-6AFEAC5E6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413DFFF-11DE-FE28-846E-3528BECFD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9FC5FD8-AFBF-E608-86BD-13441E738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00F9038-A1E1-1BEE-3617-18656F6E1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7E38499-9AF3-E31C-1336-D3EA8ED5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1652-3693-44ED-9A74-48559EB3D11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1B77AEB-5849-21BD-90B6-D8CFAEB0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C9BE1D9-3F78-08E6-9F15-F2C1C0ED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1723-781C-4370-AC4C-AD487DBCA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3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0D8EAF-AFBD-FD34-D209-4D0CEA3E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7B41232-C0F4-22C5-7EC7-28C6B436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1652-3693-44ED-9A74-48559EB3D11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9A78F2D-F7ED-B7FE-3A48-723002CE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26B6BCF-A741-D547-A473-1D763F4C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1723-781C-4370-AC4C-AD487DBCA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49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84B7FDA-B9E4-45B0-E517-499D4E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1652-3693-44ED-9A74-48559EB3D11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31C8E8B-7DAB-4A37-5C12-3B1A0F3B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2423940-ED87-FFDA-F41D-FA9B3D09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1723-781C-4370-AC4C-AD487DBCA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79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335874-C112-64E5-1B26-72A1916F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75FA3E-5849-B203-9F53-B5B1F0355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F877C4E-9909-9465-AEEB-C5368B318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F4A11A0-971C-6931-E73E-44B34784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1652-3693-44ED-9A74-48559EB3D11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7C9A956-DBC4-217B-EA7A-DAD59B3E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F0C2924-E784-99BD-6AEF-53F89975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1723-781C-4370-AC4C-AD487DBCA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20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52A6D9-C4C9-3CF7-1C03-4F0CF758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CF42AD0-5ABC-351C-CA67-083434ABB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D90DB9C-3366-E075-F03B-32211BE03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8C69416-3EBA-51CF-38AE-BF604A1E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1652-3693-44ED-9A74-48559EB3D11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D74C3E3-37C9-8151-5361-88B6EC70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7309F97-D3D9-AA0F-88C1-A0AC9CF8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1723-781C-4370-AC4C-AD487DBCA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48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A02A2E6-33F1-4E0A-E6D0-B11BE6FD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23D2DE2-CA76-B323-658F-F6EC7B54D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94DD0B-16D9-7FE4-268A-407F185DD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21652-3693-44ED-9A74-48559EB3D11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C4A8D5-042D-4887-A82E-F0636C0EC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A6AE8D4-DE90-5BA7-8480-0FD9DC719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B1723-781C-4370-AC4C-AD487DBCA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80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BE0BBC-4813-6720-6333-8E6893A53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45230"/>
            <a:ext cx="9144000" cy="2387600"/>
          </a:xfrm>
        </p:spPr>
        <p:txBody>
          <a:bodyPr>
            <a:noAutofit/>
          </a:bodyPr>
          <a:lstStyle/>
          <a:p>
            <a:r>
              <a:rPr lang="en-US" sz="3200" dirty="0"/>
              <a:t>3. </a:t>
            </a:r>
            <a:r>
              <a:rPr lang="en-US" sz="3200" i="1" dirty="0"/>
              <a:t>“</a:t>
            </a:r>
            <a:r>
              <a:rPr lang="en-GB" sz="3200" b="0" i="1" dirty="0" err="1">
                <a:effectLst/>
              </a:rPr>
              <a:t>Egy</a:t>
            </a:r>
            <a:r>
              <a:rPr lang="en-GB" sz="3200" b="0" i="1" dirty="0">
                <a:effectLst/>
              </a:rPr>
              <a:t> </a:t>
            </a:r>
            <a:r>
              <a:rPr lang="en-GB" sz="3200" b="0" i="1" dirty="0" err="1">
                <a:effectLst/>
              </a:rPr>
              <a:t>játékszoftver</a:t>
            </a:r>
            <a:r>
              <a:rPr lang="en-GB" sz="3200" b="0" i="1" dirty="0">
                <a:effectLst/>
              </a:rPr>
              <a:t> </a:t>
            </a:r>
            <a:r>
              <a:rPr lang="en-GB" sz="3200" b="0" i="1" dirty="0" err="1">
                <a:effectLst/>
              </a:rPr>
              <a:t>fejlesztésén</a:t>
            </a:r>
            <a:r>
              <a:rPr lang="en-GB" sz="3200" b="0" i="1" dirty="0">
                <a:effectLst/>
              </a:rPr>
              <a:t> </a:t>
            </a:r>
            <a:r>
              <a:rPr lang="en-GB" sz="3200" b="0" i="1" dirty="0" err="1">
                <a:effectLst/>
              </a:rPr>
              <a:t>több</a:t>
            </a:r>
            <a:r>
              <a:rPr lang="en-GB" sz="3200" b="0" i="1" dirty="0">
                <a:effectLst/>
              </a:rPr>
              <a:t> </a:t>
            </a:r>
            <a:r>
              <a:rPr lang="en-GB" sz="3200" b="0" i="1" dirty="0" err="1">
                <a:effectLst/>
              </a:rPr>
              <a:t>programozó</a:t>
            </a:r>
            <a:r>
              <a:rPr lang="en-GB" sz="3200" b="0" i="1" dirty="0">
                <a:effectLst/>
              </a:rPr>
              <a:t> </a:t>
            </a:r>
            <a:r>
              <a:rPr lang="en-GB" sz="3200" b="0" i="1" dirty="0" err="1">
                <a:effectLst/>
              </a:rPr>
              <a:t>dolgozik</a:t>
            </a:r>
            <a:r>
              <a:rPr lang="en-GB" sz="3200" b="0" i="1" dirty="0">
                <a:effectLst/>
              </a:rPr>
              <a:t>. </a:t>
            </a:r>
            <a:r>
              <a:rPr lang="en-GB" sz="3200" b="0" i="1" dirty="0" err="1">
                <a:effectLst/>
              </a:rPr>
              <a:t>Feladata</a:t>
            </a:r>
            <a:r>
              <a:rPr lang="en-GB" sz="3200" b="0" i="1" dirty="0">
                <a:effectLst/>
              </a:rPr>
              <a:t>, </a:t>
            </a:r>
            <a:r>
              <a:rPr lang="en-GB" sz="3200" b="0" i="1" dirty="0" err="1">
                <a:effectLst/>
              </a:rPr>
              <a:t>hogy</a:t>
            </a:r>
            <a:r>
              <a:rPr lang="en-GB" sz="3200" b="0" i="1" dirty="0">
                <a:effectLst/>
              </a:rPr>
              <a:t> a </a:t>
            </a:r>
            <a:r>
              <a:rPr lang="en-GB" sz="3200" b="0" i="1" dirty="0" err="1">
                <a:effectLst/>
              </a:rPr>
              <a:t>projektben</a:t>
            </a:r>
            <a:r>
              <a:rPr lang="en-GB" sz="3200" b="0" i="1" dirty="0">
                <a:effectLst/>
              </a:rPr>
              <a:t> </a:t>
            </a:r>
            <a:r>
              <a:rPr lang="en-GB" sz="3200" b="0" i="1" dirty="0" err="1">
                <a:effectLst/>
              </a:rPr>
              <a:t>résztvevők</a:t>
            </a:r>
            <a:r>
              <a:rPr lang="en-GB" sz="3200" b="0" i="1" dirty="0">
                <a:effectLst/>
              </a:rPr>
              <a:t> </a:t>
            </a:r>
            <a:r>
              <a:rPr lang="en-GB" sz="3200" b="0" i="1" dirty="0" err="1">
                <a:effectLst/>
              </a:rPr>
              <a:t>számára</a:t>
            </a:r>
            <a:r>
              <a:rPr lang="en-GB" sz="3200" b="0" i="1" dirty="0">
                <a:effectLst/>
              </a:rPr>
              <a:t> </a:t>
            </a:r>
            <a:r>
              <a:rPr lang="en-GB" sz="3200" b="0" i="1" dirty="0" err="1">
                <a:effectLst/>
              </a:rPr>
              <a:t>kialakítsa</a:t>
            </a:r>
            <a:r>
              <a:rPr lang="en-GB" sz="3200" b="0" i="1" dirty="0">
                <a:effectLst/>
              </a:rPr>
              <a:t> a </a:t>
            </a:r>
            <a:r>
              <a:rPr lang="en-GB" sz="3200" b="0" i="1" dirty="0" err="1">
                <a:effectLst/>
              </a:rPr>
              <a:t>közös</a:t>
            </a:r>
            <a:r>
              <a:rPr lang="en-GB" sz="3200" b="0" i="1" dirty="0">
                <a:effectLst/>
              </a:rPr>
              <a:t> </a:t>
            </a:r>
            <a:r>
              <a:rPr lang="en-GB" sz="3200" b="0" i="1" dirty="0" err="1">
                <a:effectLst/>
              </a:rPr>
              <a:t>fejlesztési</a:t>
            </a:r>
            <a:r>
              <a:rPr lang="en-GB" sz="3200" b="0" i="1" dirty="0">
                <a:effectLst/>
              </a:rPr>
              <a:t> </a:t>
            </a:r>
            <a:r>
              <a:rPr lang="en-GB" sz="3200" b="0" i="1" dirty="0" err="1">
                <a:effectLst/>
              </a:rPr>
              <a:t>környezetet</a:t>
            </a:r>
            <a:r>
              <a:rPr lang="en-GB" sz="3200" b="0" i="1" dirty="0">
                <a:effectLst/>
              </a:rPr>
              <a:t>, </a:t>
            </a:r>
            <a:r>
              <a:rPr lang="en-GB" sz="3200" b="0" i="1" dirty="0" err="1">
                <a:effectLst/>
              </a:rPr>
              <a:t>valamint</a:t>
            </a:r>
            <a:r>
              <a:rPr lang="en-GB" sz="3200" b="0" i="1" dirty="0">
                <a:effectLst/>
              </a:rPr>
              <a:t> </a:t>
            </a:r>
            <a:r>
              <a:rPr lang="en-GB" sz="3200" b="0" i="1" dirty="0" err="1">
                <a:effectLst/>
              </a:rPr>
              <a:t>gondoskodjon</a:t>
            </a:r>
            <a:r>
              <a:rPr lang="en-GB" sz="3200" b="0" i="1" dirty="0">
                <a:effectLst/>
              </a:rPr>
              <a:t> </a:t>
            </a:r>
            <a:r>
              <a:rPr lang="en-GB" sz="3200" b="0" i="1" dirty="0" err="1">
                <a:effectLst/>
              </a:rPr>
              <a:t>az</a:t>
            </a:r>
            <a:r>
              <a:rPr lang="en-GB" sz="3200" b="0" i="1" dirty="0">
                <a:effectLst/>
              </a:rPr>
              <a:t> </a:t>
            </a:r>
            <a:r>
              <a:rPr lang="en-GB" sz="3200" b="0" i="1" dirty="0" err="1">
                <a:effectLst/>
              </a:rPr>
              <a:t>egyes</a:t>
            </a:r>
            <a:r>
              <a:rPr lang="en-GB" sz="3200" b="0" i="1" dirty="0">
                <a:effectLst/>
              </a:rPr>
              <a:t> </a:t>
            </a:r>
            <a:r>
              <a:rPr lang="en-GB" sz="3200" b="0" i="1" dirty="0" err="1">
                <a:effectLst/>
              </a:rPr>
              <a:t>programváltozatok</a:t>
            </a:r>
            <a:r>
              <a:rPr lang="en-GB" sz="3200" b="0" i="1" dirty="0">
                <a:effectLst/>
              </a:rPr>
              <a:t> </a:t>
            </a:r>
            <a:r>
              <a:rPr lang="en-GB" sz="3200" b="0" i="1" dirty="0" err="1">
                <a:effectLst/>
              </a:rPr>
              <a:t>és</a:t>
            </a:r>
            <a:r>
              <a:rPr lang="en-GB" sz="3200" b="0" i="1" dirty="0">
                <a:effectLst/>
              </a:rPr>
              <a:t> </a:t>
            </a:r>
            <a:r>
              <a:rPr lang="en-GB" sz="3200" b="0" i="1" dirty="0" err="1">
                <a:effectLst/>
              </a:rPr>
              <a:t>frissítések</a:t>
            </a:r>
            <a:r>
              <a:rPr lang="en-GB" sz="3200" b="0" i="1" dirty="0">
                <a:effectLst/>
              </a:rPr>
              <a:t> </a:t>
            </a:r>
            <a:r>
              <a:rPr lang="en-GB" sz="3200" b="0" i="1" dirty="0" err="1">
                <a:effectLst/>
              </a:rPr>
              <a:t>elkészítéséről</a:t>
            </a:r>
            <a:r>
              <a:rPr lang="en-GB" sz="3200" b="0" i="1" dirty="0">
                <a:effectLst/>
              </a:rPr>
              <a:t>.”</a:t>
            </a:r>
            <a:endParaRPr lang="en-GB" sz="32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D51474F-9CD4-62E1-DEF8-68CA95D6A954}"/>
              </a:ext>
            </a:extLst>
          </p:cNvPr>
          <p:cNvSpPr txBox="1"/>
          <p:nvPr/>
        </p:nvSpPr>
        <p:spPr>
          <a:xfrm>
            <a:off x="4002189" y="6488668"/>
            <a:ext cx="418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Trájer</a:t>
            </a:r>
            <a:r>
              <a:rPr lang="en-US" dirty="0"/>
              <a:t> </a:t>
            </a:r>
            <a:r>
              <a:rPr lang="en-US" dirty="0" err="1"/>
              <a:t>Balázs</a:t>
            </a:r>
            <a:r>
              <a:rPr lang="en-US" dirty="0"/>
              <a:t>, </a:t>
            </a:r>
            <a:r>
              <a:rPr lang="en-US" dirty="0" err="1"/>
              <a:t>Lipták</a:t>
            </a:r>
            <a:r>
              <a:rPr lang="en-US" dirty="0"/>
              <a:t> Dominik, Rácz Norbert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42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20AA7D-D29C-D42A-A7DC-931EAAB2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</a:t>
            </a:r>
            <a:r>
              <a:rPr lang="en-GB" b="0" i="0" dirty="0" err="1">
                <a:effectLst/>
              </a:rPr>
              <a:t>özös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fejlesztés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során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jelentkező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problémák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B1624E-D200-788F-0CDC-5CDA71B42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0" dirty="0" err="1">
                <a:effectLst/>
                <a:latin typeface="+mj-lt"/>
              </a:rPr>
              <a:t>Konfliktusok</a:t>
            </a:r>
            <a:endParaRPr lang="en-GB" i="0" dirty="0">
              <a:effectLst/>
              <a:latin typeface="+mj-lt"/>
            </a:endParaRPr>
          </a:p>
          <a:p>
            <a:r>
              <a:rPr lang="en-GB" i="0" dirty="0" err="1">
                <a:effectLst/>
                <a:latin typeface="+mj-lt"/>
              </a:rPr>
              <a:t>Kommunikációs</a:t>
            </a:r>
            <a:r>
              <a:rPr lang="en-GB" i="0" dirty="0">
                <a:effectLst/>
                <a:latin typeface="+mj-lt"/>
              </a:rPr>
              <a:t> </a:t>
            </a:r>
            <a:r>
              <a:rPr lang="en-GB" i="0" dirty="0" err="1">
                <a:effectLst/>
                <a:latin typeface="+mj-lt"/>
              </a:rPr>
              <a:t>hiányosságok</a:t>
            </a:r>
            <a:endParaRPr lang="en-GB" i="0" dirty="0">
              <a:effectLst/>
              <a:latin typeface="+mj-lt"/>
            </a:endParaRPr>
          </a:p>
          <a:p>
            <a:r>
              <a:rPr lang="en-GB" i="0" dirty="0" err="1">
                <a:effectLst/>
                <a:latin typeface="+mj-lt"/>
              </a:rPr>
              <a:t>Nem</a:t>
            </a:r>
            <a:r>
              <a:rPr lang="en-GB" i="0" dirty="0">
                <a:effectLst/>
                <a:latin typeface="+mj-lt"/>
              </a:rPr>
              <a:t> </a:t>
            </a:r>
            <a:r>
              <a:rPr lang="en-GB" i="0" dirty="0" err="1">
                <a:effectLst/>
                <a:latin typeface="+mj-lt"/>
              </a:rPr>
              <a:t>megfelelő</a:t>
            </a:r>
            <a:r>
              <a:rPr lang="en-GB" i="0" dirty="0">
                <a:effectLst/>
                <a:latin typeface="+mj-lt"/>
              </a:rPr>
              <a:t> </a:t>
            </a:r>
            <a:r>
              <a:rPr lang="en-GB" i="0" dirty="0" err="1">
                <a:effectLst/>
                <a:latin typeface="+mj-lt"/>
              </a:rPr>
              <a:t>ágkezelés</a:t>
            </a:r>
            <a:endParaRPr lang="en-GB" i="0" dirty="0">
              <a:effectLst/>
              <a:latin typeface="+mj-lt"/>
            </a:endParaRPr>
          </a:p>
          <a:p>
            <a:r>
              <a:rPr lang="en-GB" i="0" dirty="0" err="1">
                <a:effectLst/>
                <a:latin typeface="+mj-lt"/>
              </a:rPr>
              <a:t>Nem</a:t>
            </a:r>
            <a:r>
              <a:rPr lang="en-GB" i="0" dirty="0">
                <a:effectLst/>
                <a:latin typeface="+mj-lt"/>
              </a:rPr>
              <a:t> </a:t>
            </a:r>
            <a:r>
              <a:rPr lang="en-GB" i="0" dirty="0" err="1">
                <a:effectLst/>
                <a:latin typeface="+mj-lt"/>
              </a:rPr>
              <a:t>megfelelő</a:t>
            </a:r>
            <a:r>
              <a:rPr lang="en-GB" i="0" dirty="0">
                <a:effectLst/>
                <a:latin typeface="+mj-lt"/>
              </a:rPr>
              <a:t> </a:t>
            </a:r>
            <a:r>
              <a:rPr lang="en-GB" i="0" dirty="0" err="1">
                <a:effectLst/>
                <a:latin typeface="+mj-lt"/>
              </a:rPr>
              <a:t>tesztelés</a:t>
            </a:r>
            <a:endParaRPr lang="en-GB" i="0" dirty="0">
              <a:effectLst/>
              <a:latin typeface="+mj-lt"/>
            </a:endParaRPr>
          </a:p>
          <a:p>
            <a:r>
              <a:rPr lang="en-GB" dirty="0" err="1">
                <a:latin typeface="+mj-lt"/>
              </a:rPr>
              <a:t>T</a:t>
            </a:r>
            <a:r>
              <a:rPr lang="en-GB" i="0" dirty="0" err="1">
                <a:effectLst/>
                <a:latin typeface="+mj-lt"/>
              </a:rPr>
              <a:t>eljesítményproblémák</a:t>
            </a:r>
            <a:endParaRPr lang="en-GB" i="0" dirty="0">
              <a:effectLst/>
              <a:latin typeface="+mj-lt"/>
            </a:endParaRPr>
          </a:p>
          <a:p>
            <a:r>
              <a:rPr lang="en-GB" i="0" dirty="0" err="1">
                <a:effectLst/>
                <a:latin typeface="+mj-lt"/>
              </a:rPr>
              <a:t>Kódminőség</a:t>
            </a:r>
            <a:r>
              <a:rPr lang="en-GB" i="0" dirty="0">
                <a:effectLst/>
                <a:latin typeface="+mj-lt"/>
              </a:rPr>
              <a:t> </a:t>
            </a:r>
            <a:r>
              <a:rPr lang="en-GB" i="0" dirty="0" err="1">
                <a:effectLst/>
                <a:latin typeface="+mj-lt"/>
              </a:rPr>
              <a:t>romlása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043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D493E-D091-1B4E-DF80-B4AB0D49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</a:t>
            </a:r>
            <a:r>
              <a:rPr lang="en-GB" b="0" i="0" dirty="0" err="1">
                <a:effectLst/>
              </a:rPr>
              <a:t>erziókezelő</a:t>
            </a:r>
            <a:r>
              <a:rPr lang="en-GB" b="0" i="0" dirty="0">
                <a:effectLst/>
              </a:rPr>
              <a:t> - GIT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8A6E8E-35CC-BBE0-E990-EFFB3192A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067" y="532361"/>
            <a:ext cx="5781146" cy="596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946B7C0-5CC3-D872-8AFD-8EE9E429FF94}"/>
              </a:ext>
            </a:extLst>
          </p:cNvPr>
          <p:cNvSpPr txBox="1"/>
          <p:nvPr/>
        </p:nvSpPr>
        <p:spPr>
          <a:xfrm>
            <a:off x="5628182" y="6490834"/>
            <a:ext cx="6045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</a:t>
            </a:r>
            <a:r>
              <a:rPr lang="en-US" sz="1600" dirty="0" err="1"/>
              <a:t>Forrás</a:t>
            </a:r>
            <a:r>
              <a:rPr lang="en-US" sz="1600" dirty="0"/>
              <a:t>: https://twitter.com/GitKraken/status/1446128784772517906)</a:t>
            </a:r>
            <a:endParaRPr lang="en-GB" sz="16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74DA170-7477-9B0C-37D4-22ACF750C402}"/>
              </a:ext>
            </a:extLst>
          </p:cNvPr>
          <p:cNvSpPr txBox="1"/>
          <p:nvPr/>
        </p:nvSpPr>
        <p:spPr>
          <a:xfrm>
            <a:off x="778933" y="2497667"/>
            <a:ext cx="436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+mj-lt"/>
              </a:rPr>
              <a:t>Branchelés</a:t>
            </a:r>
            <a:endParaRPr lang="en-US" sz="3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+mj-lt"/>
              </a:rPr>
              <a:t>Mergelés</a:t>
            </a:r>
            <a:endParaRPr lang="en-US" sz="3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i="0" dirty="0" err="1">
                <a:effectLst/>
                <a:latin typeface="+mj-lt"/>
              </a:rPr>
              <a:t>Konfliktuskezelés</a:t>
            </a:r>
            <a:endParaRPr lang="en-GB" sz="360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i="0" dirty="0">
                <a:effectLst/>
                <a:latin typeface="+mj-lt"/>
              </a:rPr>
              <a:t>Git </a:t>
            </a:r>
            <a:r>
              <a:rPr lang="en-GB" sz="3600" i="0" dirty="0" err="1">
                <a:effectLst/>
                <a:latin typeface="+mj-lt"/>
              </a:rPr>
              <a:t>Áramlat</a:t>
            </a:r>
            <a:endParaRPr lang="en-GB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0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51F25D-FF3A-342B-C12D-6C164276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</a:t>
            </a:r>
            <a:r>
              <a:rPr lang="en-GB" b="0" i="0" dirty="0" err="1">
                <a:effectLst/>
              </a:rPr>
              <a:t>özös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munkafolyamatok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és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szabályok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918BE6-6E89-A145-F9E2-79D55CFB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Branching </a:t>
            </a:r>
            <a:r>
              <a:rPr lang="en-US" dirty="0" err="1">
                <a:latin typeface="+mj-lt"/>
              </a:rPr>
              <a:t>és</a:t>
            </a:r>
            <a:r>
              <a:rPr lang="en-US" dirty="0">
                <a:latin typeface="+mj-lt"/>
              </a:rPr>
              <a:t> Merging</a:t>
            </a:r>
          </a:p>
          <a:p>
            <a:r>
              <a:rPr lang="en-US" dirty="0" err="1">
                <a:latin typeface="+mj-lt"/>
              </a:rPr>
              <a:t>Commitelések</a:t>
            </a:r>
            <a:endParaRPr lang="en-US" dirty="0">
              <a:latin typeface="+mj-lt"/>
            </a:endParaRPr>
          </a:p>
          <a:p>
            <a:r>
              <a:rPr lang="en-GB" i="0" dirty="0" err="1">
                <a:effectLst/>
                <a:latin typeface="+mj-lt"/>
              </a:rPr>
              <a:t>Kódellenőrzés</a:t>
            </a:r>
            <a:r>
              <a:rPr lang="en-GB" i="0" dirty="0">
                <a:effectLst/>
                <a:latin typeface="+mj-lt"/>
              </a:rPr>
              <a:t> </a:t>
            </a:r>
            <a:r>
              <a:rPr lang="en-GB" i="0" dirty="0" err="1">
                <a:effectLst/>
                <a:latin typeface="+mj-lt"/>
              </a:rPr>
              <a:t>és</a:t>
            </a:r>
            <a:r>
              <a:rPr lang="en-GB" i="0" dirty="0">
                <a:effectLst/>
                <a:latin typeface="+mj-lt"/>
              </a:rPr>
              <a:t> </a:t>
            </a:r>
            <a:r>
              <a:rPr lang="en-GB" i="0" dirty="0" err="1">
                <a:effectLst/>
                <a:latin typeface="+mj-lt"/>
              </a:rPr>
              <a:t>jóváhagyás</a:t>
            </a:r>
            <a:endParaRPr lang="en-US" i="0" dirty="0">
              <a:effectLst/>
              <a:latin typeface="+mj-lt"/>
            </a:endParaRPr>
          </a:p>
          <a:p>
            <a:r>
              <a:rPr lang="en-GB" i="0" dirty="0" err="1">
                <a:effectLst/>
                <a:latin typeface="+mj-lt"/>
              </a:rPr>
              <a:t>Dokumentáció</a:t>
            </a:r>
            <a:r>
              <a:rPr lang="en-GB" i="0" dirty="0">
                <a:effectLst/>
                <a:latin typeface="+mj-lt"/>
              </a:rPr>
              <a:t> -</a:t>
            </a:r>
            <a:r>
              <a:rPr lang="en-GB" dirty="0"/>
              <a:t> </a:t>
            </a:r>
            <a:r>
              <a:rPr lang="en-GB" dirty="0" err="1">
                <a:latin typeface="+mj-lt"/>
              </a:rPr>
              <a:t>Doxygen</a:t>
            </a:r>
            <a:endParaRPr lang="en-US" dirty="0">
              <a:latin typeface="+mj-lt"/>
            </a:endParaRPr>
          </a:p>
          <a:p>
            <a:r>
              <a:rPr lang="en-GB" i="0" dirty="0" err="1">
                <a:effectLst/>
                <a:latin typeface="+mj-lt"/>
              </a:rPr>
              <a:t>Tesztelés</a:t>
            </a:r>
            <a:endParaRPr lang="en-GB" i="0" dirty="0">
              <a:effectLst/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953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92A458-4D49-0F42-C426-3D456E2B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 err="1">
                <a:effectLst/>
              </a:rPr>
              <a:t>Szoftver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életciklus</a:t>
            </a:r>
            <a:endParaRPr lang="en-GB" dirty="0"/>
          </a:p>
        </p:txBody>
      </p:sp>
      <p:pic>
        <p:nvPicPr>
          <p:cNvPr id="2052" name="Picture 4" descr="Application Development Life Cycle &amp; Management Models">
            <a:extLst>
              <a:ext uri="{FF2B5EF4-FFF2-40B4-BE49-F238E27FC236}">
                <a16:creationId xmlns:a16="http://schemas.microsoft.com/office/drawing/2014/main" id="{2D61CF54-65D9-E283-EDF7-97249A83C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68297"/>
            <a:ext cx="9220200" cy="465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D470E69B-C2F3-147B-6D6F-CE4840C3930E}"/>
              </a:ext>
            </a:extLst>
          </p:cNvPr>
          <p:cNvSpPr txBox="1"/>
          <p:nvPr/>
        </p:nvSpPr>
        <p:spPr>
          <a:xfrm>
            <a:off x="245533" y="1268078"/>
            <a:ext cx="569341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32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>
                <a:latin typeface="+mj-lt"/>
              </a:rPr>
              <a:t>Követelmények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meghatározása</a:t>
            </a:r>
            <a:endParaRPr lang="en-US" sz="32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>
                <a:latin typeface="+mj-lt"/>
              </a:rPr>
              <a:t>Tervezés</a:t>
            </a:r>
            <a:endParaRPr lang="en-US" sz="32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>
                <a:latin typeface="+mj-lt"/>
              </a:rPr>
              <a:t>Fejlesztés</a:t>
            </a:r>
            <a:endParaRPr lang="en-US" sz="32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>
                <a:latin typeface="+mj-lt"/>
              </a:rPr>
              <a:t>Tesztelés</a:t>
            </a:r>
            <a:endParaRPr lang="en-US" sz="32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>
                <a:latin typeface="+mj-lt"/>
              </a:rPr>
              <a:t>Kiadás</a:t>
            </a:r>
            <a:endParaRPr lang="en-US" sz="32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>
                <a:latin typeface="+mj-lt"/>
              </a:rPr>
              <a:t>Fenntartás</a:t>
            </a:r>
            <a:endParaRPr lang="en-US" sz="3200" dirty="0">
              <a:latin typeface="+mj-lt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25923B5-8D71-126A-9A66-E290BA82EA11}"/>
              </a:ext>
            </a:extLst>
          </p:cNvPr>
          <p:cNvSpPr txBox="1"/>
          <p:nvPr/>
        </p:nvSpPr>
        <p:spPr>
          <a:xfrm>
            <a:off x="4173210" y="6256826"/>
            <a:ext cx="6817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</a:t>
            </a:r>
            <a:r>
              <a:rPr lang="en-US" sz="1600" dirty="0" err="1"/>
              <a:t>Forrás</a:t>
            </a:r>
            <a:r>
              <a:rPr lang="en-US" sz="1600" dirty="0"/>
              <a:t>: https://www.couchbase.com/blog/application-development-life-cycle/)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7213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F69ADE-D2D7-7AE3-F1A7-529CB5C3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</a:t>
            </a:r>
            <a:r>
              <a:rPr lang="en-GB" b="0" i="0" dirty="0" err="1">
                <a:effectLst/>
              </a:rPr>
              <a:t>rogramfrissítés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készítése</a:t>
            </a:r>
            <a:endParaRPr lang="en-GB" dirty="0"/>
          </a:p>
        </p:txBody>
      </p:sp>
      <p:pic>
        <p:nvPicPr>
          <p:cNvPr id="3074" name="Picture 2" descr="Introduction to Git Flow - Knoldus Blogs">
            <a:extLst>
              <a:ext uri="{FF2B5EF4-FFF2-40B4-BE49-F238E27FC236}">
                <a16:creationId xmlns:a16="http://schemas.microsoft.com/office/drawing/2014/main" id="{5029EBC6-3ED1-A19E-0B43-08C14A769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362" y="2023533"/>
            <a:ext cx="7245096" cy="388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EC76A890-040D-C3BF-8449-44DF56A1C43F}"/>
              </a:ext>
            </a:extLst>
          </p:cNvPr>
          <p:cNvSpPr txBox="1"/>
          <p:nvPr/>
        </p:nvSpPr>
        <p:spPr>
          <a:xfrm>
            <a:off x="5663560" y="5903914"/>
            <a:ext cx="516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</a:t>
            </a:r>
            <a:r>
              <a:rPr lang="en-US" sz="1600" dirty="0" err="1"/>
              <a:t>Forrás</a:t>
            </a:r>
            <a:r>
              <a:rPr lang="en-US" sz="1600" dirty="0"/>
              <a:t>: https://blog.knoldus.com/introduction-to-git-flow/)</a:t>
            </a:r>
            <a:endParaRPr lang="en-GB" sz="16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6B8CAE6-8E76-4F38-5528-AA3760BC463C}"/>
              </a:ext>
            </a:extLst>
          </p:cNvPr>
          <p:cNvSpPr txBox="1"/>
          <p:nvPr/>
        </p:nvSpPr>
        <p:spPr>
          <a:xfrm>
            <a:off x="1193160" y="3425115"/>
            <a:ext cx="447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i="0" dirty="0" err="1">
                <a:effectLst/>
                <a:latin typeface="+mj-lt"/>
              </a:rPr>
              <a:t>Verziókövetés</a:t>
            </a:r>
            <a:endParaRPr lang="en-GB" sz="320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i="0" dirty="0" err="1">
                <a:effectLst/>
                <a:latin typeface="+mj-lt"/>
              </a:rPr>
              <a:t>Hibajavítás</a:t>
            </a:r>
            <a:endParaRPr lang="en-GB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310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Szélesvásznú</PresentationFormat>
  <Paragraphs>35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3. “Egy játékszoftver fejlesztésén több programozó dolgozik. Feladata, hogy a projektben résztvevők számára kialakítsa a közös fejlesztési környezetet, valamint gondoskodjon az egyes programváltozatok és frissítések elkészítéséről.”</vt:lpstr>
      <vt:lpstr>Közös fejlesztés során jelentkező problémák</vt:lpstr>
      <vt:lpstr>Verziókezelő - GIT</vt:lpstr>
      <vt:lpstr>Közös munkafolyamatok és szabályok</vt:lpstr>
      <vt:lpstr>Szoftver életciklus</vt:lpstr>
      <vt:lpstr>Programfrissítés készítése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“Egy játékszoftver fejlesztésén több programozó dolgozik. Feladata, hogy a projektben résztvevők számára kialakítsa a közös fejlesztési környezetet, valamint gondoskodjon az egyes programváltozatok és frissítések elkészítéséről.”</dc:title>
  <dc:creator>Norbert Rácz</dc:creator>
  <cp:lastModifiedBy>Norbert Rácz</cp:lastModifiedBy>
  <cp:revision>1</cp:revision>
  <dcterms:created xsi:type="dcterms:W3CDTF">2024-03-25T21:04:51Z</dcterms:created>
  <dcterms:modified xsi:type="dcterms:W3CDTF">2024-03-25T21:04:58Z</dcterms:modified>
</cp:coreProperties>
</file>