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795C2-F41F-4722-88CF-8C3BF42477B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02EBBF6-05B4-4651-94F6-C8140BD21597}">
      <dgm:prSet phldrT="[Szöveg]"/>
      <dgm:spPr/>
      <dgm:t>
        <a:bodyPr/>
        <a:lstStyle/>
        <a:p>
          <a:r>
            <a:rPr lang="en-US" dirty="0"/>
            <a:t>2023.10.11 – 2024.03.30 </a:t>
          </a:r>
          <a:r>
            <a:rPr lang="en-US" dirty="0" err="1"/>
            <a:t>Fejlesztés</a:t>
          </a:r>
          <a:endParaRPr lang="en-GB" dirty="0"/>
        </a:p>
      </dgm:t>
    </dgm:pt>
    <dgm:pt modelId="{4E9945E7-52E6-41F6-BB71-D1125E8DE4FD}" type="parTrans" cxnId="{0F105863-DD72-4E43-969E-BBB5870BF212}">
      <dgm:prSet/>
      <dgm:spPr/>
      <dgm:t>
        <a:bodyPr/>
        <a:lstStyle/>
        <a:p>
          <a:endParaRPr lang="en-GB"/>
        </a:p>
      </dgm:t>
    </dgm:pt>
    <dgm:pt modelId="{0AD45FD3-4CB7-40A2-AE72-FCA8C146405F}" type="sibTrans" cxnId="{0F105863-DD72-4E43-969E-BBB5870BF212}">
      <dgm:prSet/>
      <dgm:spPr/>
      <dgm:t>
        <a:bodyPr/>
        <a:lstStyle/>
        <a:p>
          <a:endParaRPr lang="en-GB"/>
        </a:p>
      </dgm:t>
    </dgm:pt>
    <dgm:pt modelId="{07F4D11D-6BE4-4EC8-B56C-AEBF606DD4F3}">
      <dgm:prSet phldrT="[Szöveg]"/>
      <dgm:spPr/>
      <dgm:t>
        <a:bodyPr/>
        <a:lstStyle/>
        <a:p>
          <a:r>
            <a:rPr lang="en-US" dirty="0"/>
            <a:t>2024.03.31 </a:t>
          </a:r>
          <a:r>
            <a:rPr lang="en-US" dirty="0" err="1"/>
            <a:t>Leadás</a:t>
          </a:r>
          <a:endParaRPr lang="en-GB" dirty="0"/>
        </a:p>
      </dgm:t>
    </dgm:pt>
    <dgm:pt modelId="{E84E74F4-AAF4-4C76-8F85-5F7AAB0887EC}" type="parTrans" cxnId="{67C7160F-4903-4F6B-A0D3-EF1EF9B52DEE}">
      <dgm:prSet/>
      <dgm:spPr/>
      <dgm:t>
        <a:bodyPr/>
        <a:lstStyle/>
        <a:p>
          <a:endParaRPr lang="en-GB"/>
        </a:p>
      </dgm:t>
    </dgm:pt>
    <dgm:pt modelId="{D1C32FC6-66BC-4640-B81E-DF71250FC49E}" type="sibTrans" cxnId="{67C7160F-4903-4F6B-A0D3-EF1EF9B52DEE}">
      <dgm:prSet/>
      <dgm:spPr/>
      <dgm:t>
        <a:bodyPr/>
        <a:lstStyle/>
        <a:p>
          <a:endParaRPr lang="en-GB"/>
        </a:p>
      </dgm:t>
    </dgm:pt>
    <dgm:pt modelId="{BA19F11F-E6E7-4CC9-BF4F-99A9A67CA96A}" type="pres">
      <dgm:prSet presAssocID="{AD5795C2-F41F-4722-88CF-8C3BF42477B5}" presName="Name0" presStyleCnt="0">
        <dgm:presLayoutVars>
          <dgm:dir/>
          <dgm:resizeHandles val="exact"/>
        </dgm:presLayoutVars>
      </dgm:prSet>
      <dgm:spPr/>
    </dgm:pt>
    <dgm:pt modelId="{11B6D4AD-90DC-4F9F-B111-B2885D8AD6C5}" type="pres">
      <dgm:prSet presAssocID="{AD5795C2-F41F-4722-88CF-8C3BF42477B5}" presName="arrow" presStyleLbl="bgShp" presStyleIdx="0" presStyleCnt="1"/>
      <dgm:spPr/>
    </dgm:pt>
    <dgm:pt modelId="{0FF5268E-645F-4859-AFC8-20655E4A5B9B}" type="pres">
      <dgm:prSet presAssocID="{AD5795C2-F41F-4722-88CF-8C3BF42477B5}" presName="points" presStyleCnt="0"/>
      <dgm:spPr/>
    </dgm:pt>
    <dgm:pt modelId="{47B0C113-D49B-488A-8A3D-E61C3F9390DC}" type="pres">
      <dgm:prSet presAssocID="{702EBBF6-05B4-4651-94F6-C8140BD21597}" presName="compositeA" presStyleCnt="0"/>
      <dgm:spPr/>
    </dgm:pt>
    <dgm:pt modelId="{71479017-B3AB-4B20-AA5C-603F59027A53}" type="pres">
      <dgm:prSet presAssocID="{702EBBF6-05B4-4651-94F6-C8140BD21597}" presName="textA" presStyleLbl="revTx" presStyleIdx="0" presStyleCnt="2">
        <dgm:presLayoutVars>
          <dgm:bulletEnabled val="1"/>
        </dgm:presLayoutVars>
      </dgm:prSet>
      <dgm:spPr/>
    </dgm:pt>
    <dgm:pt modelId="{5E73DCAB-00C2-4D87-B8A2-74862E5E9DC9}" type="pres">
      <dgm:prSet presAssocID="{702EBBF6-05B4-4651-94F6-C8140BD21597}" presName="circleA" presStyleLbl="node1" presStyleIdx="0" presStyleCnt="2"/>
      <dgm:spPr/>
    </dgm:pt>
    <dgm:pt modelId="{ED6A7A06-9519-4723-A9BB-12130BF11BFD}" type="pres">
      <dgm:prSet presAssocID="{702EBBF6-05B4-4651-94F6-C8140BD21597}" presName="spaceA" presStyleCnt="0"/>
      <dgm:spPr/>
    </dgm:pt>
    <dgm:pt modelId="{F4209E67-5DF6-457A-900E-C0D0BFDCF79F}" type="pres">
      <dgm:prSet presAssocID="{0AD45FD3-4CB7-40A2-AE72-FCA8C146405F}" presName="space" presStyleCnt="0"/>
      <dgm:spPr/>
    </dgm:pt>
    <dgm:pt modelId="{49394E47-9E6C-4DFE-884C-FDD6E50FEDDB}" type="pres">
      <dgm:prSet presAssocID="{07F4D11D-6BE4-4EC8-B56C-AEBF606DD4F3}" presName="compositeB" presStyleCnt="0"/>
      <dgm:spPr/>
    </dgm:pt>
    <dgm:pt modelId="{A45270BC-A0C8-4E23-BF4F-3ACCC6C0696A}" type="pres">
      <dgm:prSet presAssocID="{07F4D11D-6BE4-4EC8-B56C-AEBF606DD4F3}" presName="textB" presStyleLbl="revTx" presStyleIdx="1" presStyleCnt="2">
        <dgm:presLayoutVars>
          <dgm:bulletEnabled val="1"/>
        </dgm:presLayoutVars>
      </dgm:prSet>
      <dgm:spPr/>
    </dgm:pt>
    <dgm:pt modelId="{522F3883-3CCC-4977-9868-E4A0F61375AD}" type="pres">
      <dgm:prSet presAssocID="{07F4D11D-6BE4-4EC8-B56C-AEBF606DD4F3}" presName="circleB" presStyleLbl="node1" presStyleIdx="1" presStyleCnt="2"/>
      <dgm:spPr/>
    </dgm:pt>
    <dgm:pt modelId="{7075ED7E-2DAE-4935-82CF-6B9CB5416BB0}" type="pres">
      <dgm:prSet presAssocID="{07F4D11D-6BE4-4EC8-B56C-AEBF606DD4F3}" presName="spaceB" presStyleCnt="0"/>
      <dgm:spPr/>
    </dgm:pt>
  </dgm:ptLst>
  <dgm:cxnLst>
    <dgm:cxn modelId="{67C7160F-4903-4F6B-A0D3-EF1EF9B52DEE}" srcId="{AD5795C2-F41F-4722-88CF-8C3BF42477B5}" destId="{07F4D11D-6BE4-4EC8-B56C-AEBF606DD4F3}" srcOrd="1" destOrd="0" parTransId="{E84E74F4-AAF4-4C76-8F85-5F7AAB0887EC}" sibTransId="{D1C32FC6-66BC-4640-B81E-DF71250FC49E}"/>
    <dgm:cxn modelId="{0F105863-DD72-4E43-969E-BBB5870BF212}" srcId="{AD5795C2-F41F-4722-88CF-8C3BF42477B5}" destId="{702EBBF6-05B4-4651-94F6-C8140BD21597}" srcOrd="0" destOrd="0" parTransId="{4E9945E7-52E6-41F6-BB71-D1125E8DE4FD}" sibTransId="{0AD45FD3-4CB7-40A2-AE72-FCA8C146405F}"/>
    <dgm:cxn modelId="{F21AD543-B7A9-4992-A8C8-E9D823E330B5}" type="presOf" srcId="{AD5795C2-F41F-4722-88CF-8C3BF42477B5}" destId="{BA19F11F-E6E7-4CC9-BF4F-99A9A67CA96A}" srcOrd="0" destOrd="0" presId="urn:microsoft.com/office/officeart/2005/8/layout/hProcess11"/>
    <dgm:cxn modelId="{16D88889-CACA-40D3-9F9C-C1E57CD6A344}" type="presOf" srcId="{07F4D11D-6BE4-4EC8-B56C-AEBF606DD4F3}" destId="{A45270BC-A0C8-4E23-BF4F-3ACCC6C0696A}" srcOrd="0" destOrd="0" presId="urn:microsoft.com/office/officeart/2005/8/layout/hProcess11"/>
    <dgm:cxn modelId="{755347AA-D4E6-4808-9FB8-4464A850A74B}" type="presOf" srcId="{702EBBF6-05B4-4651-94F6-C8140BD21597}" destId="{71479017-B3AB-4B20-AA5C-603F59027A53}" srcOrd="0" destOrd="0" presId="urn:microsoft.com/office/officeart/2005/8/layout/hProcess11"/>
    <dgm:cxn modelId="{3C3F2960-F8E4-4A0C-BE24-D75D069C67D0}" type="presParOf" srcId="{BA19F11F-E6E7-4CC9-BF4F-99A9A67CA96A}" destId="{11B6D4AD-90DC-4F9F-B111-B2885D8AD6C5}" srcOrd="0" destOrd="0" presId="urn:microsoft.com/office/officeart/2005/8/layout/hProcess11"/>
    <dgm:cxn modelId="{D31C2636-2C0F-4E79-9C95-AE279017E705}" type="presParOf" srcId="{BA19F11F-E6E7-4CC9-BF4F-99A9A67CA96A}" destId="{0FF5268E-645F-4859-AFC8-20655E4A5B9B}" srcOrd="1" destOrd="0" presId="urn:microsoft.com/office/officeart/2005/8/layout/hProcess11"/>
    <dgm:cxn modelId="{C39AE699-FC5D-4385-A66C-CAB30D671751}" type="presParOf" srcId="{0FF5268E-645F-4859-AFC8-20655E4A5B9B}" destId="{47B0C113-D49B-488A-8A3D-E61C3F9390DC}" srcOrd="0" destOrd="0" presId="urn:microsoft.com/office/officeart/2005/8/layout/hProcess11"/>
    <dgm:cxn modelId="{C7EA1ED8-2BD6-4D96-BD99-C2CA390809C7}" type="presParOf" srcId="{47B0C113-D49B-488A-8A3D-E61C3F9390DC}" destId="{71479017-B3AB-4B20-AA5C-603F59027A53}" srcOrd="0" destOrd="0" presId="urn:microsoft.com/office/officeart/2005/8/layout/hProcess11"/>
    <dgm:cxn modelId="{1315BD50-AD6A-4518-A1CA-0F174F3E7DEB}" type="presParOf" srcId="{47B0C113-D49B-488A-8A3D-E61C3F9390DC}" destId="{5E73DCAB-00C2-4D87-B8A2-74862E5E9DC9}" srcOrd="1" destOrd="0" presId="urn:microsoft.com/office/officeart/2005/8/layout/hProcess11"/>
    <dgm:cxn modelId="{4DEC700B-DA06-4059-BEA4-3E579E68369A}" type="presParOf" srcId="{47B0C113-D49B-488A-8A3D-E61C3F9390DC}" destId="{ED6A7A06-9519-4723-A9BB-12130BF11BFD}" srcOrd="2" destOrd="0" presId="urn:microsoft.com/office/officeart/2005/8/layout/hProcess11"/>
    <dgm:cxn modelId="{7CB82FF7-F42C-45E6-BFD3-BD3FAEA9CFC5}" type="presParOf" srcId="{0FF5268E-645F-4859-AFC8-20655E4A5B9B}" destId="{F4209E67-5DF6-457A-900E-C0D0BFDCF79F}" srcOrd="1" destOrd="0" presId="urn:microsoft.com/office/officeart/2005/8/layout/hProcess11"/>
    <dgm:cxn modelId="{FABF5A8E-AD85-469F-A5C6-CC8BA4DC39B6}" type="presParOf" srcId="{0FF5268E-645F-4859-AFC8-20655E4A5B9B}" destId="{49394E47-9E6C-4DFE-884C-FDD6E50FEDDB}" srcOrd="2" destOrd="0" presId="urn:microsoft.com/office/officeart/2005/8/layout/hProcess11"/>
    <dgm:cxn modelId="{41115E89-C6AB-4195-B408-B9CED4729D75}" type="presParOf" srcId="{49394E47-9E6C-4DFE-884C-FDD6E50FEDDB}" destId="{A45270BC-A0C8-4E23-BF4F-3ACCC6C0696A}" srcOrd="0" destOrd="0" presId="urn:microsoft.com/office/officeart/2005/8/layout/hProcess11"/>
    <dgm:cxn modelId="{301626EB-7962-46BB-B257-614D53A83850}" type="presParOf" srcId="{49394E47-9E6C-4DFE-884C-FDD6E50FEDDB}" destId="{522F3883-3CCC-4977-9868-E4A0F61375AD}" srcOrd="1" destOrd="0" presId="urn:microsoft.com/office/officeart/2005/8/layout/hProcess11"/>
    <dgm:cxn modelId="{6DF5EA71-D293-4CE2-8FCD-BE639428C197}" type="presParOf" srcId="{49394E47-9E6C-4DFE-884C-FDD6E50FEDDB}" destId="{7075ED7E-2DAE-4935-82CF-6B9CB5416BB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6D4AD-90DC-4F9F-B111-B2885D8AD6C5}">
      <dsp:nvSpPr>
        <dsp:cNvPr id="0" name=""/>
        <dsp:cNvSpPr/>
      </dsp:nvSpPr>
      <dsp:spPr>
        <a:xfrm>
          <a:off x="0" y="1137919"/>
          <a:ext cx="9525000" cy="151722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79017-B3AB-4B20-AA5C-603F59027A53}">
      <dsp:nvSpPr>
        <dsp:cNvPr id="0" name=""/>
        <dsp:cNvSpPr/>
      </dsp:nvSpPr>
      <dsp:spPr>
        <a:xfrm>
          <a:off x="104" y="0"/>
          <a:ext cx="4181605" cy="151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b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2023.10.11 – 2024.03.30 </a:t>
          </a:r>
          <a:r>
            <a:rPr lang="en-US" sz="3300" kern="1200" dirty="0" err="1"/>
            <a:t>Fejlesztés</a:t>
          </a:r>
          <a:endParaRPr lang="en-GB" sz="3300" kern="1200" dirty="0"/>
        </a:p>
      </dsp:txBody>
      <dsp:txXfrm>
        <a:off x="104" y="0"/>
        <a:ext cx="4181605" cy="1517226"/>
      </dsp:txXfrm>
    </dsp:sp>
    <dsp:sp modelId="{5E73DCAB-00C2-4D87-B8A2-74862E5E9DC9}">
      <dsp:nvSpPr>
        <dsp:cNvPr id="0" name=""/>
        <dsp:cNvSpPr/>
      </dsp:nvSpPr>
      <dsp:spPr>
        <a:xfrm>
          <a:off x="1901253" y="1706879"/>
          <a:ext cx="379306" cy="379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270BC-A0C8-4E23-BF4F-3ACCC6C0696A}">
      <dsp:nvSpPr>
        <dsp:cNvPr id="0" name=""/>
        <dsp:cNvSpPr/>
      </dsp:nvSpPr>
      <dsp:spPr>
        <a:xfrm>
          <a:off x="4390790" y="2275839"/>
          <a:ext cx="4181605" cy="1517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2024.03.31 </a:t>
          </a:r>
          <a:r>
            <a:rPr lang="en-US" sz="3300" kern="1200" dirty="0" err="1"/>
            <a:t>Leadás</a:t>
          </a:r>
          <a:endParaRPr lang="en-GB" sz="3300" kern="1200" dirty="0"/>
        </a:p>
      </dsp:txBody>
      <dsp:txXfrm>
        <a:off x="4390790" y="2275839"/>
        <a:ext cx="4181605" cy="1517226"/>
      </dsp:txXfrm>
    </dsp:sp>
    <dsp:sp modelId="{522F3883-3CCC-4977-9868-E4A0F61375AD}">
      <dsp:nvSpPr>
        <dsp:cNvPr id="0" name=""/>
        <dsp:cNvSpPr/>
      </dsp:nvSpPr>
      <dsp:spPr>
        <a:xfrm>
          <a:off x="6291939" y="1706879"/>
          <a:ext cx="379306" cy="379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F7906-D09E-BF2D-7E2C-7922D0BF9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ADB21D-7A0D-0FF7-F3E0-05E300117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2E6D35-5EF9-DFCD-EFD5-3C411CA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61D3D7-17CD-9AB5-2926-B6BBDFB5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99AD6D-13A6-D75E-AE75-BE31A0E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32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6359E-A110-5E86-A072-A295A920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C9B927-848D-8C58-9B31-9E78DEDC8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906191-A711-F2DB-325D-BF42F6D1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6ABF3C-589E-E7C3-5BD1-9D7529DB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F03885-B9EE-B604-AD76-564A270A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5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297647B-6064-29DC-F9D6-82C5CD823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591D109-67FF-9A09-4A14-2FE09F0E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B4D2E1-BD03-B24B-B073-D8FC434E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56AFAA-40F6-09BE-6411-4F780BAC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3B7F93-F6D8-97EF-827D-F243BC8B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3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760E82-D2C4-36C3-1517-BD070C44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AF5E6C-2EA9-C899-029B-18E00AFB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6D2C8-F8A6-AEB9-E0FB-9887C98C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834E9C-692C-EC17-F577-298839E1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B970BE-6F8D-6C2C-BB4E-0730E565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1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7BC3F-6FF7-0E28-A60C-86729DAB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AA7B61-DDF8-88BE-60F6-410AB245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8F173A-400E-9230-2241-1EB3E67A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EACCEE-FCE6-897D-B0FC-8C13EF7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2285D7-44C5-BEBE-950C-8AB376A9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1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EB7BD-64EA-2C91-79F3-BBA7928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81FEBB-04CA-EA51-9B16-3EFA10AAF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513DC9-D916-986D-29E2-05DAA54F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2D6ED5-E7E3-D4C8-F5D6-BC79E98C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70A43C-CA33-BE79-E024-3B6CE340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0E7592-61A5-FBD9-E105-D58F704C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0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69BE02-E049-0C4D-E346-C3DF64A6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9C3843-A360-B21D-4C6D-8D04DA4CE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DC0586-8F6A-D37D-A58B-CDB8AD3B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F0E4D4-B6AC-6634-1401-0DE1FE54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E40A4D4-A82C-0E44-2DB8-BA51F5FFA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664CE6-B58E-20ED-26B9-E0F3DA0E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6E116E-D01C-8D00-32AD-9AE83F2B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8DCD95-81D4-3447-7363-2DA12073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60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ED383-1611-875B-ED14-890C543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D35063A-0497-58B8-1B5F-1208E422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A2B1312-7321-E10A-925E-B1A6105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00A0E7-4FE7-343F-81B0-7AEE267C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8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6A16F38-9825-BCBE-81A1-A35FCFA8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FEC3892-EE42-89B6-8F79-6C16CC70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ABB3A18-5B5D-5E31-916F-40F61801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4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1E2612-226B-8508-E105-4BB9DBD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88FBFF-2551-1A36-04AF-4BEC9FE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E71225-4950-708F-05B3-43E07E7B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517B8F-13C8-9382-BE3A-DB0441EE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B0C3F44-2041-AE3E-2A95-83704666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A3098A-9A9D-2DDA-AE4A-717888EF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8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64F8F-3AF2-8F6B-91A5-0C2D3A5C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8515174-AC7F-6D11-CD95-717B5B258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9D3CAA-C7C3-471C-D34C-9E4CFEFCD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07DE1F1-1290-BCE9-8ACF-0C6DE33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0CD60E-B41B-C46E-5B9C-2DD23EEE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31412D-A7DC-E760-413D-86F912EB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669507D-5651-E7DC-F93B-026DED8A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71D137-F1B7-BE8E-459B-D0C27D06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C03D35-1CC5-CEB4-BAC4-883ACD77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AA80-C706-4A83-B9B4-E6AF2E65D6ED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77C67-B8F8-9334-C5C1-5292D5E55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1FC9A0-0862-4CB4-DDFC-48738B105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EB78-BA0B-4674-A027-2F88C6FF3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B5DC40-A4B7-82C7-BFEA-405105736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GB" dirty="0" err="1"/>
              <a:t>Googlecopyweboldal</a:t>
            </a:r>
            <a:r>
              <a:rPr lang="en-GB" dirty="0"/>
              <a:t>”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436F5A-C6B7-8164-63F7-8DE6C072A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Készítették</a:t>
            </a:r>
            <a:r>
              <a:rPr lang="en-US" dirty="0"/>
              <a:t>: </a:t>
            </a:r>
            <a:r>
              <a:rPr lang="en-US" dirty="0" err="1"/>
              <a:t>Trájer</a:t>
            </a:r>
            <a:r>
              <a:rPr lang="en-US" dirty="0"/>
              <a:t> </a:t>
            </a:r>
            <a:r>
              <a:rPr lang="en-US" dirty="0" err="1"/>
              <a:t>Balázs</a:t>
            </a:r>
            <a:r>
              <a:rPr lang="en-US" dirty="0"/>
              <a:t>, </a:t>
            </a:r>
            <a:r>
              <a:rPr lang="en-US" dirty="0" err="1"/>
              <a:t>Lipták</a:t>
            </a:r>
            <a:r>
              <a:rPr lang="en-US" dirty="0"/>
              <a:t> Dominik, Rácz Norbert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1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D1BE06-92EB-CC98-B23E-326762BB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Csapattagok</a:t>
            </a:r>
            <a:r>
              <a:rPr lang="en-US" dirty="0"/>
              <a:t> </a:t>
            </a:r>
            <a:r>
              <a:rPr lang="en-US" dirty="0" err="1"/>
              <a:t>feladatai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717A41-034F-DF3C-1176-617801DE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Trájer</a:t>
            </a:r>
            <a:r>
              <a:rPr lang="en-US" dirty="0"/>
              <a:t> </a:t>
            </a:r>
            <a:r>
              <a:rPr lang="en-US" dirty="0" err="1"/>
              <a:t>Balázs</a:t>
            </a:r>
            <a:r>
              <a:rPr lang="en-US" dirty="0"/>
              <a:t>: (?)</a:t>
            </a:r>
          </a:p>
          <a:p>
            <a:pPr lvl="1"/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csináltak</a:t>
            </a:r>
            <a:r>
              <a:rPr lang="en-US" dirty="0"/>
              <a:t>:</a:t>
            </a:r>
          </a:p>
          <a:p>
            <a:r>
              <a:rPr lang="en-US" dirty="0" err="1"/>
              <a:t>Lipták</a:t>
            </a:r>
            <a:r>
              <a:rPr lang="en-US" dirty="0"/>
              <a:t> Dominik: (?)</a:t>
            </a:r>
          </a:p>
          <a:p>
            <a:pPr lvl="1"/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csináltak</a:t>
            </a:r>
            <a:r>
              <a:rPr lang="en-US" dirty="0"/>
              <a:t>:</a:t>
            </a:r>
          </a:p>
          <a:p>
            <a:r>
              <a:rPr lang="en-US" dirty="0"/>
              <a:t>Rácz Norbert: Full-Stack </a:t>
            </a:r>
            <a:r>
              <a:rPr lang="en-US" dirty="0" err="1"/>
              <a:t>fejlesztés</a:t>
            </a:r>
            <a:endParaRPr lang="en-US" dirty="0"/>
          </a:p>
          <a:p>
            <a:pPr lvl="1"/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csináltak</a:t>
            </a:r>
            <a:r>
              <a:rPr lang="en-US" dirty="0"/>
              <a:t>: </a:t>
            </a:r>
            <a:r>
              <a:rPr lang="en-US" dirty="0" err="1"/>
              <a:t>minimális</a:t>
            </a:r>
            <a:r>
              <a:rPr lang="en-US" dirty="0"/>
              <a:t> frontend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a </a:t>
            </a:r>
            <a:r>
              <a:rPr lang="en-US" dirty="0" err="1"/>
              <a:t>teszteléshez</a:t>
            </a:r>
            <a:r>
              <a:rPr lang="en-US" dirty="0"/>
              <a:t>, </a:t>
            </a:r>
            <a:r>
              <a:rPr lang="en-US" dirty="0" err="1"/>
              <a:t>adatbázis</a:t>
            </a:r>
            <a:r>
              <a:rPr lang="en-US" dirty="0"/>
              <a:t> + </a:t>
            </a:r>
            <a:r>
              <a:rPr lang="en-US" dirty="0" err="1"/>
              <a:t>csatlakozás</a:t>
            </a:r>
            <a:r>
              <a:rPr lang="en-US" dirty="0"/>
              <a:t>, login/reg </a:t>
            </a:r>
            <a:r>
              <a:rPr lang="en-US" dirty="0" err="1"/>
              <a:t>rendszer</a:t>
            </a:r>
            <a:r>
              <a:rPr lang="en-US" dirty="0"/>
              <a:t>, session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9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2B0450-5D9B-0022-4693-7822A7B7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célja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D04C9-5BF3-724F-4BDF-38DD73B4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projekt célja, hogy különböző </a:t>
            </a:r>
            <a:r>
              <a:rPr lang="en-US" dirty="0" err="1"/>
              <a:t>cégek</a:t>
            </a:r>
            <a:r>
              <a:rPr lang="en-US" dirty="0"/>
              <a:t> </a:t>
            </a:r>
            <a:r>
              <a:rPr lang="en-US" dirty="0" err="1"/>
              <a:t>helyeit</a:t>
            </a:r>
            <a:r>
              <a:rPr lang="en-US" dirty="0"/>
              <a:t> pl.: </a:t>
            </a:r>
            <a:r>
              <a:rPr lang="en-US" dirty="0" err="1"/>
              <a:t>kocsmák</a:t>
            </a:r>
            <a:r>
              <a:rPr lang="en-US" dirty="0"/>
              <a:t>, </a:t>
            </a:r>
            <a:r>
              <a:rPr lang="en-US" dirty="0" err="1"/>
              <a:t>kávézók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weboldalon</a:t>
            </a:r>
            <a:r>
              <a:rPr lang="en-US" dirty="0"/>
              <a:t> </a:t>
            </a:r>
            <a:r>
              <a:rPr lang="en-US" dirty="0" err="1"/>
              <a:t>megadják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látogatók</a:t>
            </a:r>
            <a:r>
              <a:rPr lang="en-US" dirty="0"/>
              <a:t> </a:t>
            </a:r>
            <a:r>
              <a:rPr lang="en-US" dirty="0" err="1"/>
              <a:t>könnyebben</a:t>
            </a:r>
            <a:r>
              <a:rPr lang="en-US" dirty="0"/>
              <a:t> </a:t>
            </a:r>
            <a:r>
              <a:rPr lang="en-US" dirty="0" err="1"/>
              <a:t>tudjanak</a:t>
            </a:r>
            <a:r>
              <a:rPr lang="en-US" dirty="0"/>
              <a:t> </a:t>
            </a:r>
            <a:r>
              <a:rPr lang="en-US" dirty="0" err="1"/>
              <a:t>keresni</a:t>
            </a:r>
            <a:r>
              <a:rPr lang="en-US" dirty="0"/>
              <a:t> </a:t>
            </a:r>
            <a:r>
              <a:rPr lang="en-US" dirty="0" err="1"/>
              <a:t>programhelyszíneket</a:t>
            </a:r>
            <a:r>
              <a:rPr lang="en-US" dirty="0"/>
              <a:t> </a:t>
            </a:r>
            <a:r>
              <a:rPr lang="en-US" dirty="0" err="1"/>
              <a:t>maguknak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209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52BA68-AFF2-0264-5E08-8347C67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lépései</a:t>
            </a:r>
            <a:endParaRPr lang="en-GB" dirty="0"/>
          </a:p>
        </p:txBody>
      </p:sp>
      <p:sp>
        <p:nvSpPr>
          <p:cNvPr id="6" name="Rombusz 5">
            <a:extLst>
              <a:ext uri="{FF2B5EF4-FFF2-40B4-BE49-F238E27FC236}">
                <a16:creationId xmlns:a16="http://schemas.microsoft.com/office/drawing/2014/main" id="{6FB9B8AA-6C7E-393F-C832-C04227239417}"/>
              </a:ext>
            </a:extLst>
          </p:cNvPr>
          <p:cNvSpPr/>
          <p:nvPr/>
        </p:nvSpPr>
        <p:spPr>
          <a:xfrm>
            <a:off x="3386666" y="1371599"/>
            <a:ext cx="5418667" cy="5418667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Szabadkézi sokszög: alakzat 6">
            <a:extLst>
              <a:ext uri="{FF2B5EF4-FFF2-40B4-BE49-F238E27FC236}">
                <a16:creationId xmlns:a16="http://schemas.microsoft.com/office/drawing/2014/main" id="{ACD2C207-C426-B8FB-DA1A-0A6B24CC0C79}"/>
              </a:ext>
            </a:extLst>
          </p:cNvPr>
          <p:cNvSpPr/>
          <p:nvPr/>
        </p:nvSpPr>
        <p:spPr>
          <a:xfrm>
            <a:off x="3901439" y="1886372"/>
            <a:ext cx="2113280" cy="2113280"/>
          </a:xfrm>
          <a:custGeom>
            <a:avLst/>
            <a:gdLst>
              <a:gd name="connsiteX0" fmla="*/ 0 w 2113280"/>
              <a:gd name="connsiteY0" fmla="*/ 352220 h 2113280"/>
              <a:gd name="connsiteX1" fmla="*/ 352220 w 2113280"/>
              <a:gd name="connsiteY1" fmla="*/ 0 h 2113280"/>
              <a:gd name="connsiteX2" fmla="*/ 1761060 w 2113280"/>
              <a:gd name="connsiteY2" fmla="*/ 0 h 2113280"/>
              <a:gd name="connsiteX3" fmla="*/ 2113280 w 2113280"/>
              <a:gd name="connsiteY3" fmla="*/ 352220 h 2113280"/>
              <a:gd name="connsiteX4" fmla="*/ 2113280 w 2113280"/>
              <a:gd name="connsiteY4" fmla="*/ 1761060 h 2113280"/>
              <a:gd name="connsiteX5" fmla="*/ 1761060 w 2113280"/>
              <a:gd name="connsiteY5" fmla="*/ 2113280 h 2113280"/>
              <a:gd name="connsiteX6" fmla="*/ 352220 w 2113280"/>
              <a:gd name="connsiteY6" fmla="*/ 2113280 h 2113280"/>
              <a:gd name="connsiteX7" fmla="*/ 0 w 2113280"/>
              <a:gd name="connsiteY7" fmla="*/ 1761060 h 2113280"/>
              <a:gd name="connsiteX8" fmla="*/ 0 w 2113280"/>
              <a:gd name="connsiteY8" fmla="*/ 35222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2113280">
                <a:moveTo>
                  <a:pt x="0" y="352220"/>
                </a:moveTo>
                <a:cubicBezTo>
                  <a:pt x="0" y="157694"/>
                  <a:pt x="157694" y="0"/>
                  <a:pt x="352220" y="0"/>
                </a:cubicBezTo>
                <a:lnTo>
                  <a:pt x="1761060" y="0"/>
                </a:lnTo>
                <a:cubicBezTo>
                  <a:pt x="1955586" y="0"/>
                  <a:pt x="2113280" y="157694"/>
                  <a:pt x="2113280" y="352220"/>
                </a:cubicBezTo>
                <a:lnTo>
                  <a:pt x="2113280" y="1761060"/>
                </a:lnTo>
                <a:cubicBezTo>
                  <a:pt x="2113280" y="1955586"/>
                  <a:pt x="1955586" y="2113280"/>
                  <a:pt x="1761060" y="2113280"/>
                </a:cubicBezTo>
                <a:lnTo>
                  <a:pt x="352220" y="2113280"/>
                </a:lnTo>
                <a:cubicBezTo>
                  <a:pt x="157694" y="2113280"/>
                  <a:pt x="0" y="1955586"/>
                  <a:pt x="0" y="1761060"/>
                </a:cubicBezTo>
                <a:lnTo>
                  <a:pt x="0" y="35222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62" tIns="217462" rIns="217462" bIns="21746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 err="1"/>
              <a:t>Erősség</a:t>
            </a:r>
            <a:endParaRPr lang="en-GB" sz="3000" kern="1200" dirty="0"/>
          </a:p>
        </p:txBody>
      </p:sp>
      <p:sp>
        <p:nvSpPr>
          <p:cNvPr id="8" name="Szabadkézi sokszög: alakzat 7">
            <a:extLst>
              <a:ext uri="{FF2B5EF4-FFF2-40B4-BE49-F238E27FC236}">
                <a16:creationId xmlns:a16="http://schemas.microsoft.com/office/drawing/2014/main" id="{E70B0DDB-B075-8958-93F8-656CD34C250E}"/>
              </a:ext>
            </a:extLst>
          </p:cNvPr>
          <p:cNvSpPr/>
          <p:nvPr/>
        </p:nvSpPr>
        <p:spPr>
          <a:xfrm>
            <a:off x="6177280" y="1886372"/>
            <a:ext cx="2113280" cy="2113280"/>
          </a:xfrm>
          <a:custGeom>
            <a:avLst/>
            <a:gdLst>
              <a:gd name="connsiteX0" fmla="*/ 0 w 2113280"/>
              <a:gd name="connsiteY0" fmla="*/ 352220 h 2113280"/>
              <a:gd name="connsiteX1" fmla="*/ 352220 w 2113280"/>
              <a:gd name="connsiteY1" fmla="*/ 0 h 2113280"/>
              <a:gd name="connsiteX2" fmla="*/ 1761060 w 2113280"/>
              <a:gd name="connsiteY2" fmla="*/ 0 h 2113280"/>
              <a:gd name="connsiteX3" fmla="*/ 2113280 w 2113280"/>
              <a:gd name="connsiteY3" fmla="*/ 352220 h 2113280"/>
              <a:gd name="connsiteX4" fmla="*/ 2113280 w 2113280"/>
              <a:gd name="connsiteY4" fmla="*/ 1761060 h 2113280"/>
              <a:gd name="connsiteX5" fmla="*/ 1761060 w 2113280"/>
              <a:gd name="connsiteY5" fmla="*/ 2113280 h 2113280"/>
              <a:gd name="connsiteX6" fmla="*/ 352220 w 2113280"/>
              <a:gd name="connsiteY6" fmla="*/ 2113280 h 2113280"/>
              <a:gd name="connsiteX7" fmla="*/ 0 w 2113280"/>
              <a:gd name="connsiteY7" fmla="*/ 1761060 h 2113280"/>
              <a:gd name="connsiteX8" fmla="*/ 0 w 2113280"/>
              <a:gd name="connsiteY8" fmla="*/ 35222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2113280">
                <a:moveTo>
                  <a:pt x="0" y="352220"/>
                </a:moveTo>
                <a:cubicBezTo>
                  <a:pt x="0" y="157694"/>
                  <a:pt x="157694" y="0"/>
                  <a:pt x="352220" y="0"/>
                </a:cubicBezTo>
                <a:lnTo>
                  <a:pt x="1761060" y="0"/>
                </a:lnTo>
                <a:cubicBezTo>
                  <a:pt x="1955586" y="0"/>
                  <a:pt x="2113280" y="157694"/>
                  <a:pt x="2113280" y="352220"/>
                </a:cubicBezTo>
                <a:lnTo>
                  <a:pt x="2113280" y="1761060"/>
                </a:lnTo>
                <a:cubicBezTo>
                  <a:pt x="2113280" y="1955586"/>
                  <a:pt x="1955586" y="2113280"/>
                  <a:pt x="1761060" y="2113280"/>
                </a:cubicBezTo>
                <a:lnTo>
                  <a:pt x="352220" y="2113280"/>
                </a:lnTo>
                <a:cubicBezTo>
                  <a:pt x="157694" y="2113280"/>
                  <a:pt x="0" y="1955586"/>
                  <a:pt x="0" y="1761060"/>
                </a:cubicBezTo>
                <a:lnTo>
                  <a:pt x="0" y="35222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62" tIns="217462" rIns="217462" bIns="21746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 err="1"/>
              <a:t>Gyengeség</a:t>
            </a:r>
            <a:endParaRPr lang="en-GB" sz="3000" kern="1200" dirty="0"/>
          </a:p>
        </p:txBody>
      </p:sp>
      <p:sp>
        <p:nvSpPr>
          <p:cNvPr id="9" name="Szabadkézi sokszög: alakzat 8">
            <a:extLst>
              <a:ext uri="{FF2B5EF4-FFF2-40B4-BE49-F238E27FC236}">
                <a16:creationId xmlns:a16="http://schemas.microsoft.com/office/drawing/2014/main" id="{ABEC5217-D09A-02DB-628C-B8D7DFA3A653}"/>
              </a:ext>
            </a:extLst>
          </p:cNvPr>
          <p:cNvSpPr/>
          <p:nvPr/>
        </p:nvSpPr>
        <p:spPr>
          <a:xfrm>
            <a:off x="3901439" y="4162212"/>
            <a:ext cx="2113280" cy="2113280"/>
          </a:xfrm>
          <a:custGeom>
            <a:avLst/>
            <a:gdLst>
              <a:gd name="connsiteX0" fmla="*/ 0 w 2113280"/>
              <a:gd name="connsiteY0" fmla="*/ 352220 h 2113280"/>
              <a:gd name="connsiteX1" fmla="*/ 352220 w 2113280"/>
              <a:gd name="connsiteY1" fmla="*/ 0 h 2113280"/>
              <a:gd name="connsiteX2" fmla="*/ 1761060 w 2113280"/>
              <a:gd name="connsiteY2" fmla="*/ 0 h 2113280"/>
              <a:gd name="connsiteX3" fmla="*/ 2113280 w 2113280"/>
              <a:gd name="connsiteY3" fmla="*/ 352220 h 2113280"/>
              <a:gd name="connsiteX4" fmla="*/ 2113280 w 2113280"/>
              <a:gd name="connsiteY4" fmla="*/ 1761060 h 2113280"/>
              <a:gd name="connsiteX5" fmla="*/ 1761060 w 2113280"/>
              <a:gd name="connsiteY5" fmla="*/ 2113280 h 2113280"/>
              <a:gd name="connsiteX6" fmla="*/ 352220 w 2113280"/>
              <a:gd name="connsiteY6" fmla="*/ 2113280 h 2113280"/>
              <a:gd name="connsiteX7" fmla="*/ 0 w 2113280"/>
              <a:gd name="connsiteY7" fmla="*/ 1761060 h 2113280"/>
              <a:gd name="connsiteX8" fmla="*/ 0 w 2113280"/>
              <a:gd name="connsiteY8" fmla="*/ 35222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2113280">
                <a:moveTo>
                  <a:pt x="0" y="352220"/>
                </a:moveTo>
                <a:cubicBezTo>
                  <a:pt x="0" y="157694"/>
                  <a:pt x="157694" y="0"/>
                  <a:pt x="352220" y="0"/>
                </a:cubicBezTo>
                <a:lnTo>
                  <a:pt x="1761060" y="0"/>
                </a:lnTo>
                <a:cubicBezTo>
                  <a:pt x="1955586" y="0"/>
                  <a:pt x="2113280" y="157694"/>
                  <a:pt x="2113280" y="352220"/>
                </a:cubicBezTo>
                <a:lnTo>
                  <a:pt x="2113280" y="1761060"/>
                </a:lnTo>
                <a:cubicBezTo>
                  <a:pt x="2113280" y="1955586"/>
                  <a:pt x="1955586" y="2113280"/>
                  <a:pt x="1761060" y="2113280"/>
                </a:cubicBezTo>
                <a:lnTo>
                  <a:pt x="352220" y="2113280"/>
                </a:lnTo>
                <a:cubicBezTo>
                  <a:pt x="157694" y="2113280"/>
                  <a:pt x="0" y="1955586"/>
                  <a:pt x="0" y="1761060"/>
                </a:cubicBezTo>
                <a:lnTo>
                  <a:pt x="0" y="352220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62" tIns="217462" rIns="217462" bIns="21746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 err="1"/>
              <a:t>Lehetőség</a:t>
            </a:r>
            <a:endParaRPr lang="en-GB" sz="3000" kern="1200" dirty="0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9F240ED5-A7C9-B9D5-8340-62BCD02E0EA2}"/>
              </a:ext>
            </a:extLst>
          </p:cNvPr>
          <p:cNvSpPr/>
          <p:nvPr/>
        </p:nvSpPr>
        <p:spPr>
          <a:xfrm>
            <a:off x="6177280" y="4162212"/>
            <a:ext cx="2113280" cy="2113280"/>
          </a:xfrm>
          <a:custGeom>
            <a:avLst/>
            <a:gdLst>
              <a:gd name="connsiteX0" fmla="*/ 0 w 2113280"/>
              <a:gd name="connsiteY0" fmla="*/ 352220 h 2113280"/>
              <a:gd name="connsiteX1" fmla="*/ 352220 w 2113280"/>
              <a:gd name="connsiteY1" fmla="*/ 0 h 2113280"/>
              <a:gd name="connsiteX2" fmla="*/ 1761060 w 2113280"/>
              <a:gd name="connsiteY2" fmla="*/ 0 h 2113280"/>
              <a:gd name="connsiteX3" fmla="*/ 2113280 w 2113280"/>
              <a:gd name="connsiteY3" fmla="*/ 352220 h 2113280"/>
              <a:gd name="connsiteX4" fmla="*/ 2113280 w 2113280"/>
              <a:gd name="connsiteY4" fmla="*/ 1761060 h 2113280"/>
              <a:gd name="connsiteX5" fmla="*/ 1761060 w 2113280"/>
              <a:gd name="connsiteY5" fmla="*/ 2113280 h 2113280"/>
              <a:gd name="connsiteX6" fmla="*/ 352220 w 2113280"/>
              <a:gd name="connsiteY6" fmla="*/ 2113280 h 2113280"/>
              <a:gd name="connsiteX7" fmla="*/ 0 w 2113280"/>
              <a:gd name="connsiteY7" fmla="*/ 1761060 h 2113280"/>
              <a:gd name="connsiteX8" fmla="*/ 0 w 2113280"/>
              <a:gd name="connsiteY8" fmla="*/ 352220 h 211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3280" h="2113280">
                <a:moveTo>
                  <a:pt x="0" y="352220"/>
                </a:moveTo>
                <a:cubicBezTo>
                  <a:pt x="0" y="157694"/>
                  <a:pt x="157694" y="0"/>
                  <a:pt x="352220" y="0"/>
                </a:cubicBezTo>
                <a:lnTo>
                  <a:pt x="1761060" y="0"/>
                </a:lnTo>
                <a:cubicBezTo>
                  <a:pt x="1955586" y="0"/>
                  <a:pt x="2113280" y="157694"/>
                  <a:pt x="2113280" y="352220"/>
                </a:cubicBezTo>
                <a:lnTo>
                  <a:pt x="2113280" y="1761060"/>
                </a:lnTo>
                <a:cubicBezTo>
                  <a:pt x="2113280" y="1955586"/>
                  <a:pt x="1955586" y="2113280"/>
                  <a:pt x="1761060" y="2113280"/>
                </a:cubicBezTo>
                <a:lnTo>
                  <a:pt x="352220" y="2113280"/>
                </a:lnTo>
                <a:cubicBezTo>
                  <a:pt x="157694" y="2113280"/>
                  <a:pt x="0" y="1955586"/>
                  <a:pt x="0" y="1761060"/>
                </a:cubicBezTo>
                <a:lnTo>
                  <a:pt x="0" y="352220"/>
                </a:lnTo>
                <a:close/>
              </a:path>
            </a:pathLst>
          </a:custGeom>
          <a:solidFill>
            <a:srgbClr val="C0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462" tIns="217462" rIns="217462" bIns="217462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 dirty="0" err="1"/>
              <a:t>Veszélyek</a:t>
            </a:r>
            <a:endParaRPr lang="en-GB" sz="3000" kern="12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E03AE24-971B-33D2-0EB9-895EBF75C76C}"/>
              </a:ext>
            </a:extLst>
          </p:cNvPr>
          <p:cNvSpPr txBox="1"/>
          <p:nvPr/>
        </p:nvSpPr>
        <p:spPr>
          <a:xfrm>
            <a:off x="838199" y="1701706"/>
            <a:ext cx="237238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Van </a:t>
            </a:r>
            <a:r>
              <a:rPr lang="en-US" dirty="0" err="1"/>
              <a:t>alapja</a:t>
            </a:r>
            <a:r>
              <a:rPr lang="en-US" dirty="0"/>
              <a:t> a </a:t>
            </a:r>
            <a:r>
              <a:rPr lang="en-US" dirty="0" err="1"/>
              <a:t>tervnek</a:t>
            </a:r>
            <a:endParaRPr lang="en-US" dirty="0"/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F930EC85-1839-4189-B7EA-ED25B13E4E19}"/>
              </a:ext>
            </a:extLst>
          </p:cNvPr>
          <p:cNvCxnSpPr/>
          <p:nvPr/>
        </p:nvCxnSpPr>
        <p:spPr>
          <a:xfrm flipH="1" flipV="1">
            <a:off x="3386666" y="1998133"/>
            <a:ext cx="352212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0CA5375-9F4F-6F15-1C08-12A91F1F5F79}"/>
              </a:ext>
            </a:extLst>
          </p:cNvPr>
          <p:cNvSpPr txBox="1"/>
          <p:nvPr/>
        </p:nvSpPr>
        <p:spPr>
          <a:xfrm>
            <a:off x="9149687" y="1278003"/>
            <a:ext cx="27188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nyelvben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megírni</a:t>
            </a:r>
            <a:br>
              <a:rPr lang="en-US" dirty="0"/>
            </a:br>
            <a:r>
              <a:rPr lang="en-US" dirty="0"/>
              <a:t> a </a:t>
            </a:r>
            <a:r>
              <a:rPr lang="en-US" dirty="0" err="1"/>
              <a:t>projektet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Csoportmunka</a:t>
            </a:r>
            <a:endParaRPr lang="en-GB" dirty="0"/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2E4CCA05-8E11-FF49-C94C-D4BA98B508CD}"/>
              </a:ext>
            </a:extLst>
          </p:cNvPr>
          <p:cNvCxnSpPr>
            <a:cxnSpLocks/>
          </p:cNvCxnSpPr>
          <p:nvPr/>
        </p:nvCxnSpPr>
        <p:spPr>
          <a:xfrm flipV="1">
            <a:off x="8563185" y="1998133"/>
            <a:ext cx="441961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85278E9-16BA-84A2-1CEE-B3F1D8E4D0D5}"/>
              </a:ext>
            </a:extLst>
          </p:cNvPr>
          <p:cNvSpPr txBox="1"/>
          <p:nvPr/>
        </p:nvSpPr>
        <p:spPr>
          <a:xfrm>
            <a:off x="687131" y="5952326"/>
            <a:ext cx="26745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err="1"/>
              <a:t>Tovább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fejleszteni</a:t>
            </a:r>
            <a:endParaRPr lang="en-GB" dirty="0"/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10B2BF7-64E2-DA6F-DF95-D8D68569DE66}"/>
              </a:ext>
            </a:extLst>
          </p:cNvPr>
          <p:cNvCxnSpPr/>
          <p:nvPr/>
        </p:nvCxnSpPr>
        <p:spPr>
          <a:xfrm flipH="1">
            <a:off x="3386666" y="5825067"/>
            <a:ext cx="352212" cy="1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2E3F488F-F777-0F41-D58B-F476F7E9AAA4}"/>
              </a:ext>
            </a:extLst>
          </p:cNvPr>
          <p:cNvSpPr txBox="1"/>
          <p:nvPr/>
        </p:nvSpPr>
        <p:spPr>
          <a:xfrm>
            <a:off x="10007069" y="5842001"/>
            <a:ext cx="5020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.Na</a:t>
            </a:r>
            <a:endParaRPr lang="en-GB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59556DE6-E423-CCD0-B466-11DD04C776F0}"/>
              </a:ext>
            </a:extLst>
          </p:cNvPr>
          <p:cNvCxnSpPr/>
          <p:nvPr/>
        </p:nvCxnSpPr>
        <p:spPr>
          <a:xfrm>
            <a:off x="8563185" y="5952326"/>
            <a:ext cx="130894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7E790-4AB9-62F4-8DDF-BD8A2993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ütemezése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C62BB6-4C2A-9C2D-9AF4-3BC8D765B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795662"/>
              </p:ext>
            </p:extLst>
          </p:nvPr>
        </p:nvGraphicFramePr>
        <p:xfrm>
          <a:off x="1333500" y="2218267"/>
          <a:ext cx="9525000" cy="3793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465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57B0A-CEB5-9A9A-C002-8B58883C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részletesen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6DC03E-933A-B8D3-928C-C9FF9854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</a:t>
            </a:r>
            <a:r>
              <a:rPr lang="en-US" dirty="0" err="1"/>
              <a:t>Osichi</a:t>
            </a:r>
            <a:r>
              <a:rPr lang="en-US" dirty="0"/>
              <a:t>/2023-2024_project_TB_LD_RN/blob/main/Dokumentáció.docx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12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“Googlecopyweboldal”</vt:lpstr>
      <vt:lpstr>Csapattagok feladatai</vt:lpstr>
      <vt:lpstr>Projekt rövid célja</vt:lpstr>
      <vt:lpstr>Projekt tervezési lépései</vt:lpstr>
      <vt:lpstr>Projekt ütemezése</vt:lpstr>
      <vt:lpstr>Projekt részletesen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“Googlecopyweboldal”</dc:title>
  <dc:creator>Norbert Rácz</dc:creator>
  <cp:lastModifiedBy>Norbert Rácz</cp:lastModifiedBy>
  <cp:revision>1</cp:revision>
  <dcterms:created xsi:type="dcterms:W3CDTF">2023-11-05T14:14:42Z</dcterms:created>
  <dcterms:modified xsi:type="dcterms:W3CDTF">2023-11-05T14:15:01Z</dcterms:modified>
</cp:coreProperties>
</file>