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8" r:id="rId3"/>
    <p:sldId id="263" r:id="rId4"/>
    <p:sldId id="264" r:id="rId5"/>
    <p:sldId id="309" r:id="rId6"/>
    <p:sldId id="311" r:id="rId7"/>
    <p:sldId id="312" r:id="rId8"/>
    <p:sldId id="333" r:id="rId9"/>
    <p:sldId id="34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288" r:id="rId20"/>
  </p:sldIdLst>
  <p:sldSz cx="9144000" cy="5143500" type="screen16x9"/>
  <p:notesSz cx="6858000" cy="9144000"/>
  <p:embeddedFontLst>
    <p:embeddedFont>
      <p:font typeface="Encode Sans Semi Condense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9C9798-E2FC-4FE8-9259-3A901D9A9F33}">
  <a:tblStyle styleId="{B59C9798-E2FC-4FE8-9259-3A901D9A9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4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029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77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72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542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19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453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311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68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9f665d9e5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9f665d9e5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3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1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81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98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20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 rot="10800000" flipH="1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None/>
            </a:pP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6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Making A Change Through Boycott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333983" y="3509687"/>
            <a:ext cx="3493738" cy="1193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Prepared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Osid Abu Al-Rub (1183096)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Hamzeh</a:t>
            </a:r>
            <a:r>
              <a:rPr lang="en-US" sz="1800" dirty="0"/>
              <a:t> </a:t>
            </a:r>
            <a:r>
              <a:rPr lang="en-US" sz="1800" dirty="0" err="1"/>
              <a:t>Hawwash</a:t>
            </a:r>
            <a:r>
              <a:rPr lang="en-US" sz="1800" dirty="0"/>
              <a:t> (1180470)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Hashem Abu Al-Teen (1172660)</a:t>
            </a:r>
          </a:p>
        </p:txBody>
      </p:sp>
      <p:sp>
        <p:nvSpPr>
          <p:cNvPr id="4" name="Google Shape;169;p28">
            <a:extLst>
              <a:ext uri="{FF2B5EF4-FFF2-40B4-BE49-F238E27FC236}">
                <a16:creationId xmlns:a16="http://schemas.microsoft.com/office/drawing/2014/main" id="{80C3A1FB-C804-444D-BF90-EF2EAA134E6A}"/>
              </a:ext>
            </a:extLst>
          </p:cNvPr>
          <p:cNvSpPr txBox="1">
            <a:spLocks/>
          </p:cNvSpPr>
          <p:nvPr/>
        </p:nvSpPr>
        <p:spPr>
          <a:xfrm>
            <a:off x="6149992" y="3791725"/>
            <a:ext cx="2919000" cy="62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4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" sz="1800" dirty="0"/>
              <a:t>Supervised By:</a:t>
            </a:r>
          </a:p>
          <a:p>
            <a:pPr algn="l"/>
            <a:r>
              <a:rPr lang="en" sz="1800" dirty="0"/>
              <a:t>Dr. Samer Al-Zain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6" y="966233"/>
            <a:ext cx="6627627" cy="67671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b="1" dirty="0"/>
              <a:t>We faced multiple challenges in the frontend, they include:</a:t>
            </a:r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544617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Main Features &amp; Challenges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522553-34FA-4880-B18B-74B8CA03D269}"/>
              </a:ext>
            </a:extLst>
          </p:cNvPr>
          <p:cNvSpPr txBox="1">
            <a:spLocks/>
          </p:cNvSpPr>
          <p:nvPr/>
        </p:nvSpPr>
        <p:spPr>
          <a:xfrm>
            <a:off x="276446" y="1860763"/>
            <a:ext cx="8350102" cy="126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dirty="0"/>
              <a:t>● </a:t>
            </a:r>
            <a:r>
              <a:rPr lang="en-US" b="1" dirty="0"/>
              <a:t>Debugging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</a:t>
            </a:r>
            <a:r>
              <a:rPr lang="en-US" b="1" dirty="0"/>
              <a:t>State Management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</a:t>
            </a:r>
            <a:r>
              <a:rPr lang="en-US" b="1" dirty="0"/>
              <a:t>Data synchronization</a:t>
            </a:r>
          </a:p>
          <a:p>
            <a:pPr marL="139700" indent="0" algn="just"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5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6" y="966233"/>
            <a:ext cx="6627627" cy="67671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b="1" dirty="0"/>
              <a:t>We faced multiple other challenges, they include:</a:t>
            </a:r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697779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Main Features &amp; Challenges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522553-34FA-4880-B18B-74B8CA03D269}"/>
              </a:ext>
            </a:extLst>
          </p:cNvPr>
          <p:cNvSpPr txBox="1">
            <a:spLocks/>
          </p:cNvSpPr>
          <p:nvPr/>
        </p:nvSpPr>
        <p:spPr>
          <a:xfrm>
            <a:off x="276446" y="1860762"/>
            <a:ext cx="8350102" cy="24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b="1" dirty="0"/>
              <a:t>● Image update on UI when using &lt;Image/&gt; component</a:t>
            </a:r>
          </a:p>
          <a:p>
            <a:pPr marL="139700" indent="0" algn="just">
              <a:lnSpc>
                <a:spcPct val="150000"/>
              </a:lnSpc>
            </a:pPr>
            <a:r>
              <a:rPr lang="en-US" b="1" dirty="0"/>
              <a:t>● Send images from/to backend</a:t>
            </a:r>
          </a:p>
          <a:p>
            <a:pPr marL="139700" indent="0" algn="just">
              <a:lnSpc>
                <a:spcPct val="150000"/>
              </a:lnSpc>
            </a:pPr>
            <a:r>
              <a:rPr lang="en-US" b="1" dirty="0"/>
              <a:t>● Async environment variables</a:t>
            </a:r>
          </a:p>
          <a:p>
            <a:pPr marL="139700" indent="0" algn="just">
              <a:lnSpc>
                <a:spcPct val="150000"/>
              </a:lnSpc>
            </a:pPr>
            <a:r>
              <a:rPr lang="en-US" b="1" dirty="0"/>
              <a:t>● Data validation</a:t>
            </a:r>
          </a:p>
          <a:p>
            <a:pPr marL="139700" indent="0" algn="just">
              <a:lnSpc>
                <a:spcPct val="150000"/>
              </a:lnSpc>
            </a:pPr>
            <a:r>
              <a:rPr lang="en-US" b="1" dirty="0"/>
              <a:t>● Database import/export</a:t>
            </a:r>
          </a:p>
          <a:p>
            <a:pPr marL="139700" indent="0" algn="just">
              <a:lnSpc>
                <a:spcPct val="150000"/>
              </a:lnSpc>
            </a:pPr>
            <a:r>
              <a:rPr lang="en-US" b="1" dirty="0"/>
              <a:t>● Continents</a:t>
            </a:r>
          </a:p>
          <a:p>
            <a:pPr marL="139700" indent="0" algn="just">
              <a:lnSpc>
                <a:spcPct val="150000"/>
              </a:lnSpc>
            </a:pPr>
            <a:r>
              <a:rPr lang="en-US" b="1" dirty="0"/>
              <a:t>● Financial issues &amp; Contact with BDS</a:t>
            </a:r>
          </a:p>
          <a:p>
            <a:pPr marL="139700" indent="0" algn="just">
              <a:lnSpc>
                <a:spcPct val="150000"/>
              </a:lnSpc>
            </a:pPr>
            <a:endParaRPr lang="en-US" dirty="0"/>
          </a:p>
          <a:p>
            <a:pPr marL="139700" indent="0" algn="just"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7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4" y="2250765"/>
            <a:ext cx="4326599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&amp; Cool Features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0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Demo &amp; Cool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47334-A266-F438-5161-E34A36A89D0F}"/>
              </a:ext>
            </a:extLst>
          </p:cNvPr>
          <p:cNvSpPr txBox="1"/>
          <p:nvPr/>
        </p:nvSpPr>
        <p:spPr>
          <a:xfrm>
            <a:off x="755030" y="1425772"/>
            <a:ext cx="7633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Watch Demo </a:t>
            </a:r>
            <a:r>
              <a:rPr lang="en-US" dirty="0">
                <a:sym typeface="Wingdings" panose="05000000000000000000" pitchFamily="2" charset="2"/>
              </a:rPr>
              <a:t>😀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Cool 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Swagger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All async tasks have loaders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Backend 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Shared preferences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7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4" y="2250765"/>
            <a:ext cx="4326599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41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5126A-6570-D0CC-87FF-7A0852B2289F}"/>
              </a:ext>
            </a:extLst>
          </p:cNvPr>
          <p:cNvSpPr txBox="1"/>
          <p:nvPr/>
        </p:nvSpPr>
        <p:spPr>
          <a:xfrm>
            <a:off x="457200" y="1230630"/>
            <a:ext cx="790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testing</a:t>
            </a:r>
          </a:p>
        </p:txBody>
      </p:sp>
    </p:spTree>
    <p:extLst>
      <p:ext uri="{BB962C8B-B14F-4D97-AF65-F5344CB8AC3E}">
        <p14:creationId xmlns:p14="http://schemas.microsoft.com/office/powerpoint/2010/main" val="95159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3" y="2250765"/>
            <a:ext cx="4326599" cy="964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Future Work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27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6200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5126A-6570-D0CC-87FF-7A0852B2289F}"/>
              </a:ext>
            </a:extLst>
          </p:cNvPr>
          <p:cNvSpPr txBox="1"/>
          <p:nvPr/>
        </p:nvSpPr>
        <p:spPr>
          <a:xfrm>
            <a:off x="457200" y="1230630"/>
            <a:ext cx="7909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goal after all is to provide a safe environment for people to voice their opinions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boycott focused environment for people to not get distracted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Boycott is a peaceful way to make the voices heard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of challenges that we face were the result of the fact that we are not familiar with the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6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53242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6515A-22A8-5B09-C3E4-96A372658CCC}"/>
              </a:ext>
            </a:extLst>
          </p:cNvPr>
          <p:cNvSpPr txBox="1"/>
          <p:nvPr/>
        </p:nvSpPr>
        <p:spPr>
          <a:xfrm>
            <a:off x="457200" y="1230630"/>
            <a:ext cx="7909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Lazy loading can be added to improve performance across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Move pictures and store them in S3 storage or google cloud storage for better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Roles, mainly admin role to review uploaded content, maybe use machine learning even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Country based suggestion instead of continent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Suggest nearest shop for user to buy products from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messaging system for the </a:t>
            </a:r>
            <a:r>
              <a:rPr lang="en-US" dirty="0" err="1"/>
              <a:t>applicaton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9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60"/>
          <p:cNvSpPr txBox="1">
            <a:spLocks noGrp="1"/>
          </p:cNvSpPr>
          <p:nvPr>
            <p:ph type="ctrTitle"/>
          </p:nvPr>
        </p:nvSpPr>
        <p:spPr>
          <a:xfrm>
            <a:off x="1329730" y="0"/>
            <a:ext cx="6328074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Listening</a:t>
            </a:r>
            <a:endParaRPr dirty="0"/>
          </a:p>
        </p:txBody>
      </p:sp>
      <p:sp>
        <p:nvSpPr>
          <p:cNvPr id="2232" name="Google Shape;2232;p60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2233" name="Google Shape;2233;p60"/>
          <p:cNvSpPr/>
          <p:nvPr/>
        </p:nvSpPr>
        <p:spPr>
          <a:xfrm>
            <a:off x="1056650" y="4292395"/>
            <a:ext cx="308522" cy="308522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4" name="Google Shape;2234;p60"/>
          <p:cNvGrpSpPr/>
          <p:nvPr/>
        </p:nvGrpSpPr>
        <p:grpSpPr>
          <a:xfrm>
            <a:off x="1455978" y="4292227"/>
            <a:ext cx="308545" cy="308515"/>
            <a:chOff x="812101" y="2571761"/>
            <a:chExt cx="417066" cy="417024"/>
          </a:xfrm>
        </p:grpSpPr>
        <p:sp>
          <p:nvSpPr>
            <p:cNvPr id="2235" name="Google Shape;2235;p6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9" name="Google Shape;2239;p60"/>
          <p:cNvGrpSpPr/>
          <p:nvPr/>
        </p:nvGrpSpPr>
        <p:grpSpPr>
          <a:xfrm>
            <a:off x="1855334" y="4292227"/>
            <a:ext cx="308515" cy="308515"/>
            <a:chOff x="1323129" y="2571761"/>
            <a:chExt cx="417024" cy="417024"/>
          </a:xfrm>
        </p:grpSpPr>
        <p:sp>
          <p:nvSpPr>
            <p:cNvPr id="2240" name="Google Shape;2240;p60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4" name="Google Shape;2244;p60"/>
          <p:cNvSpPr txBox="1">
            <a:spLocks noGrp="1"/>
          </p:cNvSpPr>
          <p:nvPr>
            <p:ph type="title" idx="4294967295"/>
          </p:nvPr>
        </p:nvSpPr>
        <p:spPr>
          <a:xfrm>
            <a:off x="4573350" y="4331350"/>
            <a:ext cx="35844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Please keep this slide for attribution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30319A-5507-4722-BB4E-FC8AE8C28D20}"/>
              </a:ext>
            </a:extLst>
          </p:cNvPr>
          <p:cNvSpPr/>
          <p:nvPr/>
        </p:nvSpPr>
        <p:spPr>
          <a:xfrm>
            <a:off x="928577" y="3163800"/>
            <a:ext cx="6904074" cy="16562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C21B7A-EE62-470F-B15C-47744409D6AC}"/>
              </a:ext>
            </a:extLst>
          </p:cNvPr>
          <p:cNvSpPr/>
          <p:nvPr/>
        </p:nvSpPr>
        <p:spPr>
          <a:xfrm>
            <a:off x="5765928" y="2731387"/>
            <a:ext cx="994180" cy="30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4B5581-3965-43B2-8D4F-1C3C92E412FC}"/>
              </a:ext>
            </a:extLst>
          </p:cNvPr>
          <p:cNvSpPr/>
          <p:nvPr/>
        </p:nvSpPr>
        <p:spPr>
          <a:xfrm>
            <a:off x="5765928" y="437237"/>
            <a:ext cx="994180" cy="30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C86DDA-F9C9-42E4-A5FC-2D187DE841B6}"/>
              </a:ext>
            </a:extLst>
          </p:cNvPr>
          <p:cNvSpPr/>
          <p:nvPr/>
        </p:nvSpPr>
        <p:spPr>
          <a:xfrm>
            <a:off x="3517750" y="427165"/>
            <a:ext cx="994180" cy="30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BC727-9B26-4641-B459-E982A6AAFA19}"/>
              </a:ext>
            </a:extLst>
          </p:cNvPr>
          <p:cNvSpPr/>
          <p:nvPr/>
        </p:nvSpPr>
        <p:spPr>
          <a:xfrm>
            <a:off x="3517750" y="2721862"/>
            <a:ext cx="994180" cy="30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259180" y="459041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3826559" y="437237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4"/>
          </p:nvPr>
        </p:nvSpPr>
        <p:spPr>
          <a:xfrm>
            <a:off x="3259180" y="1135816"/>
            <a:ext cx="67332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5"/>
          </p:nvPr>
        </p:nvSpPr>
        <p:spPr>
          <a:xfrm>
            <a:off x="3828658" y="1097716"/>
            <a:ext cx="2499969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Technologies Used</a:t>
            </a:r>
            <a:endParaRPr b="1" dirty="0"/>
          </a:p>
        </p:txBody>
      </p:sp>
      <p:sp>
        <p:nvSpPr>
          <p:cNvPr id="22" name="Google Shape;181;p30">
            <a:extLst>
              <a:ext uri="{FF2B5EF4-FFF2-40B4-BE49-F238E27FC236}">
                <a16:creationId xmlns:a16="http://schemas.microsoft.com/office/drawing/2014/main" id="{3D891065-515F-4977-88EF-3900172CC4B2}"/>
              </a:ext>
            </a:extLst>
          </p:cNvPr>
          <p:cNvSpPr txBox="1">
            <a:spLocks/>
          </p:cNvSpPr>
          <p:nvPr/>
        </p:nvSpPr>
        <p:spPr>
          <a:xfrm>
            <a:off x="3850060" y="1796295"/>
            <a:ext cx="319082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en-US" b="1" dirty="0"/>
              <a:t>Main Features Challenges</a:t>
            </a:r>
          </a:p>
        </p:txBody>
      </p:sp>
      <p:sp>
        <p:nvSpPr>
          <p:cNvPr id="23" name="Google Shape;188;p30">
            <a:extLst>
              <a:ext uri="{FF2B5EF4-FFF2-40B4-BE49-F238E27FC236}">
                <a16:creationId xmlns:a16="http://schemas.microsoft.com/office/drawing/2014/main" id="{AE74641F-9C52-4329-B930-A9130D694782}"/>
              </a:ext>
            </a:extLst>
          </p:cNvPr>
          <p:cNvSpPr txBox="1">
            <a:spLocks/>
          </p:cNvSpPr>
          <p:nvPr/>
        </p:nvSpPr>
        <p:spPr>
          <a:xfrm>
            <a:off x="3285593" y="1840981"/>
            <a:ext cx="67332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3000" b="1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4" name="Google Shape;181;p30">
            <a:extLst>
              <a:ext uri="{FF2B5EF4-FFF2-40B4-BE49-F238E27FC236}">
                <a16:creationId xmlns:a16="http://schemas.microsoft.com/office/drawing/2014/main" id="{A38E993B-FC40-4B20-B29A-058FA9316C94}"/>
              </a:ext>
            </a:extLst>
          </p:cNvPr>
          <p:cNvSpPr txBox="1">
            <a:spLocks/>
          </p:cNvSpPr>
          <p:nvPr/>
        </p:nvSpPr>
        <p:spPr>
          <a:xfrm>
            <a:off x="3827158" y="2524481"/>
            <a:ext cx="2871007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en-US" b="1" dirty="0"/>
              <a:t>Demo &amp; Cool Features</a:t>
            </a:r>
          </a:p>
        </p:txBody>
      </p:sp>
      <p:sp>
        <p:nvSpPr>
          <p:cNvPr id="25" name="Google Shape;188;p30">
            <a:extLst>
              <a:ext uri="{FF2B5EF4-FFF2-40B4-BE49-F238E27FC236}">
                <a16:creationId xmlns:a16="http://schemas.microsoft.com/office/drawing/2014/main" id="{A7374A36-15BF-4396-9561-054BA145EC7B}"/>
              </a:ext>
            </a:extLst>
          </p:cNvPr>
          <p:cNvSpPr txBox="1">
            <a:spLocks/>
          </p:cNvSpPr>
          <p:nvPr/>
        </p:nvSpPr>
        <p:spPr>
          <a:xfrm>
            <a:off x="3262692" y="2569167"/>
            <a:ext cx="67332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3000" b="1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D71E68-F6E6-7488-3021-7B33F51E0966}"/>
              </a:ext>
            </a:extLst>
          </p:cNvPr>
          <p:cNvSpPr/>
          <p:nvPr/>
        </p:nvSpPr>
        <p:spPr>
          <a:xfrm>
            <a:off x="5762416" y="3334968"/>
            <a:ext cx="994180" cy="30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58B1D6-4B50-5743-07B8-79EAF34A9B2C}"/>
              </a:ext>
            </a:extLst>
          </p:cNvPr>
          <p:cNvSpPr/>
          <p:nvPr/>
        </p:nvSpPr>
        <p:spPr>
          <a:xfrm>
            <a:off x="3514238" y="3325443"/>
            <a:ext cx="994180" cy="30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oogle Shape;181;p30">
            <a:extLst>
              <a:ext uri="{FF2B5EF4-FFF2-40B4-BE49-F238E27FC236}">
                <a16:creationId xmlns:a16="http://schemas.microsoft.com/office/drawing/2014/main" id="{B5AD0FA8-D2A8-23D9-0E62-9AF048214FEB}"/>
              </a:ext>
            </a:extLst>
          </p:cNvPr>
          <p:cNvSpPr txBox="1">
            <a:spLocks/>
          </p:cNvSpPr>
          <p:nvPr/>
        </p:nvSpPr>
        <p:spPr>
          <a:xfrm>
            <a:off x="3823646" y="3128062"/>
            <a:ext cx="2871007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en-US" b="1" dirty="0"/>
              <a:t>Testing</a:t>
            </a:r>
          </a:p>
        </p:txBody>
      </p:sp>
      <p:sp>
        <p:nvSpPr>
          <p:cNvPr id="30" name="Google Shape;188;p30">
            <a:extLst>
              <a:ext uri="{FF2B5EF4-FFF2-40B4-BE49-F238E27FC236}">
                <a16:creationId xmlns:a16="http://schemas.microsoft.com/office/drawing/2014/main" id="{D51617D1-BD04-877F-85B4-0A8500434ED6}"/>
              </a:ext>
            </a:extLst>
          </p:cNvPr>
          <p:cNvSpPr txBox="1">
            <a:spLocks/>
          </p:cNvSpPr>
          <p:nvPr/>
        </p:nvSpPr>
        <p:spPr>
          <a:xfrm>
            <a:off x="3259180" y="3172748"/>
            <a:ext cx="67332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3000" b="1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1" name="Google Shape;181;p30">
            <a:extLst>
              <a:ext uri="{FF2B5EF4-FFF2-40B4-BE49-F238E27FC236}">
                <a16:creationId xmlns:a16="http://schemas.microsoft.com/office/drawing/2014/main" id="{3CA6CE11-CD78-7B68-4E34-3DFCA48E3AB4}"/>
              </a:ext>
            </a:extLst>
          </p:cNvPr>
          <p:cNvSpPr txBox="1">
            <a:spLocks/>
          </p:cNvSpPr>
          <p:nvPr/>
        </p:nvSpPr>
        <p:spPr>
          <a:xfrm>
            <a:off x="3823646" y="3769743"/>
            <a:ext cx="3384874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en-US" b="1" dirty="0"/>
              <a:t>Conclusion &amp; Future work</a:t>
            </a:r>
          </a:p>
        </p:txBody>
      </p:sp>
      <p:sp>
        <p:nvSpPr>
          <p:cNvPr id="32" name="Google Shape;188;p30">
            <a:extLst>
              <a:ext uri="{FF2B5EF4-FFF2-40B4-BE49-F238E27FC236}">
                <a16:creationId xmlns:a16="http://schemas.microsoft.com/office/drawing/2014/main" id="{2BCAD48D-4DD6-5CFA-7944-FD7D9E9761D4}"/>
              </a:ext>
            </a:extLst>
          </p:cNvPr>
          <p:cNvSpPr txBox="1">
            <a:spLocks/>
          </p:cNvSpPr>
          <p:nvPr/>
        </p:nvSpPr>
        <p:spPr>
          <a:xfrm>
            <a:off x="3259180" y="3814429"/>
            <a:ext cx="67332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3000" b="1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5" y="2250765"/>
            <a:ext cx="3480000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1348207"/>
            <a:ext cx="8584018" cy="2799907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Cross platform mobile app.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Make decisions about buying products.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Join Campaigns.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Stay up to date.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74513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What is our project?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6" y="1661160"/>
            <a:ext cx="7655973" cy="1645920"/>
          </a:xfrm>
        </p:spPr>
        <p:txBody>
          <a:bodyPr/>
          <a:lstStyle/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Make Change worldwide.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Make our way to Palestine freedom.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82890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4" y="2250765"/>
            <a:ext cx="4326599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Technologies Used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3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ACC853-72DE-4EE2-8832-182F37F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6" y="966233"/>
            <a:ext cx="6627627" cy="52232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</a:pPr>
            <a:r>
              <a:rPr lang="en-US" b="1" dirty="0"/>
              <a:t>Timeframe and scalability aspects are taken into consideration before choosing this tech stack</a:t>
            </a:r>
          </a:p>
        </p:txBody>
      </p:sp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429555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Tech Stack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522553-34FA-4880-B18B-74B8CA03D269}"/>
              </a:ext>
            </a:extLst>
          </p:cNvPr>
          <p:cNvSpPr txBox="1">
            <a:spLocks/>
          </p:cNvSpPr>
          <p:nvPr/>
        </p:nvSpPr>
        <p:spPr>
          <a:xfrm>
            <a:off x="276447" y="2075562"/>
            <a:ext cx="8350102" cy="277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dirty="0"/>
              <a:t>AWS, google cloud services, </a:t>
            </a:r>
            <a:r>
              <a:rPr lang="en-US" dirty="0" err="1"/>
              <a:t>geonames</a:t>
            </a:r>
            <a:r>
              <a:rPr lang="en-US" dirty="0"/>
              <a:t>, geolocations, react native, expo, </a:t>
            </a:r>
            <a:r>
              <a:rPr lang="en-US" dirty="0" err="1"/>
              <a:t>nestjs</a:t>
            </a:r>
            <a:r>
              <a:rPr lang="en-US" dirty="0"/>
              <a:t>, 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prisma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typescript, barcodes, postman, manual testing, project setup, version control and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9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54144" y="2250765"/>
            <a:ext cx="4326599" cy="641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Features &amp; Challenges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6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1;p36">
            <a:extLst>
              <a:ext uri="{FF2B5EF4-FFF2-40B4-BE49-F238E27FC236}">
                <a16:creationId xmlns:a16="http://schemas.microsoft.com/office/drawing/2014/main" id="{AB429404-E976-4573-A575-B298DC76377B}"/>
              </a:ext>
            </a:extLst>
          </p:cNvPr>
          <p:cNvSpPr txBox="1">
            <a:spLocks/>
          </p:cNvSpPr>
          <p:nvPr/>
        </p:nvSpPr>
        <p:spPr>
          <a:xfrm>
            <a:off x="276447" y="-70884"/>
            <a:ext cx="5446173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Main Features &amp; Challenges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6522553-34FA-4880-B18B-74B8CA03D269}"/>
              </a:ext>
            </a:extLst>
          </p:cNvPr>
          <p:cNvSpPr txBox="1">
            <a:spLocks/>
          </p:cNvSpPr>
          <p:nvPr/>
        </p:nvSpPr>
        <p:spPr>
          <a:xfrm>
            <a:off x="284066" y="1043940"/>
            <a:ext cx="8350102" cy="277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39700" indent="0" algn="just">
              <a:lnSpc>
                <a:spcPct val="150000"/>
              </a:lnSpc>
            </a:pPr>
            <a:r>
              <a:rPr lang="en-US" dirty="0"/>
              <a:t>Main features: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Posts, likes &amp; comments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Creating campaigns and getting invited to them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User profiles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Scanning barcodes and identifying bad products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Filtering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Notifications when invited to a campaign</a:t>
            </a:r>
          </a:p>
          <a:p>
            <a:pPr marL="139700" indent="0" algn="just">
              <a:lnSpc>
                <a:spcPct val="150000"/>
              </a:lnSpc>
            </a:pPr>
            <a:r>
              <a:rPr lang="en-US" dirty="0"/>
              <a:t>● Uploading images</a:t>
            </a:r>
          </a:p>
          <a:p>
            <a:pPr marL="139700" indent="0" algn="just">
              <a:lnSpc>
                <a:spcPct val="150000"/>
              </a:lnSpc>
            </a:pPr>
            <a:endParaRPr lang="en-US" dirty="0"/>
          </a:p>
          <a:p>
            <a:pPr marL="139700" indent="0" algn="just">
              <a:lnSpc>
                <a:spcPct val="150000"/>
              </a:lnSpc>
            </a:pPr>
            <a:endParaRPr lang="en-US" dirty="0"/>
          </a:p>
          <a:p>
            <a:pPr marL="139700" indent="0" algn="just">
              <a:lnSpc>
                <a:spcPct val="150000"/>
              </a:lnSpc>
            </a:pPr>
            <a:endParaRPr lang="en-US" dirty="0"/>
          </a:p>
          <a:p>
            <a:pPr marL="139700" indent="0" algn="just"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949170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480</Words>
  <Application>Microsoft Office PowerPoint</Application>
  <PresentationFormat>On-screen Show (16:9)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Encode Sans Semi Condensed</vt:lpstr>
      <vt:lpstr>Muli</vt:lpstr>
      <vt:lpstr>Arial</vt:lpstr>
      <vt:lpstr>Modern Annual Report by Slidesgo</vt:lpstr>
      <vt:lpstr>Making A Change Through Boycott</vt:lpstr>
      <vt:lpstr>Table of Contents</vt:lpstr>
      <vt:lpstr>Introduction</vt:lpstr>
      <vt:lpstr>PowerPoint Presentation</vt:lpstr>
      <vt:lpstr>PowerPoint Presentation</vt:lpstr>
      <vt:lpstr>Technologies Used</vt:lpstr>
      <vt:lpstr>PowerPoint Presentation</vt:lpstr>
      <vt:lpstr>Main Features &amp; Challenges</vt:lpstr>
      <vt:lpstr>PowerPoint Presentation</vt:lpstr>
      <vt:lpstr>PowerPoint Presentation</vt:lpstr>
      <vt:lpstr>PowerPoint Presentation</vt:lpstr>
      <vt:lpstr>Demo &amp; Cool Features</vt:lpstr>
      <vt:lpstr>PowerPoint Presentation</vt:lpstr>
      <vt:lpstr>Testing</vt:lpstr>
      <vt:lpstr>PowerPoint Presentation</vt:lpstr>
      <vt:lpstr>Conclusion &amp; Future Work</vt:lpstr>
      <vt:lpstr>PowerPoint Presentation</vt:lpstr>
      <vt:lpstr>PowerPoint Presentation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Change Through Boycott</dc:title>
  <cp:lastModifiedBy>Osid Abu-Alrub</cp:lastModifiedBy>
  <cp:revision>20</cp:revision>
  <dcterms:modified xsi:type="dcterms:W3CDTF">2022-07-01T09:00:30Z</dcterms:modified>
</cp:coreProperties>
</file>