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C2E034-C893-4355-93DB-020244656CC0}" type="datetimeFigureOut">
              <a:rPr lang="es-MX" smtClean="0"/>
              <a:t>22/06/2020</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AC6E62EA-4C6A-418D-A699-49405CBA8738}"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55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C2E034-C893-4355-93DB-020244656CC0}" type="datetimeFigureOut">
              <a:rPr lang="es-MX" smtClean="0"/>
              <a:t>22/06/2020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C6E62EA-4C6A-418D-A699-49405CBA8738}"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749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C2E034-C893-4355-93DB-020244656CC0}" type="datetimeFigureOut">
              <a:rPr lang="es-MX" smtClean="0"/>
              <a:t>22/06/2020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C6E62EA-4C6A-418D-A699-49405CBA8738}"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C2E034-C893-4355-93DB-020244656CC0}" type="datetimeFigureOut">
              <a:rPr lang="es-MX" smtClean="0"/>
              <a:t>22/06/2020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C6E62EA-4C6A-418D-A699-49405CBA8738}"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745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AC2E034-C893-4355-93DB-020244656CC0}" type="datetimeFigureOut">
              <a:rPr lang="es-MX" smtClean="0"/>
              <a:t>22/06/2020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C6E62EA-4C6A-418D-A699-49405CBA8738}"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42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AC2E034-C893-4355-93DB-020244656CC0}" type="datetimeFigureOut">
              <a:rPr lang="es-MX" smtClean="0"/>
              <a:t>22/06/2020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C6E62EA-4C6A-418D-A699-49405CBA8738}"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572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AC2E034-C893-4355-93DB-020244656CC0}" type="datetimeFigureOut">
              <a:rPr lang="es-MX" smtClean="0"/>
              <a:t>22/06/2020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C6E62EA-4C6A-418D-A699-49405CBA8738}"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54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AC2E034-C893-4355-93DB-020244656CC0}" type="datetimeFigureOut">
              <a:rPr lang="es-MX" smtClean="0"/>
              <a:t>22/06/2020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C6E62EA-4C6A-418D-A699-49405CBA8738}"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95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2E034-C893-4355-93DB-020244656CC0}" type="datetimeFigureOut">
              <a:rPr lang="es-MX" smtClean="0"/>
              <a:t>22/06/2020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C6E62EA-4C6A-418D-A699-49405CBA8738}" type="slidenum">
              <a:rPr lang="es-MX" smtClean="0"/>
              <a:t>‹Nº›</a:t>
            </a:fld>
            <a:endParaRPr lang="es-MX"/>
          </a:p>
        </p:txBody>
      </p:sp>
    </p:spTree>
    <p:extLst>
      <p:ext uri="{BB962C8B-B14F-4D97-AF65-F5344CB8AC3E}">
        <p14:creationId xmlns:p14="http://schemas.microsoft.com/office/powerpoint/2010/main" val="104120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AC2E034-C893-4355-93DB-020244656CC0}" type="datetimeFigureOut">
              <a:rPr lang="es-MX" smtClean="0"/>
              <a:t>22/06/2020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C6E62EA-4C6A-418D-A699-49405CBA8738}"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810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AC2E034-C893-4355-93DB-020244656CC0}" type="datetimeFigureOut">
              <a:rPr lang="es-MX" smtClean="0"/>
              <a:t>22/06/2020</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AC6E62EA-4C6A-418D-A699-49405CBA8738}"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211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C2E034-C893-4355-93DB-020244656CC0}" type="datetimeFigureOut">
              <a:rPr lang="es-MX" smtClean="0"/>
              <a:t>22/06/2020</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C6E62EA-4C6A-418D-A699-49405CBA8738}"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10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CDE6A8-5012-452D-B821-67DBCFA4E97A}"/>
              </a:ext>
            </a:extLst>
          </p:cNvPr>
          <p:cNvSpPr>
            <a:spLocks noGrp="1"/>
          </p:cNvSpPr>
          <p:nvPr>
            <p:ph type="ctrTitle"/>
          </p:nvPr>
        </p:nvSpPr>
        <p:spPr>
          <a:xfrm>
            <a:off x="2417779" y="802298"/>
            <a:ext cx="8637073" cy="2541431"/>
          </a:xfrm>
        </p:spPr>
        <p:txBody>
          <a:bodyPr/>
          <a:lstStyle/>
          <a:p>
            <a:r>
              <a:rPr lang="es-MX"/>
              <a:t>Dale vida a tu casa</a:t>
            </a:r>
            <a:endParaRPr lang="es-MX" dirty="0"/>
          </a:p>
        </p:txBody>
      </p:sp>
      <p:sp>
        <p:nvSpPr>
          <p:cNvPr id="3" name="Subtítulo 2">
            <a:extLst>
              <a:ext uri="{FF2B5EF4-FFF2-40B4-BE49-F238E27FC236}">
                <a16:creationId xmlns:a16="http://schemas.microsoft.com/office/drawing/2014/main" id="{DF9AEB65-C865-4B1B-A3B0-CE4B93F22348}"/>
              </a:ext>
            </a:extLst>
          </p:cNvPr>
          <p:cNvSpPr>
            <a:spLocks noGrp="1"/>
          </p:cNvSpPr>
          <p:nvPr>
            <p:ph type="subTitle" idx="1"/>
          </p:nvPr>
        </p:nvSpPr>
        <p:spPr>
          <a:xfrm>
            <a:off x="2417780" y="3531204"/>
            <a:ext cx="8637072" cy="977621"/>
          </a:xfrm>
        </p:spPr>
        <p:txBody>
          <a:bodyPr>
            <a:normAutofit/>
          </a:bodyPr>
          <a:lstStyle/>
          <a:p>
            <a:pPr algn="ctr"/>
            <a:r>
              <a:rPr lang="es-MX" sz="3200">
                <a:latin typeface="Times New Roman" panose="02020603050405020304" pitchFamily="18" charset="0"/>
                <a:cs typeface="Times New Roman" panose="02020603050405020304" pitchFamily="18" charset="0"/>
              </a:rPr>
              <a:t>Desarrollo del proyecto</a:t>
            </a:r>
            <a:endParaRPr lang="es-MX"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83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7"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4569E89C-85F7-47F1-B03A-0D31E6A1998B}"/>
              </a:ext>
            </a:extLst>
          </p:cNvPr>
          <p:cNvSpPr>
            <a:spLocks noGrp="1"/>
          </p:cNvSpPr>
          <p:nvPr>
            <p:ph idx="1"/>
          </p:nvPr>
        </p:nvSpPr>
        <p:spPr>
          <a:xfrm>
            <a:off x="1451581" y="2015732"/>
            <a:ext cx="3526523" cy="3450613"/>
          </a:xfrm>
        </p:spPr>
        <p:txBody>
          <a:bodyPr>
            <a:normAutofit/>
          </a:bodyPr>
          <a:lstStyle/>
          <a:p>
            <a:pPr algn="just"/>
            <a:r>
              <a:rPr lang="es-MX" dirty="0">
                <a:latin typeface="Times New Roman" panose="02020603050405020304" pitchFamily="18" charset="0"/>
                <a:cs typeface="Times New Roman" panose="02020603050405020304" pitchFamily="18" charset="0"/>
              </a:rPr>
              <a:t>8.- Ahora se procede a terminar de pegar el segundo piso para poder terminar la maqueta y así solo hacer la instalación de los circuitos.  </a:t>
            </a:r>
          </a:p>
        </p:txBody>
      </p:sp>
      <p:grpSp>
        <p:nvGrpSpPr>
          <p:cNvPr id="28"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caja, tabla, pequeño, escritorio&#10;&#10;Descripción generada automáticamente">
            <a:extLst>
              <a:ext uri="{FF2B5EF4-FFF2-40B4-BE49-F238E27FC236}">
                <a16:creationId xmlns:a16="http://schemas.microsoft.com/office/drawing/2014/main" id="{6FC1BE08-2723-4069-BA34-53BA842E0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241349"/>
            <a:ext cx="4821551" cy="3616163"/>
          </a:xfrm>
          <a:prstGeom prst="rect">
            <a:avLst/>
          </a:prstGeom>
        </p:spPr>
      </p:pic>
      <p:pic>
        <p:nvPicPr>
          <p:cNvPr id="30"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87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0" name="Rectangle 4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4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2" name="Rectangle 4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Marcador de contenido 8">
            <a:extLst>
              <a:ext uri="{FF2B5EF4-FFF2-40B4-BE49-F238E27FC236}">
                <a16:creationId xmlns:a16="http://schemas.microsoft.com/office/drawing/2014/main" id="{928AA723-47CB-448C-98CD-8BF3BD071A18}"/>
              </a:ext>
            </a:extLst>
          </p:cNvPr>
          <p:cNvSpPr>
            <a:spLocks noGrp="1"/>
          </p:cNvSpPr>
          <p:nvPr>
            <p:ph idx="1"/>
          </p:nvPr>
        </p:nvSpPr>
        <p:spPr>
          <a:xfrm>
            <a:off x="1451581" y="2015732"/>
            <a:ext cx="3526523" cy="3450613"/>
          </a:xfrm>
        </p:spPr>
        <p:txBody>
          <a:bodyPr>
            <a:normAutofit/>
          </a:bodyPr>
          <a:lstStyle/>
          <a:p>
            <a:pPr algn="just">
              <a:lnSpc>
                <a:spcPct val="110000"/>
              </a:lnSpc>
            </a:pPr>
            <a:r>
              <a:rPr lang="es-MX" dirty="0">
                <a:latin typeface="Times New Roman" panose="02020603050405020304" pitchFamily="18" charset="0"/>
                <a:cs typeface="Times New Roman" panose="02020603050405020304" pitchFamily="18" charset="0"/>
              </a:rPr>
              <a:t>1.- Se fue trazando en el papel batería las formas de las paredes de la casa, de la puerta así como de otras cosas.</a:t>
            </a:r>
          </a:p>
          <a:p>
            <a:pPr marL="0" indent="0">
              <a:lnSpc>
                <a:spcPct val="110000"/>
              </a:lnSpc>
              <a:buNone/>
            </a:pPr>
            <a:r>
              <a:rPr lang="es-MX" dirty="0"/>
              <a:t>											</a:t>
            </a:r>
          </a:p>
        </p:txBody>
      </p:sp>
      <p:grpSp>
        <p:nvGrpSpPr>
          <p:cNvPr id="63" name="Group 5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2" name="Rectangle 5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4" name="Rectangle 5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Imagen 39" descr="Imagen que contiene persona, interior, cama, hombre&#10;&#10;Descripción generada automáticamente">
            <a:extLst>
              <a:ext uri="{FF2B5EF4-FFF2-40B4-BE49-F238E27FC236}">
                <a16:creationId xmlns:a16="http://schemas.microsoft.com/office/drawing/2014/main" id="{C29F137B-4479-4CA1-8EC9-6DDE02989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887" y="1116345"/>
            <a:ext cx="2899629" cy="3866172"/>
          </a:xfrm>
          <a:prstGeom prst="rect">
            <a:avLst/>
          </a:prstGeom>
        </p:spPr>
      </p:pic>
      <p:pic>
        <p:nvPicPr>
          <p:cNvPr id="65" name="Picture 5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2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52A018C-865F-463F-944D-5C2ED23C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F738849B-C66C-41F3-80F9-277CCD95F9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495610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8" name="Rectangle 37">
            <a:extLst>
              <a:ext uri="{FF2B5EF4-FFF2-40B4-BE49-F238E27FC236}">
                <a16:creationId xmlns:a16="http://schemas.microsoft.com/office/drawing/2014/main" id="{7E07FF13-A7EB-4465-B3A3-E8B26C04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EDCB76C3-5CAA-45A8-B61B-8A4C659F388B}"/>
              </a:ext>
            </a:extLst>
          </p:cNvPr>
          <p:cNvSpPr>
            <a:spLocks noGrp="1"/>
          </p:cNvSpPr>
          <p:nvPr>
            <p:ph idx="1"/>
          </p:nvPr>
        </p:nvSpPr>
        <p:spPr>
          <a:xfrm>
            <a:off x="1451581" y="2015732"/>
            <a:ext cx="4958419" cy="3450613"/>
          </a:xfrm>
        </p:spPr>
        <p:txBody>
          <a:bodyPr>
            <a:normAutofit/>
          </a:bodyPr>
          <a:lstStyle/>
          <a:p>
            <a:pPr algn="just"/>
            <a:r>
              <a:rPr lang="es-MX" dirty="0">
                <a:latin typeface="Times New Roman" panose="02020603050405020304" pitchFamily="18" charset="0"/>
                <a:cs typeface="Times New Roman" panose="02020603050405020304" pitchFamily="18" charset="0"/>
              </a:rPr>
              <a:t>2.- Teniendo los trazos listos se procedió a cortar el papel batería con un bisturí.</a:t>
            </a:r>
            <a:endParaRPr lang="es-MX" dirty="0"/>
          </a:p>
        </p:txBody>
      </p:sp>
      <p:grpSp>
        <p:nvGrpSpPr>
          <p:cNvPr id="40" name="Group 39">
            <a:extLst>
              <a:ext uri="{FF2B5EF4-FFF2-40B4-BE49-F238E27FC236}">
                <a16:creationId xmlns:a16="http://schemas.microsoft.com/office/drawing/2014/main" id="{408AC817-B4B8-429C-B507-074E447CCF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85125" y="583365"/>
            <a:chExt cx="4652668" cy="5181928"/>
          </a:xfrm>
        </p:grpSpPr>
        <p:sp>
          <p:nvSpPr>
            <p:cNvPr id="41" name="Rectangle 40">
              <a:extLst>
                <a:ext uri="{FF2B5EF4-FFF2-40B4-BE49-F238E27FC236}">
                  <a16:creationId xmlns:a16="http://schemas.microsoft.com/office/drawing/2014/main" id="{550B18D8-C579-42C4-80E7-118866B9D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058F23F-80CD-4CDB-9817-D85CAA982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6" name="Imagen 25" descr="Imagen que contiene hombre, tabla, corte, cocina&#10;&#10;Descripción generada automáticamente">
            <a:extLst>
              <a:ext uri="{FF2B5EF4-FFF2-40B4-BE49-F238E27FC236}">
                <a16:creationId xmlns:a16="http://schemas.microsoft.com/office/drawing/2014/main" id="{B0EE800D-AC58-405E-98D4-9F844AD3AB7F}"/>
              </a:ext>
            </a:extLst>
          </p:cNvPr>
          <p:cNvPicPr>
            <a:picLocks noChangeAspect="1"/>
          </p:cNvPicPr>
          <p:nvPr/>
        </p:nvPicPr>
        <p:blipFill rotWithShape="1">
          <a:blip r:embed="rId2">
            <a:extLst>
              <a:ext uri="{28A0092B-C50C-407E-A947-70E740481C1C}">
                <a14:useLocalDpi xmlns:a14="http://schemas.microsoft.com/office/drawing/2010/main" val="0"/>
              </a:ext>
            </a:extLst>
          </a:blip>
          <a:srcRect r="-1" b="13702"/>
          <a:stretch/>
        </p:blipFill>
        <p:spPr>
          <a:xfrm>
            <a:off x="7555450" y="1116345"/>
            <a:ext cx="3360025" cy="3866172"/>
          </a:xfrm>
          <a:prstGeom prst="rect">
            <a:avLst/>
          </a:prstGeom>
        </p:spPr>
      </p:pic>
      <p:pic>
        <p:nvPicPr>
          <p:cNvPr id="44" name="Picture 43">
            <a:extLst>
              <a:ext uri="{FF2B5EF4-FFF2-40B4-BE49-F238E27FC236}">
                <a16:creationId xmlns:a16="http://schemas.microsoft.com/office/drawing/2014/main" id="{63325370-A7EA-4294-B4F2-3282DB3DFD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BC3070B6-C738-4874-9F3C-09E5E6855E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4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67061B95-8688-4E3C-A83C-7483FE930F51}"/>
              </a:ext>
            </a:extLst>
          </p:cNvPr>
          <p:cNvSpPr>
            <a:spLocks noGrp="1"/>
          </p:cNvSpPr>
          <p:nvPr>
            <p:ph idx="1"/>
          </p:nvPr>
        </p:nvSpPr>
        <p:spPr>
          <a:xfrm>
            <a:off x="1451581" y="2015732"/>
            <a:ext cx="3526523" cy="3450613"/>
          </a:xfrm>
        </p:spPr>
        <p:txBody>
          <a:bodyPr>
            <a:normAutofit/>
          </a:bodyPr>
          <a:lstStyle/>
          <a:p>
            <a:pPr algn="just"/>
            <a:r>
              <a:rPr lang="es-MX" dirty="0">
                <a:latin typeface="Times New Roman" panose="02020603050405020304" pitchFamily="18" charset="0"/>
                <a:cs typeface="Times New Roman" panose="02020603050405020304" pitchFamily="18" charset="0"/>
              </a:rPr>
              <a:t>3.- Teniendo todo cortado se procedió a pintar las paredes de diferentes colores:  gris, café, beige y rojo. </a:t>
            </a:r>
          </a:p>
          <a:p>
            <a:endParaRPr lang="es-MX" dirty="0">
              <a:latin typeface="Times New Roman" panose="02020603050405020304" pitchFamily="18" charset="0"/>
              <a:cs typeface="Times New Roman" panose="02020603050405020304" pitchFamily="18" charset="0"/>
            </a:endParaRPr>
          </a:p>
          <a:p>
            <a:endParaRPr lang="es-MX" dirty="0">
              <a:latin typeface="Times New Roman" panose="02020603050405020304" pitchFamily="18" charset="0"/>
              <a:cs typeface="Times New Roman" panose="02020603050405020304" pitchFamily="18" charset="0"/>
            </a:endParaRPr>
          </a:p>
        </p:txBody>
      </p:sp>
      <p:grpSp>
        <p:nvGrpSpPr>
          <p:cNvPr id="31" name="Group 30">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2" name="Rectangle 31">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Imagen 19" descr="Imagen que contiene interior, persona, tabla, laptop&#10;&#10;Descripción generada automáticamente">
            <a:extLst>
              <a:ext uri="{FF2B5EF4-FFF2-40B4-BE49-F238E27FC236}">
                <a16:creationId xmlns:a16="http://schemas.microsoft.com/office/drawing/2014/main" id="{EC43C216-DA6F-4CF9-A98B-5409C10C8B18}"/>
              </a:ext>
            </a:extLst>
          </p:cNvPr>
          <p:cNvPicPr>
            <a:picLocks noChangeAspect="1"/>
          </p:cNvPicPr>
          <p:nvPr/>
        </p:nvPicPr>
        <p:blipFill rotWithShape="1">
          <a:blip r:embed="rId2">
            <a:extLst>
              <a:ext uri="{28A0092B-C50C-407E-A947-70E740481C1C}">
                <a14:useLocalDpi xmlns:a14="http://schemas.microsoft.com/office/drawing/2010/main" val="0"/>
              </a:ext>
            </a:extLst>
          </a:blip>
          <a:srcRect t="1867" r="1" b="37994"/>
          <a:stretch/>
        </p:blipFill>
        <p:spPr>
          <a:xfrm>
            <a:off x="6093926" y="1116345"/>
            <a:ext cx="4821551" cy="3866172"/>
          </a:xfrm>
          <a:prstGeom prst="rect">
            <a:avLst/>
          </a:prstGeom>
        </p:spPr>
      </p:pic>
      <p:pic>
        <p:nvPicPr>
          <p:cNvPr id="35" name="Picture 34">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13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52A018C-865F-463F-944D-5C2ED23C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738849B-C66C-41F3-80F9-277CCD95F9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495610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7E07FF13-A7EB-4465-B3A3-E8B26C04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42514500-FEBD-4210-8BC7-7F6492072E04}"/>
              </a:ext>
            </a:extLst>
          </p:cNvPr>
          <p:cNvSpPr>
            <a:spLocks noGrp="1"/>
          </p:cNvSpPr>
          <p:nvPr>
            <p:ph idx="1"/>
          </p:nvPr>
        </p:nvSpPr>
        <p:spPr>
          <a:xfrm>
            <a:off x="1451581" y="2015732"/>
            <a:ext cx="4958419" cy="3450613"/>
          </a:xfrm>
        </p:spPr>
        <p:txBody>
          <a:bodyPr>
            <a:normAutofit/>
          </a:bodyPr>
          <a:lstStyle/>
          <a:p>
            <a:r>
              <a:rPr lang="es-MX" dirty="0">
                <a:latin typeface="Times New Roman" panose="02020603050405020304" pitchFamily="18" charset="0"/>
                <a:cs typeface="Times New Roman" panose="02020603050405020304" pitchFamily="18" charset="0"/>
              </a:rPr>
              <a:t>4.-  Piezas recortadas y pintadas.</a:t>
            </a:r>
          </a:p>
          <a:p>
            <a:endParaRPr lang="es-MX" dirty="0"/>
          </a:p>
        </p:txBody>
      </p:sp>
      <p:grpSp>
        <p:nvGrpSpPr>
          <p:cNvPr id="33" name="Group 32">
            <a:extLst>
              <a:ext uri="{FF2B5EF4-FFF2-40B4-BE49-F238E27FC236}">
                <a16:creationId xmlns:a16="http://schemas.microsoft.com/office/drawing/2014/main" id="{408AC817-B4B8-429C-B507-074E447CCF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85125" y="583365"/>
            <a:chExt cx="4652668" cy="5181928"/>
          </a:xfrm>
        </p:grpSpPr>
        <p:sp>
          <p:nvSpPr>
            <p:cNvPr id="34" name="Rectangle 33">
              <a:extLst>
                <a:ext uri="{FF2B5EF4-FFF2-40B4-BE49-F238E27FC236}">
                  <a16:creationId xmlns:a16="http://schemas.microsoft.com/office/drawing/2014/main" id="{550B18D8-C579-42C4-80E7-118866B9D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058F23F-80CD-4CDB-9817-D85CAA982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Imagen 14" descr="Imagen que contiene interior, silla, café, edificio&#10;&#10;Descripción generada automáticamente">
            <a:extLst>
              <a:ext uri="{FF2B5EF4-FFF2-40B4-BE49-F238E27FC236}">
                <a16:creationId xmlns:a16="http://schemas.microsoft.com/office/drawing/2014/main" id="{2F051DFB-EBB9-4CFE-8639-1919F02A2154}"/>
              </a:ext>
            </a:extLst>
          </p:cNvPr>
          <p:cNvPicPr>
            <a:picLocks noChangeAspect="1"/>
          </p:cNvPicPr>
          <p:nvPr/>
        </p:nvPicPr>
        <p:blipFill rotWithShape="1">
          <a:blip r:embed="rId2">
            <a:extLst>
              <a:ext uri="{28A0092B-C50C-407E-A947-70E740481C1C}">
                <a14:useLocalDpi xmlns:a14="http://schemas.microsoft.com/office/drawing/2010/main" val="0"/>
              </a:ext>
            </a:extLst>
          </a:blip>
          <a:srcRect t="13702" r="-1" b="-1"/>
          <a:stretch/>
        </p:blipFill>
        <p:spPr>
          <a:xfrm>
            <a:off x="7555450" y="1116345"/>
            <a:ext cx="3360025" cy="3866172"/>
          </a:xfrm>
          <a:prstGeom prst="rect">
            <a:avLst/>
          </a:prstGeom>
        </p:spPr>
      </p:pic>
      <p:pic>
        <p:nvPicPr>
          <p:cNvPr id="37" name="Picture 36">
            <a:extLst>
              <a:ext uri="{FF2B5EF4-FFF2-40B4-BE49-F238E27FC236}">
                <a16:creationId xmlns:a16="http://schemas.microsoft.com/office/drawing/2014/main" id="{63325370-A7EA-4294-B4F2-3282DB3DFD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BC3070B6-C738-4874-9F3C-09E5E6855E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3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49E9F58D-8BAA-40B5-A826-99D724086A9A}"/>
              </a:ext>
            </a:extLst>
          </p:cNvPr>
          <p:cNvSpPr>
            <a:spLocks noGrp="1"/>
          </p:cNvSpPr>
          <p:nvPr>
            <p:ph idx="1"/>
          </p:nvPr>
        </p:nvSpPr>
        <p:spPr>
          <a:xfrm>
            <a:off x="1451581" y="2015732"/>
            <a:ext cx="3526523" cy="3450613"/>
          </a:xfrm>
        </p:spPr>
        <p:txBody>
          <a:bodyPr>
            <a:normAutofit/>
          </a:bodyPr>
          <a:lstStyle/>
          <a:p>
            <a:pPr algn="just"/>
            <a:r>
              <a:rPr lang="es-MX" dirty="0">
                <a:latin typeface="Times New Roman" panose="02020603050405020304" pitchFamily="18" charset="0"/>
                <a:cs typeface="Times New Roman" panose="02020603050405020304" pitchFamily="18" charset="0"/>
              </a:rPr>
              <a:t>5.- Se empezó a pegar para darle forma a la casa.</a:t>
            </a:r>
          </a:p>
        </p:txBody>
      </p:sp>
      <p:grpSp>
        <p:nvGrpSpPr>
          <p:cNvPr id="33" name="Group 32">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4" name="Rectangle 33">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Imagen 14" descr="Imagen que contiene tabla, pequeño, cuarto, cama&#10;&#10;Descripción generada automáticamente">
            <a:extLst>
              <a:ext uri="{FF2B5EF4-FFF2-40B4-BE49-F238E27FC236}">
                <a16:creationId xmlns:a16="http://schemas.microsoft.com/office/drawing/2014/main" id="{5D1E3E68-3A6C-4675-BC9A-9E4A0C07130F}"/>
              </a:ext>
            </a:extLst>
          </p:cNvPr>
          <p:cNvPicPr>
            <a:picLocks noChangeAspect="1"/>
          </p:cNvPicPr>
          <p:nvPr/>
        </p:nvPicPr>
        <p:blipFill rotWithShape="1">
          <a:blip r:embed="rId2">
            <a:extLst>
              <a:ext uri="{28A0092B-C50C-407E-A947-70E740481C1C}">
                <a14:useLocalDpi xmlns:a14="http://schemas.microsoft.com/office/drawing/2010/main" val="0"/>
              </a:ext>
            </a:extLst>
          </a:blip>
          <a:srcRect l="4378" r="2087" b="-2"/>
          <a:stretch/>
        </p:blipFill>
        <p:spPr>
          <a:xfrm>
            <a:off x="6093926" y="1116345"/>
            <a:ext cx="4821551" cy="3866172"/>
          </a:xfrm>
          <a:prstGeom prst="rect">
            <a:avLst/>
          </a:prstGeom>
        </p:spPr>
      </p:pic>
      <p:pic>
        <p:nvPicPr>
          <p:cNvPr id="37" name="Picture 36">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6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 name="Rectangle 44">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46">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3" name="Rectangle 48">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CB76A194-F74D-432B-943B-E73EDCAF8561}"/>
              </a:ext>
            </a:extLst>
          </p:cNvPr>
          <p:cNvSpPr>
            <a:spLocks noGrp="1"/>
          </p:cNvSpPr>
          <p:nvPr>
            <p:ph idx="1"/>
          </p:nvPr>
        </p:nvSpPr>
        <p:spPr>
          <a:xfrm>
            <a:off x="1276523" y="2015732"/>
            <a:ext cx="3701582" cy="3450613"/>
          </a:xfrm>
        </p:spPr>
        <p:txBody>
          <a:bodyPr>
            <a:normAutofit/>
          </a:bodyPr>
          <a:lstStyle/>
          <a:p>
            <a:pPr algn="just"/>
            <a:r>
              <a:rPr lang="es-MX" dirty="0">
                <a:latin typeface="Times New Roman" panose="02020603050405020304" pitchFamily="18" charset="0"/>
                <a:cs typeface="Times New Roman" panose="02020603050405020304" pitchFamily="18" charset="0"/>
              </a:rPr>
              <a:t>6.- Se diseño la puerta para que esta se pueda mover cuando el servomotor gire simulando abrir la puerta de una casa, para que fuera fácil se le puso dos bisagras pequeñas para que estuviera atornillada a la pared. </a:t>
            </a:r>
          </a:p>
        </p:txBody>
      </p:sp>
      <p:grpSp>
        <p:nvGrpSpPr>
          <p:cNvPr id="64" name="Group 50">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52" name="Rectangle 51">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Imagen 8" descr="Imagen que contiene persona, interior, tabla, hombre&#10;&#10;Descripción generada automáticamente">
            <a:extLst>
              <a:ext uri="{FF2B5EF4-FFF2-40B4-BE49-F238E27FC236}">
                <a16:creationId xmlns:a16="http://schemas.microsoft.com/office/drawing/2014/main" id="{146557ED-58D7-4FB3-A0A3-0D529DEAEDD7}"/>
              </a:ext>
            </a:extLst>
          </p:cNvPr>
          <p:cNvPicPr>
            <a:picLocks noChangeAspect="1"/>
          </p:cNvPicPr>
          <p:nvPr/>
        </p:nvPicPr>
        <p:blipFill rotWithShape="1">
          <a:blip r:embed="rId2">
            <a:extLst>
              <a:ext uri="{28A0092B-C50C-407E-A947-70E740481C1C}">
                <a14:useLocalDpi xmlns:a14="http://schemas.microsoft.com/office/drawing/2010/main" val="0"/>
              </a:ext>
            </a:extLst>
          </a:blip>
          <a:srcRect t="26077" r="1" b="13785"/>
          <a:stretch/>
        </p:blipFill>
        <p:spPr>
          <a:xfrm>
            <a:off x="6093926" y="1116345"/>
            <a:ext cx="4821551" cy="3866172"/>
          </a:xfrm>
          <a:prstGeom prst="rect">
            <a:avLst/>
          </a:prstGeom>
        </p:spPr>
      </p:pic>
      <p:pic>
        <p:nvPicPr>
          <p:cNvPr id="65" name="Picture 54">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56">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9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20">
            <a:extLst>
              <a:ext uri="{FF2B5EF4-FFF2-40B4-BE49-F238E27FC236}">
                <a16:creationId xmlns:a16="http://schemas.microsoft.com/office/drawing/2014/main" id="{8D11E4C3-B2CB-4105-9B42-B5E438A19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2">
            <a:extLst>
              <a:ext uri="{FF2B5EF4-FFF2-40B4-BE49-F238E27FC236}">
                <a16:creationId xmlns:a16="http://schemas.microsoft.com/office/drawing/2014/main" id="{D801A41D-49C4-4F95-AA12-FE7B943A50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24">
            <a:extLst>
              <a:ext uri="{FF2B5EF4-FFF2-40B4-BE49-F238E27FC236}">
                <a16:creationId xmlns:a16="http://schemas.microsoft.com/office/drawing/2014/main" id="{0073EB83-C81E-44B9-8EF1-2975C77B9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magen que contiene persona, interior, tabla, mujer&#10;&#10;Descripción generada automáticamente">
            <a:extLst>
              <a:ext uri="{FF2B5EF4-FFF2-40B4-BE49-F238E27FC236}">
                <a16:creationId xmlns:a16="http://schemas.microsoft.com/office/drawing/2014/main" id="{535E696D-9EA4-45BB-A98D-EFC8E8E74C3E}"/>
              </a:ext>
            </a:extLst>
          </p:cNvPr>
          <p:cNvPicPr>
            <a:picLocks noChangeAspect="1"/>
          </p:cNvPicPr>
          <p:nvPr/>
        </p:nvPicPr>
        <p:blipFill rotWithShape="1">
          <a:blip r:embed="rId3">
            <a:extLst>
              <a:ext uri="{28A0092B-C50C-407E-A947-70E740481C1C}">
                <a14:useLocalDpi xmlns:a14="http://schemas.microsoft.com/office/drawing/2010/main" val="0"/>
              </a:ext>
            </a:extLst>
          </a:blip>
          <a:srcRect r="2" b="18566"/>
          <a:stretch/>
        </p:blipFill>
        <p:spPr>
          <a:xfrm>
            <a:off x="643467" y="643467"/>
            <a:ext cx="5130799" cy="5571066"/>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descr="Imagen que contiene interior, tabla, computadora, escritorio&#10;&#10;Descripción generada automáticamente">
            <a:extLst>
              <a:ext uri="{FF2B5EF4-FFF2-40B4-BE49-F238E27FC236}">
                <a16:creationId xmlns:a16="http://schemas.microsoft.com/office/drawing/2014/main" id="{F4D1FF96-B3E4-40AA-9E14-6F8BF94E929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3817" r="17109" b="-1"/>
          <a:stretch/>
        </p:blipFill>
        <p:spPr>
          <a:xfrm>
            <a:off x="6412145" y="643467"/>
            <a:ext cx="5130799" cy="5571066"/>
          </a:xfrm>
          <a:prstGeom prst="rect">
            <a:avLst/>
          </a:prstGeom>
        </p:spPr>
      </p:pic>
    </p:spTree>
    <p:extLst>
      <p:ext uri="{BB962C8B-B14F-4D97-AF65-F5344CB8AC3E}">
        <p14:creationId xmlns:p14="http://schemas.microsoft.com/office/powerpoint/2010/main" val="19013797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454BA64E-A9F1-4B00-9D59-7D4842EEA03D}"/>
              </a:ext>
            </a:extLst>
          </p:cNvPr>
          <p:cNvSpPr>
            <a:spLocks noGrp="1"/>
          </p:cNvSpPr>
          <p:nvPr>
            <p:ph idx="1"/>
          </p:nvPr>
        </p:nvSpPr>
        <p:spPr>
          <a:xfrm>
            <a:off x="1447220" y="2015732"/>
            <a:ext cx="3530885" cy="3615537"/>
          </a:xfrm>
        </p:spPr>
        <p:txBody>
          <a:bodyPr>
            <a:noAutofit/>
          </a:bodyPr>
          <a:lstStyle/>
          <a:p>
            <a:pPr algn="just"/>
            <a:r>
              <a:rPr lang="es-MX" dirty="0">
                <a:latin typeface="Times New Roman" panose="02020603050405020304" pitchFamily="18" charset="0"/>
                <a:cs typeface="Times New Roman" panose="02020603050405020304" pitchFamily="18" charset="0"/>
              </a:rPr>
              <a:t>7.- Teniendo el primer piso terminado se opto por realizar la pluma de estacionamiento,  en donde el servomotor se guardara en una caja para así simular como es en la vida real. </a:t>
            </a:r>
          </a:p>
        </p:txBody>
      </p:sp>
      <p:grpSp>
        <p:nvGrpSpPr>
          <p:cNvPr id="16" name="Group 15">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7" name="Rectangle 16">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Imagen 4" descr="Imagen que contiene tabla, hecho de madera, blanco&#10;&#10;Descripción generada automáticamente">
            <a:extLst>
              <a:ext uri="{FF2B5EF4-FFF2-40B4-BE49-F238E27FC236}">
                <a16:creationId xmlns:a16="http://schemas.microsoft.com/office/drawing/2014/main" id="{B00A36EA-B92F-4D2F-842E-ED4A3478FFBB}"/>
              </a:ext>
            </a:extLst>
          </p:cNvPr>
          <p:cNvPicPr>
            <a:picLocks noChangeAspect="1"/>
          </p:cNvPicPr>
          <p:nvPr/>
        </p:nvPicPr>
        <p:blipFill rotWithShape="1">
          <a:blip r:embed="rId2">
            <a:extLst>
              <a:ext uri="{28A0092B-C50C-407E-A947-70E740481C1C}">
                <a14:useLocalDpi xmlns:a14="http://schemas.microsoft.com/office/drawing/2010/main" val="0"/>
              </a:ext>
            </a:extLst>
          </a:blip>
          <a:srcRect l="6467" r="-2" b="-2"/>
          <a:stretch/>
        </p:blipFill>
        <p:spPr>
          <a:xfrm>
            <a:off x="6093926" y="1116345"/>
            <a:ext cx="4821551" cy="3866172"/>
          </a:xfrm>
          <a:prstGeom prst="rect">
            <a:avLst/>
          </a:prstGeom>
        </p:spPr>
      </p:pic>
      <p:pic>
        <p:nvPicPr>
          <p:cNvPr id="20" name="Picture 19">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862458"/>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51</TotalTime>
  <Words>199</Words>
  <Application>Microsoft Office PowerPoint</Application>
  <PresentationFormat>Panorámica</PresentationFormat>
  <Paragraphs>11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Gill Sans MT</vt:lpstr>
      <vt:lpstr>Times New Roman</vt:lpstr>
      <vt:lpstr>Galería</vt:lpstr>
      <vt:lpstr>Dale vida a tu casa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Dale vida a tu casa</dc:title>
  <dc:creator>SUAREZ DEL CARMEN LUIS FERNANDO</dc:creator>
  <cp:lastModifiedBy>SUAREZ DEL CARMEN LUIS FERNANDO</cp:lastModifiedBy>
  <cp:revision>2</cp:revision>
  <dcterms:created xsi:type="dcterms:W3CDTF">2020-06-22T22:12:32Z</dcterms:created>
  <dcterms:modified xsi:type="dcterms:W3CDTF">2020-06-22T23:04:21Z</dcterms:modified>
</cp:coreProperties>
</file>