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6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s-MX" sz="3200" spc="-1" strike="noStrike">
              <a:latin typeface="Arial"/>
            </a:endParaRPr>
          </a:p>
        </p:txBody>
      </p:sp>
      <p:sp>
        <p:nvSpPr>
          <p:cNvPr id="6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6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6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6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6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6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7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7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7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7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0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0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
        <p:nvSpPr>
          <p:cNvPr id="11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1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
        <p:nvSpPr>
          <p:cNvPr id="11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3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1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
        <p:nvSpPr>
          <p:cNvPr id="11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2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2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2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2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2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2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2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3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3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3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3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3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3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3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3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3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7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8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
        <p:nvSpPr>
          <p:cNvPr id="18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4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8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8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
        <p:nvSpPr>
          <p:cNvPr id="19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
        <p:nvSpPr>
          <p:cNvPr id="1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9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1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9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19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20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s-MX" sz="3200" spc="-1" strike="noStrike">
              <a:latin typeface="Arial"/>
            </a:endParaRPr>
          </a:p>
        </p:txBody>
      </p:sp>
      <p:sp>
        <p:nvSpPr>
          <p:cNvPr id="20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2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2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20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20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20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20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21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21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21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s-MX" sz="3200" spc="-1" strike="noStrike">
              <a:latin typeface="Arial"/>
            </a:endParaRPr>
          </a:p>
        </p:txBody>
      </p:sp>
      <p:sp>
        <p:nvSpPr>
          <p:cNvPr id="21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4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
        <p:nvSpPr>
          <p:cNvPr id="4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4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4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
        <p:nvSpPr>
          <p:cNvPr id="5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5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s-MX" sz="3200" spc="-1" strike="noStrike">
              <a:latin typeface="Arial"/>
            </a:endParaRPr>
          </a:p>
        </p:txBody>
      </p:sp>
      <p:sp>
        <p:nvSpPr>
          <p:cNvPr id="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5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s-MX"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5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s-MX" sz="3200" spc="-1" strike="noStrike">
              <a:latin typeface="Arial"/>
            </a:endParaRPr>
          </a:p>
        </p:txBody>
      </p:sp>
      <p:sp>
        <p:nvSpPr>
          <p:cNvPr id="5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179280"/>
            <a:ext cx="4149360" cy="416520"/>
          </a:xfrm>
          <a:custGeom>
            <a:avLst/>
            <a:gdLst/>
            <a:ahLst/>
            <a:rect l="l" t="t" r="r" b="b"/>
            <a:pathLst>
              <a:path w="11529" h="1160">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sp>
      <p:sp>
        <p:nvSpPr>
          <p:cNvPr id="1" name=""/>
          <p:cNvSpPr/>
          <p:nvPr/>
        </p:nvSpPr>
        <p:spPr>
          <a:xfrm>
            <a:off x="8018280" y="3637080"/>
            <a:ext cx="1354320" cy="1629720"/>
          </a:xfrm>
          <a:custGeom>
            <a:avLst/>
            <a:gdLst/>
            <a:ahLst/>
            <a:rect l="l" t="t" r="r" b="b"/>
            <a:pathLst>
              <a:path w="3765" h="4530">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style>
          <a:lnRef idx="0"/>
          <a:fillRef idx="0"/>
          <a:effectRef idx="0"/>
          <a:fontRef idx="minor"/>
        </p:style>
      </p:sp>
      <p:sp>
        <p:nvSpPr>
          <p:cNvPr id="2" name=""/>
          <p:cNvSpPr/>
          <p:nvPr/>
        </p:nvSpPr>
        <p:spPr>
          <a:xfrm>
            <a:off x="8377560" y="5267520"/>
            <a:ext cx="635400" cy="158400"/>
          </a:xfrm>
          <a:custGeom>
            <a:avLst/>
            <a:gdLst/>
            <a:ahLst/>
            <a:rect l="l" t="t" r="r" b="b"/>
            <a:pathLst>
              <a:path w="1768" h="443">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style>
          <a:lnRef idx="0"/>
          <a:fillRef idx="0"/>
          <a:effectRef idx="0"/>
          <a:fontRef idx="minor"/>
        </p:style>
      </p:sp>
      <p:sp>
        <p:nvSpPr>
          <p:cNvPr id="3" name=""/>
          <p:cNvSpPr/>
          <p:nvPr/>
        </p:nvSpPr>
        <p:spPr>
          <a:xfrm>
            <a:off x="8439120" y="5424480"/>
            <a:ext cx="512640" cy="158040"/>
          </a:xfrm>
          <a:custGeom>
            <a:avLst/>
            <a:gdLst/>
            <a:ahLst/>
            <a:rect l="l" t="t" r="r" b="b"/>
            <a:pathLst>
              <a:path w="1427" h="442">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style>
          <a:lnRef idx="0"/>
          <a:fillRef idx="0"/>
          <a:effectRef idx="0"/>
          <a:fontRef idx="minor"/>
        </p:style>
      </p:sp>
      <p:sp>
        <p:nvSpPr>
          <p:cNvPr id="4" name=""/>
          <p:cNvSpPr/>
          <p:nvPr/>
        </p:nvSpPr>
        <p:spPr>
          <a:xfrm>
            <a:off x="8388720" y="4087440"/>
            <a:ext cx="620280" cy="1179720"/>
          </a:xfrm>
          <a:custGeom>
            <a:avLst/>
            <a:gdLst/>
            <a:ahLst/>
            <a:rect l="l" t="t" r="r" b="b"/>
            <a:pathLst>
              <a:path w="1726" h="3280">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style>
          <a:lnRef idx="0"/>
          <a:fillRef idx="0"/>
          <a:effectRef idx="0"/>
          <a:fontRef idx="minor"/>
        </p:style>
      </p:sp>
      <p:sp>
        <p:nvSpPr>
          <p:cNvPr id="5" name=""/>
          <p:cNvSpPr/>
          <p:nvPr/>
        </p:nvSpPr>
        <p:spPr>
          <a:xfrm>
            <a:off x="8695800" y="3038040"/>
            <a:ext cx="360" cy="232200"/>
          </a:xfrm>
          <a:prstGeom prst="line">
            <a:avLst/>
          </a:prstGeom>
          <a:ln cap="rnd" w="68040">
            <a:solidFill>
              <a:srgbClr val="f2c02c"/>
            </a:solidFill>
            <a:round/>
          </a:ln>
        </p:spPr>
        <p:style>
          <a:lnRef idx="0"/>
          <a:fillRef idx="0"/>
          <a:effectRef idx="0"/>
          <a:fontRef idx="minor"/>
        </p:style>
      </p:sp>
      <p:sp>
        <p:nvSpPr>
          <p:cNvPr id="6"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sp>
      <p:sp>
        <p:nvSpPr>
          <p:cNvPr id="7" name=""/>
          <p:cNvSpPr/>
          <p:nvPr/>
        </p:nvSpPr>
        <p:spPr>
          <a:xfrm flipH="1">
            <a:off x="9684720" y="4273200"/>
            <a:ext cx="232560" cy="360"/>
          </a:xfrm>
          <a:prstGeom prst="line">
            <a:avLst/>
          </a:prstGeom>
          <a:ln cap="rnd" w="68040">
            <a:solidFill>
              <a:srgbClr val="f2c02c"/>
            </a:solidFill>
            <a:round/>
          </a:ln>
        </p:spPr>
        <p:style>
          <a:lnRef idx="0"/>
          <a:fillRef idx="0"/>
          <a:effectRef idx="0"/>
          <a:fontRef idx="minor"/>
        </p:style>
      </p:sp>
      <p:sp>
        <p:nvSpPr>
          <p:cNvPr id="8"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sp>
      <p:sp>
        <p:nvSpPr>
          <p:cNvPr id="9" name=""/>
          <p:cNvSpPr/>
          <p:nvPr/>
        </p:nvSpPr>
        <p:spPr>
          <a:xfrm>
            <a:off x="7474320" y="4273200"/>
            <a:ext cx="232560" cy="360"/>
          </a:xfrm>
          <a:prstGeom prst="line">
            <a:avLst/>
          </a:prstGeom>
          <a:ln cap="rnd" w="68040">
            <a:solidFill>
              <a:srgbClr val="f2c02c"/>
            </a:solidFill>
            <a:round/>
          </a:ln>
        </p:spPr>
        <p:style>
          <a:lnRef idx="0"/>
          <a:fillRef idx="0"/>
          <a:effectRef idx="0"/>
          <a:fontRef idx="minor"/>
        </p:style>
      </p:sp>
      <p:sp>
        <p:nvSpPr>
          <p:cNvPr id="10"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sp>
      <p:sp>
        <p:nvSpPr>
          <p:cNvPr id="11" name=""/>
          <p:cNvSpPr/>
          <p:nvPr/>
        </p:nvSpPr>
        <p:spPr>
          <a:xfrm>
            <a:off x="4523400" y="541080"/>
            <a:ext cx="122400" cy="196200"/>
          </a:xfrm>
          <a:prstGeom prst="line">
            <a:avLst/>
          </a:prstGeom>
          <a:ln cap="rnd" w="67680">
            <a:solidFill>
              <a:srgbClr val="f2c02c"/>
            </a:solidFill>
            <a:round/>
          </a:ln>
        </p:spPr>
        <p:style>
          <a:lnRef idx="0"/>
          <a:fillRef idx="0"/>
          <a:effectRef idx="0"/>
          <a:fontRef idx="minor"/>
        </p:style>
      </p:sp>
      <p:sp>
        <p:nvSpPr>
          <p:cNvPr id="12" name=""/>
          <p:cNvSpPr/>
          <p:nvPr/>
        </p:nvSpPr>
        <p:spPr>
          <a:xfrm>
            <a:off x="3875040" y="3873240"/>
            <a:ext cx="189360" cy="189360"/>
          </a:xfrm>
          <a:custGeom>
            <a:avLst/>
            <a:gdLst/>
            <a:ahLst/>
            <a:rect l="l" t="t" r="r" b="b"/>
            <a:pathLst>
              <a:path w="529" h="529">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style>
          <a:lnRef idx="0"/>
          <a:fillRef idx="0"/>
          <a:effectRef idx="0"/>
          <a:fontRef idx="minor"/>
        </p:style>
      </p:sp>
      <p:sp>
        <p:nvSpPr>
          <p:cNvPr id="13" name=""/>
          <p:cNvSpPr/>
          <p:nvPr/>
        </p:nvSpPr>
        <p:spPr>
          <a:xfrm>
            <a:off x="3875040" y="3873240"/>
            <a:ext cx="189360" cy="189360"/>
          </a:xfrm>
          <a:custGeom>
            <a:avLst/>
            <a:gdLst/>
            <a:ahLst/>
            <a:rect l="l" t="t" r="r" b="b"/>
            <a:pathLst>
              <a:path w="529" h="529">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style>
          <a:lnRef idx="0"/>
          <a:fillRef idx="0"/>
          <a:effectRef idx="0"/>
          <a:fontRef idx="minor"/>
        </p:style>
      </p:sp>
      <p:sp>
        <p:nvSpPr>
          <p:cNvPr id="14" name=""/>
          <p:cNvSpPr/>
          <p:nvPr/>
        </p:nvSpPr>
        <p:spPr>
          <a:xfrm>
            <a:off x="6381720" y="2107440"/>
            <a:ext cx="166680" cy="179640"/>
          </a:xfrm>
          <a:custGeom>
            <a:avLst/>
            <a:gdLst/>
            <a:ahLst/>
            <a:rect l="l" t="t" r="r" b="b"/>
            <a:pathLst>
              <a:path w="466" h="502">
                <a:moveTo>
                  <a:pt x="0" y="229"/>
                </a:moveTo>
                <a:lnTo>
                  <a:pt x="403" y="501"/>
                </a:lnTo>
                <a:lnTo>
                  <a:pt x="465" y="0"/>
                </a:lnTo>
                <a:lnTo>
                  <a:pt x="0" y="229"/>
                </a:lnTo>
                <a:close/>
              </a:path>
            </a:pathLst>
          </a:custGeom>
          <a:noFill/>
          <a:ln cap="rnd" w="46440">
            <a:solidFill>
              <a:srgbClr val="f2c02c"/>
            </a:solidFill>
            <a:round/>
          </a:ln>
        </p:spPr>
        <p:style>
          <a:lnRef idx="0"/>
          <a:fillRef idx="0"/>
          <a:effectRef idx="0"/>
          <a:fontRef idx="minor"/>
        </p:style>
      </p:sp>
      <p:sp>
        <p:nvSpPr>
          <p:cNvPr id="15" name=""/>
          <p:cNvSpPr/>
          <p:nvPr/>
        </p:nvSpPr>
        <p:spPr>
          <a:xfrm>
            <a:off x="9227160" y="1134720"/>
            <a:ext cx="57960" cy="182880"/>
          </a:xfrm>
          <a:prstGeom prst="line">
            <a:avLst/>
          </a:prstGeom>
          <a:ln cap="rnd" w="56160">
            <a:solidFill>
              <a:srgbClr val="f2c02c"/>
            </a:solidFill>
            <a:round/>
          </a:ln>
        </p:spPr>
        <p:style>
          <a:lnRef idx="0"/>
          <a:fillRef idx="0"/>
          <a:effectRef idx="0"/>
          <a:fontRef idx="minor"/>
        </p:style>
      </p:sp>
      <p:sp>
        <p:nvSpPr>
          <p:cNvPr id="16"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sp>
      <p:sp>
        <p:nvSpPr>
          <p:cNvPr id="17" name=""/>
          <p:cNvSpPr/>
          <p:nvPr/>
        </p:nvSpPr>
        <p:spPr>
          <a:xfrm>
            <a:off x="562320" y="4888800"/>
            <a:ext cx="166680" cy="179640"/>
          </a:xfrm>
          <a:custGeom>
            <a:avLst/>
            <a:gdLst/>
            <a:ahLst/>
            <a:rect l="l" t="t" r="r" b="b"/>
            <a:pathLst>
              <a:path w="466" h="502">
                <a:moveTo>
                  <a:pt x="0" y="230"/>
                </a:moveTo>
                <a:lnTo>
                  <a:pt x="403" y="501"/>
                </a:lnTo>
                <a:lnTo>
                  <a:pt x="465" y="0"/>
                </a:lnTo>
                <a:lnTo>
                  <a:pt x="0" y="230"/>
                </a:lnTo>
                <a:close/>
              </a:path>
            </a:pathLst>
          </a:custGeom>
          <a:noFill/>
          <a:ln cap="rnd" w="46440">
            <a:solidFill>
              <a:srgbClr val="f2c02c"/>
            </a:solidFill>
            <a:round/>
          </a:ln>
        </p:spPr>
        <p:style>
          <a:lnRef idx="0"/>
          <a:fillRef idx="0"/>
          <a:effectRef idx="0"/>
          <a:fontRef idx="minor"/>
        </p:style>
      </p:sp>
      <p:sp>
        <p:nvSpPr>
          <p:cNvPr id="18" name=""/>
          <p:cNvSpPr/>
          <p:nvPr/>
        </p:nvSpPr>
        <p:spPr>
          <a:xfrm>
            <a:off x="225720" y="237600"/>
            <a:ext cx="356040" cy="428760"/>
          </a:xfrm>
          <a:custGeom>
            <a:avLst/>
            <a:gdLst/>
            <a:ahLst/>
            <a:rect l="l" t="t"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sp>
      <p:sp>
        <p:nvSpPr>
          <p:cNvPr id="19" name=""/>
          <p:cNvSpPr/>
          <p:nvPr/>
        </p:nvSpPr>
        <p:spPr>
          <a:xfrm>
            <a:off x="320400" y="667080"/>
            <a:ext cx="166680" cy="41400"/>
          </a:xfrm>
          <a:custGeom>
            <a:avLst/>
            <a:gdLst/>
            <a:ahLst/>
            <a:rect l="l" t="t" r="r" b="b"/>
            <a:pathLst>
              <a:path w="466" h="118">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sp>
      <p:sp>
        <p:nvSpPr>
          <p:cNvPr id="20" name=""/>
          <p:cNvSpPr/>
          <p:nvPr/>
        </p:nvSpPr>
        <p:spPr>
          <a:xfrm>
            <a:off x="336600" y="708480"/>
            <a:ext cx="134280" cy="41040"/>
          </a:xfrm>
          <a:custGeom>
            <a:avLst/>
            <a:gdLst/>
            <a:ahLst/>
            <a:rect l="l" t="t" r="r" b="b"/>
            <a:pathLst>
              <a:path w="376" h="117">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sp>
      <p:sp>
        <p:nvSpPr>
          <p:cNvPr id="21" name=""/>
          <p:cNvSpPr/>
          <p:nvPr/>
        </p:nvSpPr>
        <p:spPr>
          <a:xfrm>
            <a:off x="323280" y="356040"/>
            <a:ext cx="162720" cy="310320"/>
          </a:xfrm>
          <a:custGeom>
            <a:avLst/>
            <a:gdLst/>
            <a:ahLst/>
            <a:rect l="l" t="t" r="r" b="b"/>
            <a:pathLst>
              <a:path w="455" h="865">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sp>
      <p:sp>
        <p:nvSpPr>
          <p:cNvPr id="22" name=""/>
          <p:cNvSpPr/>
          <p:nvPr/>
        </p:nvSpPr>
        <p:spPr>
          <a:xfrm>
            <a:off x="404280" y="79560"/>
            <a:ext cx="360" cy="61200"/>
          </a:xfrm>
          <a:prstGeom prst="line">
            <a:avLst/>
          </a:prstGeom>
          <a:ln cap="rnd" w="28800">
            <a:solidFill>
              <a:srgbClr val="ffffff"/>
            </a:solidFill>
            <a:round/>
          </a:ln>
        </p:spPr>
        <p:style>
          <a:lnRef idx="0"/>
          <a:fillRef idx="0"/>
          <a:effectRef idx="0"/>
          <a:fontRef idx="minor"/>
        </p:style>
      </p:sp>
      <p:sp>
        <p:nvSpPr>
          <p:cNvPr id="23"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24"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sp>
      <p:sp>
        <p:nvSpPr>
          <p:cNvPr id="25"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26" name=""/>
          <p:cNvSpPr/>
          <p:nvPr/>
        </p:nvSpPr>
        <p:spPr>
          <a:xfrm>
            <a:off x="82440" y="405360"/>
            <a:ext cx="61200" cy="360"/>
          </a:xfrm>
          <a:prstGeom prst="line">
            <a:avLst/>
          </a:prstGeom>
          <a:ln cap="rnd" w="28800">
            <a:solidFill>
              <a:srgbClr val="ffffff"/>
            </a:solidFill>
            <a:round/>
          </a:ln>
        </p:spPr>
        <p:style>
          <a:lnRef idx="0"/>
          <a:fillRef idx="0"/>
          <a:effectRef idx="0"/>
          <a:fontRef idx="minor"/>
        </p:style>
      </p:sp>
      <p:sp>
        <p:nvSpPr>
          <p:cNvPr id="27" name=""/>
          <p:cNvSpPr/>
          <p:nvPr/>
        </p:nvSpPr>
        <p:spPr>
          <a:xfrm>
            <a:off x="212400" y="217080"/>
            <a:ext cx="356400" cy="429120"/>
          </a:xfrm>
          <a:custGeom>
            <a:avLst/>
            <a:gdLst/>
            <a:ahLst/>
            <a:rect l="l" t="t" r="r" b="b"/>
            <a:pathLst>
              <a:path w="993" h="1195">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sp>
      <p:sp>
        <p:nvSpPr>
          <p:cNvPr id="28" name=""/>
          <p:cNvSpPr/>
          <p:nvPr/>
        </p:nvSpPr>
        <p:spPr>
          <a:xfrm>
            <a:off x="307080" y="646920"/>
            <a:ext cx="167040" cy="41040"/>
          </a:xfrm>
          <a:custGeom>
            <a:avLst/>
            <a:gdLst/>
            <a:ahLst/>
            <a:rect l="l" t="t" r="r" b="b"/>
            <a:pathLst>
              <a:path w="467" h="117">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sp>
      <p:sp>
        <p:nvSpPr>
          <p:cNvPr id="29" name=""/>
          <p:cNvSpPr/>
          <p:nvPr/>
        </p:nvSpPr>
        <p:spPr>
          <a:xfrm>
            <a:off x="323280" y="687960"/>
            <a:ext cx="134640" cy="41400"/>
          </a:xfrm>
          <a:custGeom>
            <a:avLst/>
            <a:gdLst/>
            <a:ahLst/>
            <a:rect l="l" t="t" r="r" b="b"/>
            <a:pathLst>
              <a:path w="377" h="118">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sp>
      <p:sp>
        <p:nvSpPr>
          <p:cNvPr id="30" name=""/>
          <p:cNvSpPr/>
          <p:nvPr/>
        </p:nvSpPr>
        <p:spPr>
          <a:xfrm>
            <a:off x="309960" y="335520"/>
            <a:ext cx="163080" cy="310680"/>
          </a:xfrm>
          <a:custGeom>
            <a:avLst/>
            <a:gdLst/>
            <a:ahLst/>
            <a:rect l="l" t="t" r="r" b="b"/>
            <a:pathLst>
              <a:path w="456" h="866">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sp>
      <p:sp>
        <p:nvSpPr>
          <p:cNvPr id="31" name=""/>
          <p:cNvSpPr/>
          <p:nvPr/>
        </p:nvSpPr>
        <p:spPr>
          <a:xfrm>
            <a:off x="390960" y="59040"/>
            <a:ext cx="360" cy="61560"/>
          </a:xfrm>
          <a:prstGeom prst="line">
            <a:avLst/>
          </a:prstGeom>
          <a:ln cap="rnd" w="28800">
            <a:solidFill>
              <a:srgbClr val="000000"/>
            </a:solidFill>
            <a:round/>
          </a:ln>
        </p:spPr>
        <p:style>
          <a:lnRef idx="0"/>
          <a:fillRef idx="0"/>
          <a:effectRef idx="0"/>
          <a:fontRef idx="minor"/>
        </p:style>
      </p:sp>
      <p:sp>
        <p:nvSpPr>
          <p:cNvPr id="32"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33"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sp>
      <p:sp>
        <p:nvSpPr>
          <p:cNvPr id="34"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35" name=""/>
          <p:cNvSpPr/>
          <p:nvPr/>
        </p:nvSpPr>
        <p:spPr>
          <a:xfrm>
            <a:off x="69480" y="384840"/>
            <a:ext cx="61200" cy="360"/>
          </a:xfrm>
          <a:prstGeom prst="line">
            <a:avLst/>
          </a:prstGeom>
          <a:ln cap="rnd" w="28800">
            <a:solidFill>
              <a:srgbClr val="000000"/>
            </a:solidFill>
            <a:round/>
          </a:ln>
        </p:spPr>
        <p:style>
          <a:lnRef idx="0"/>
          <a:fillRef idx="0"/>
          <a:effectRef idx="0"/>
          <a:fontRef idx="minor"/>
        </p:style>
      </p:sp>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s-MX" sz="4400" spc="-1" strike="noStrike">
                <a:latin typeface="Arial"/>
              </a:rPr>
              <a:t>Click to edit the title text format</a:t>
            </a:r>
            <a:endParaRPr b="0" lang="es-MX" sz="4400" spc="-1" strike="noStrike">
              <a:latin typeface="Arial"/>
            </a:endParaRPr>
          </a:p>
        </p:txBody>
      </p:sp>
      <p:sp>
        <p:nvSpPr>
          <p:cNvPr id="3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3200" spc="-1" strike="noStrike">
                <a:latin typeface="Arial"/>
              </a:rPr>
              <a:t>Click to edit the outline text format</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Second Outline Level</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Third Outline Level</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Fourth Outline Level</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Fifth Outline Level</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Sixth Outline Level</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Seventh Outline Level</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p:nvPr/>
        </p:nvSpPr>
        <p:spPr>
          <a:xfrm>
            <a:off x="0" y="179280"/>
            <a:ext cx="4149360" cy="416520"/>
          </a:xfrm>
          <a:custGeom>
            <a:avLst/>
            <a:gdLst/>
            <a:ahLst/>
            <a:rect l="l" t="t" r="r" b="b"/>
            <a:pathLst>
              <a:path w="11529" h="1160">
                <a:moveTo>
                  <a:pt x="0" y="0"/>
                </a:moveTo>
                <a:lnTo>
                  <a:pt x="11528" y="0"/>
                </a:lnTo>
                <a:lnTo>
                  <a:pt x="11528" y="1159"/>
                </a:lnTo>
                <a:lnTo>
                  <a:pt x="0" y="1159"/>
                </a:lnTo>
                <a:lnTo>
                  <a:pt x="0" y="0"/>
                </a:lnTo>
                <a:close/>
              </a:path>
            </a:pathLst>
          </a:custGeom>
          <a:solidFill>
            <a:srgbClr val="f2c02c"/>
          </a:solidFill>
          <a:ln w="0">
            <a:noFill/>
          </a:ln>
        </p:spPr>
        <p:style>
          <a:lnRef idx="0"/>
          <a:fillRef idx="0"/>
          <a:effectRef idx="0"/>
          <a:fontRef idx="minor"/>
        </p:style>
      </p:sp>
      <p:sp>
        <p:nvSpPr>
          <p:cNvPr id="75"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sp>
      <p:sp>
        <p:nvSpPr>
          <p:cNvPr id="76"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sp>
      <p:sp>
        <p:nvSpPr>
          <p:cNvPr id="77" name=""/>
          <p:cNvSpPr/>
          <p:nvPr/>
        </p:nvSpPr>
        <p:spPr>
          <a:xfrm>
            <a:off x="5675400" y="1268280"/>
            <a:ext cx="167040" cy="180360"/>
          </a:xfrm>
          <a:custGeom>
            <a:avLst/>
            <a:gdLst/>
            <a:ahLst/>
            <a:rect l="l" t="t" r="r" b="b"/>
            <a:pathLst>
              <a:path w="467" h="504">
                <a:moveTo>
                  <a:pt x="0" y="230"/>
                </a:moveTo>
                <a:lnTo>
                  <a:pt x="404" y="503"/>
                </a:lnTo>
                <a:lnTo>
                  <a:pt x="466" y="0"/>
                </a:lnTo>
                <a:lnTo>
                  <a:pt x="0" y="230"/>
                </a:lnTo>
                <a:close/>
              </a:path>
            </a:pathLst>
          </a:custGeom>
          <a:noFill/>
          <a:ln cap="rnd" w="46800">
            <a:solidFill>
              <a:srgbClr val="f2c02c"/>
            </a:solidFill>
            <a:round/>
          </a:ln>
        </p:spPr>
        <p:style>
          <a:lnRef idx="0"/>
          <a:fillRef idx="0"/>
          <a:effectRef idx="0"/>
          <a:fontRef idx="minor"/>
        </p:style>
      </p:sp>
      <p:sp>
        <p:nvSpPr>
          <p:cNvPr id="78" name=""/>
          <p:cNvSpPr/>
          <p:nvPr/>
        </p:nvSpPr>
        <p:spPr>
          <a:xfrm>
            <a:off x="7669440" y="4452480"/>
            <a:ext cx="190080" cy="190080"/>
          </a:xfrm>
          <a:custGeom>
            <a:avLst/>
            <a:gdLst/>
            <a:ahLst/>
            <a:rect l="l" t="t" r="r" b="b"/>
            <a:pathLst>
              <a:path w="531" h="531">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sp>
      <p:sp>
        <p:nvSpPr>
          <p:cNvPr id="79" name=""/>
          <p:cNvSpPr/>
          <p:nvPr/>
        </p:nvSpPr>
        <p:spPr>
          <a:xfrm>
            <a:off x="7669440" y="4452480"/>
            <a:ext cx="190080" cy="190080"/>
          </a:xfrm>
          <a:custGeom>
            <a:avLst/>
            <a:gdLst/>
            <a:ahLst/>
            <a:rect l="l" t="t" r="r" b="b"/>
            <a:pathLst>
              <a:path w="531" h="531">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sp>
      <p:sp>
        <p:nvSpPr>
          <p:cNvPr id="80"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sp>
      <p:sp>
        <p:nvSpPr>
          <p:cNvPr id="81" name=""/>
          <p:cNvSpPr/>
          <p:nvPr/>
        </p:nvSpPr>
        <p:spPr>
          <a:xfrm>
            <a:off x="9262080" y="291960"/>
            <a:ext cx="164160" cy="164160"/>
          </a:xfrm>
          <a:prstGeom prst="line">
            <a:avLst/>
          </a:prstGeom>
          <a:ln cap="rnd" w="68040">
            <a:solidFill>
              <a:srgbClr val="f2c02c"/>
            </a:solidFill>
            <a:round/>
          </a:ln>
        </p:spPr>
        <p:style>
          <a:lnRef idx="0"/>
          <a:fillRef idx="0"/>
          <a:effectRef idx="0"/>
          <a:fontRef idx="minor"/>
        </p:style>
      </p:sp>
      <p:sp>
        <p:nvSpPr>
          <p:cNvPr id="82" name=""/>
          <p:cNvSpPr/>
          <p:nvPr/>
        </p:nvSpPr>
        <p:spPr>
          <a:xfrm>
            <a:off x="152640" y="1112040"/>
            <a:ext cx="190080" cy="190080"/>
          </a:xfrm>
          <a:custGeom>
            <a:avLst/>
            <a:gdLst/>
            <a:ahLst/>
            <a:rect l="l" t="t" r="r" b="b"/>
            <a:pathLst>
              <a:path w="531" h="531">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tyle>
          <a:lnRef idx="0"/>
          <a:fillRef idx="0"/>
          <a:effectRef idx="0"/>
          <a:fontRef idx="minor"/>
        </p:style>
      </p:sp>
      <p:sp>
        <p:nvSpPr>
          <p:cNvPr id="83" name=""/>
          <p:cNvSpPr/>
          <p:nvPr/>
        </p:nvSpPr>
        <p:spPr>
          <a:xfrm>
            <a:off x="152640" y="1112040"/>
            <a:ext cx="190080" cy="190080"/>
          </a:xfrm>
          <a:custGeom>
            <a:avLst/>
            <a:gdLst/>
            <a:ahLst/>
            <a:rect l="l" t="t" r="r" b="b"/>
            <a:pathLst>
              <a:path w="531" h="531">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tyle>
          <a:lnRef idx="0"/>
          <a:fillRef idx="0"/>
          <a:effectRef idx="0"/>
          <a:fontRef idx="minor"/>
        </p:style>
      </p:sp>
      <p:sp>
        <p:nvSpPr>
          <p:cNvPr id="84" name=""/>
          <p:cNvSpPr/>
          <p:nvPr/>
        </p:nvSpPr>
        <p:spPr>
          <a:xfrm>
            <a:off x="225720" y="237600"/>
            <a:ext cx="356040" cy="428760"/>
          </a:xfrm>
          <a:custGeom>
            <a:avLst/>
            <a:gdLst/>
            <a:ahLst/>
            <a:rect l="l" t="t"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sp>
      <p:sp>
        <p:nvSpPr>
          <p:cNvPr id="85" name=""/>
          <p:cNvSpPr/>
          <p:nvPr/>
        </p:nvSpPr>
        <p:spPr>
          <a:xfrm>
            <a:off x="320400" y="667080"/>
            <a:ext cx="166680" cy="41400"/>
          </a:xfrm>
          <a:custGeom>
            <a:avLst/>
            <a:gdLst/>
            <a:ahLst/>
            <a:rect l="l" t="t" r="r" b="b"/>
            <a:pathLst>
              <a:path w="466" h="118">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sp>
      <p:sp>
        <p:nvSpPr>
          <p:cNvPr id="86" name=""/>
          <p:cNvSpPr/>
          <p:nvPr/>
        </p:nvSpPr>
        <p:spPr>
          <a:xfrm>
            <a:off x="336600" y="708480"/>
            <a:ext cx="134280" cy="41040"/>
          </a:xfrm>
          <a:custGeom>
            <a:avLst/>
            <a:gdLst/>
            <a:ahLst/>
            <a:rect l="l" t="t" r="r" b="b"/>
            <a:pathLst>
              <a:path w="376" h="117">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sp>
      <p:sp>
        <p:nvSpPr>
          <p:cNvPr id="87" name=""/>
          <p:cNvSpPr/>
          <p:nvPr/>
        </p:nvSpPr>
        <p:spPr>
          <a:xfrm>
            <a:off x="323280" y="356040"/>
            <a:ext cx="162720" cy="310320"/>
          </a:xfrm>
          <a:custGeom>
            <a:avLst/>
            <a:gdLst/>
            <a:ahLst/>
            <a:rect l="l" t="t" r="r" b="b"/>
            <a:pathLst>
              <a:path w="455" h="865">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sp>
      <p:sp>
        <p:nvSpPr>
          <p:cNvPr id="88" name=""/>
          <p:cNvSpPr/>
          <p:nvPr/>
        </p:nvSpPr>
        <p:spPr>
          <a:xfrm>
            <a:off x="404280" y="79560"/>
            <a:ext cx="360" cy="61200"/>
          </a:xfrm>
          <a:prstGeom prst="line">
            <a:avLst/>
          </a:prstGeom>
          <a:ln cap="rnd" w="28800">
            <a:solidFill>
              <a:srgbClr val="ffffff"/>
            </a:solidFill>
            <a:round/>
          </a:ln>
        </p:spPr>
        <p:style>
          <a:lnRef idx="0"/>
          <a:fillRef idx="0"/>
          <a:effectRef idx="0"/>
          <a:fontRef idx="minor"/>
        </p:style>
      </p:sp>
      <p:sp>
        <p:nvSpPr>
          <p:cNvPr id="89"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90" name=""/>
          <p:cNvSpPr/>
          <p:nvPr/>
        </p:nvSpPr>
        <p:spPr>
          <a:xfrm flipH="1">
            <a:off x="664560" y="405360"/>
            <a:ext cx="61200" cy="360"/>
          </a:xfrm>
          <a:prstGeom prst="line">
            <a:avLst/>
          </a:prstGeom>
          <a:ln cap="rnd" w="28800">
            <a:solidFill>
              <a:srgbClr val="ffffff"/>
            </a:solidFill>
            <a:round/>
          </a:ln>
        </p:spPr>
        <p:style>
          <a:lnRef idx="0"/>
          <a:fillRef idx="0"/>
          <a:effectRef idx="0"/>
          <a:fontRef idx="minor"/>
        </p:style>
      </p:sp>
      <p:sp>
        <p:nvSpPr>
          <p:cNvPr id="91"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92" name=""/>
          <p:cNvSpPr/>
          <p:nvPr/>
        </p:nvSpPr>
        <p:spPr>
          <a:xfrm>
            <a:off x="82440" y="405360"/>
            <a:ext cx="61200" cy="360"/>
          </a:xfrm>
          <a:prstGeom prst="line">
            <a:avLst/>
          </a:prstGeom>
          <a:ln cap="rnd" w="28800">
            <a:solidFill>
              <a:srgbClr val="ffffff"/>
            </a:solidFill>
            <a:round/>
          </a:ln>
        </p:spPr>
        <p:style>
          <a:lnRef idx="0"/>
          <a:fillRef idx="0"/>
          <a:effectRef idx="0"/>
          <a:fontRef idx="minor"/>
        </p:style>
      </p:sp>
      <p:sp>
        <p:nvSpPr>
          <p:cNvPr id="93" name=""/>
          <p:cNvSpPr/>
          <p:nvPr/>
        </p:nvSpPr>
        <p:spPr>
          <a:xfrm>
            <a:off x="212400" y="217080"/>
            <a:ext cx="356400" cy="429120"/>
          </a:xfrm>
          <a:custGeom>
            <a:avLst/>
            <a:gdLst/>
            <a:ahLst/>
            <a:rect l="l" t="t" r="r" b="b"/>
            <a:pathLst>
              <a:path w="993" h="1195">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sp>
      <p:sp>
        <p:nvSpPr>
          <p:cNvPr id="94" name=""/>
          <p:cNvSpPr/>
          <p:nvPr/>
        </p:nvSpPr>
        <p:spPr>
          <a:xfrm>
            <a:off x="307080" y="646920"/>
            <a:ext cx="167040" cy="41040"/>
          </a:xfrm>
          <a:custGeom>
            <a:avLst/>
            <a:gdLst/>
            <a:ahLst/>
            <a:rect l="l" t="t" r="r" b="b"/>
            <a:pathLst>
              <a:path w="467" h="117">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sp>
      <p:sp>
        <p:nvSpPr>
          <p:cNvPr id="95" name=""/>
          <p:cNvSpPr/>
          <p:nvPr/>
        </p:nvSpPr>
        <p:spPr>
          <a:xfrm>
            <a:off x="323280" y="687960"/>
            <a:ext cx="134640" cy="41400"/>
          </a:xfrm>
          <a:custGeom>
            <a:avLst/>
            <a:gdLst/>
            <a:ahLst/>
            <a:rect l="l" t="t" r="r" b="b"/>
            <a:pathLst>
              <a:path w="377" h="118">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sp>
      <p:sp>
        <p:nvSpPr>
          <p:cNvPr id="96" name=""/>
          <p:cNvSpPr/>
          <p:nvPr/>
        </p:nvSpPr>
        <p:spPr>
          <a:xfrm>
            <a:off x="309960" y="335520"/>
            <a:ext cx="163080" cy="310680"/>
          </a:xfrm>
          <a:custGeom>
            <a:avLst/>
            <a:gdLst/>
            <a:ahLst/>
            <a:rect l="l" t="t" r="r" b="b"/>
            <a:pathLst>
              <a:path w="456" h="866">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sp>
      <p:sp>
        <p:nvSpPr>
          <p:cNvPr id="97" name=""/>
          <p:cNvSpPr/>
          <p:nvPr/>
        </p:nvSpPr>
        <p:spPr>
          <a:xfrm>
            <a:off x="390960" y="59040"/>
            <a:ext cx="360" cy="61560"/>
          </a:xfrm>
          <a:prstGeom prst="line">
            <a:avLst/>
          </a:prstGeom>
          <a:ln cap="rnd" w="28800">
            <a:solidFill>
              <a:srgbClr val="000000"/>
            </a:solidFill>
            <a:round/>
          </a:ln>
        </p:spPr>
        <p:style>
          <a:lnRef idx="0"/>
          <a:fillRef idx="0"/>
          <a:effectRef idx="0"/>
          <a:fontRef idx="minor"/>
        </p:style>
      </p:sp>
      <p:sp>
        <p:nvSpPr>
          <p:cNvPr id="98"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99" name=""/>
          <p:cNvSpPr/>
          <p:nvPr/>
        </p:nvSpPr>
        <p:spPr>
          <a:xfrm flipH="1">
            <a:off x="651240" y="384840"/>
            <a:ext cx="61560" cy="360"/>
          </a:xfrm>
          <a:prstGeom prst="line">
            <a:avLst/>
          </a:prstGeom>
          <a:ln cap="rnd" w="28800">
            <a:solidFill>
              <a:srgbClr val="000000"/>
            </a:solidFill>
            <a:round/>
          </a:ln>
        </p:spPr>
        <p:style>
          <a:lnRef idx="0"/>
          <a:fillRef idx="0"/>
          <a:effectRef idx="0"/>
          <a:fontRef idx="minor"/>
        </p:style>
      </p:sp>
      <p:sp>
        <p:nvSpPr>
          <p:cNvPr id="100"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101" name=""/>
          <p:cNvSpPr/>
          <p:nvPr/>
        </p:nvSpPr>
        <p:spPr>
          <a:xfrm>
            <a:off x="69480" y="384840"/>
            <a:ext cx="61200" cy="360"/>
          </a:xfrm>
          <a:prstGeom prst="line">
            <a:avLst/>
          </a:prstGeom>
          <a:ln cap="rnd" w="28800">
            <a:solidFill>
              <a:srgbClr val="000000"/>
            </a:solidFill>
            <a:round/>
          </a:ln>
        </p:spPr>
        <p:style>
          <a:lnRef idx="0"/>
          <a:fillRef idx="0"/>
          <a:effectRef idx="0"/>
          <a:fontRef idx="minor"/>
        </p:style>
      </p:sp>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s-MX" sz="4400" spc="-1" strike="noStrike">
                <a:latin typeface="Arial"/>
              </a:rPr>
              <a:t>Click to edit the title text format</a:t>
            </a:r>
            <a:endParaRPr b="0" lang="es-MX" sz="4400" spc="-1" strike="noStrike">
              <a:latin typeface="Arial"/>
            </a:endParaRPr>
          </a:p>
        </p:txBody>
      </p:sp>
      <p:sp>
        <p:nvSpPr>
          <p:cNvPr id="10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3200" spc="-1" strike="noStrike">
                <a:latin typeface="Arial"/>
              </a:rPr>
              <a:t>Click to edit the outline text format</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Second Outline Level</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Third Outline Level</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Fourth Outline Level</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Fifth Outline Level</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Sixth Outline Level</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Seventh Outline Level</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
          <p:cNvSpPr/>
          <p:nvPr/>
        </p:nvSpPr>
        <p:spPr>
          <a:xfrm>
            <a:off x="571680" y="261360"/>
            <a:ext cx="8935200" cy="5145840"/>
          </a:xfrm>
          <a:custGeom>
            <a:avLst/>
            <a:gdLst/>
            <a:ahLst/>
            <a:rect l="l" t="t" r="r" b="b"/>
            <a:pathLst>
              <a:path w="24823" h="14297">
                <a:moveTo>
                  <a:pt x="0" y="0"/>
                </a:moveTo>
                <a:lnTo>
                  <a:pt x="24822" y="0"/>
                </a:lnTo>
                <a:lnTo>
                  <a:pt x="24822" y="14296"/>
                </a:lnTo>
                <a:lnTo>
                  <a:pt x="0" y="14296"/>
                </a:lnTo>
                <a:lnTo>
                  <a:pt x="0" y="0"/>
                </a:lnTo>
                <a:close/>
              </a:path>
            </a:pathLst>
          </a:custGeom>
          <a:solidFill>
            <a:srgbClr val="f2c02c"/>
          </a:solidFill>
          <a:ln w="0">
            <a:noFill/>
          </a:ln>
        </p:spPr>
        <p:style>
          <a:lnRef idx="0"/>
          <a:fillRef idx="0"/>
          <a:effectRef idx="0"/>
          <a:fontRef idx="minor"/>
        </p:style>
      </p:sp>
      <p:sp>
        <p:nvSpPr>
          <p:cNvPr id="141" name=""/>
          <p:cNvSpPr/>
          <p:nvPr/>
        </p:nvSpPr>
        <p:spPr>
          <a:xfrm>
            <a:off x="1888200" y="1732320"/>
            <a:ext cx="1409040" cy="1697040"/>
          </a:xfrm>
          <a:custGeom>
            <a:avLst/>
            <a:gdLst/>
            <a:ahLst/>
            <a:rect l="l" t="t" r="r" b="b"/>
            <a:pathLst>
              <a:path w="3917" h="4717">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style>
          <a:lnRef idx="0"/>
          <a:fillRef idx="0"/>
          <a:effectRef idx="0"/>
          <a:fontRef idx="minor"/>
        </p:style>
      </p:sp>
      <p:sp>
        <p:nvSpPr>
          <p:cNvPr id="142" name=""/>
          <p:cNvSpPr/>
          <p:nvPr/>
        </p:nvSpPr>
        <p:spPr>
          <a:xfrm>
            <a:off x="2262240" y="3429720"/>
            <a:ext cx="660960" cy="164520"/>
          </a:xfrm>
          <a:custGeom>
            <a:avLst/>
            <a:gdLst/>
            <a:ahLst/>
            <a:rect l="l" t="t" r="r" b="b"/>
            <a:pathLst>
              <a:path w="1839" h="460">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tyle>
          <a:lnRef idx="0"/>
          <a:fillRef idx="0"/>
          <a:effectRef idx="0"/>
          <a:fontRef idx="minor"/>
        </p:style>
      </p:sp>
      <p:sp>
        <p:nvSpPr>
          <p:cNvPr id="143" name=""/>
          <p:cNvSpPr/>
          <p:nvPr/>
        </p:nvSpPr>
        <p:spPr>
          <a:xfrm>
            <a:off x="2325960" y="3592800"/>
            <a:ext cx="533160" cy="164880"/>
          </a:xfrm>
          <a:custGeom>
            <a:avLst/>
            <a:gdLst/>
            <a:ahLst/>
            <a:rect l="l" t="t" r="r" b="b"/>
            <a:pathLst>
              <a:path w="1484" h="461">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style>
          <a:lnRef idx="0"/>
          <a:fillRef idx="0"/>
          <a:effectRef idx="0"/>
          <a:fontRef idx="minor"/>
        </p:style>
      </p:sp>
      <p:sp>
        <p:nvSpPr>
          <p:cNvPr id="144" name=""/>
          <p:cNvSpPr/>
          <p:nvPr/>
        </p:nvSpPr>
        <p:spPr>
          <a:xfrm>
            <a:off x="2273760" y="2201040"/>
            <a:ext cx="645120" cy="1228320"/>
          </a:xfrm>
          <a:custGeom>
            <a:avLst/>
            <a:gdLst/>
            <a:ahLst/>
            <a:rect l="l" t="t" r="r" b="b"/>
            <a:pathLst>
              <a:path w="1795" h="3415">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style>
          <a:lnRef idx="0"/>
          <a:fillRef idx="0"/>
          <a:effectRef idx="0"/>
          <a:fontRef idx="minor"/>
        </p:style>
      </p:sp>
      <p:sp>
        <p:nvSpPr>
          <p:cNvPr id="145" name=""/>
          <p:cNvSpPr/>
          <p:nvPr/>
        </p:nvSpPr>
        <p:spPr>
          <a:xfrm>
            <a:off x="2593080" y="1108800"/>
            <a:ext cx="360" cy="241920"/>
          </a:xfrm>
          <a:prstGeom prst="line">
            <a:avLst/>
          </a:prstGeom>
          <a:ln cap="rnd" w="70920">
            <a:solidFill>
              <a:srgbClr val="ffffff"/>
            </a:solidFill>
            <a:round/>
          </a:ln>
        </p:spPr>
        <p:style>
          <a:lnRef idx="0"/>
          <a:fillRef idx="0"/>
          <a:effectRef idx="0"/>
          <a:fontRef idx="minor"/>
        </p:style>
      </p:sp>
      <p:sp>
        <p:nvSpPr>
          <p:cNvPr id="146"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sp>
      <p:sp>
        <p:nvSpPr>
          <p:cNvPr id="147" name=""/>
          <p:cNvSpPr/>
          <p:nvPr/>
        </p:nvSpPr>
        <p:spPr>
          <a:xfrm flipH="1">
            <a:off x="3621960" y="2394720"/>
            <a:ext cx="241560" cy="360"/>
          </a:xfrm>
          <a:prstGeom prst="line">
            <a:avLst/>
          </a:prstGeom>
          <a:ln cap="rnd" w="70920">
            <a:solidFill>
              <a:srgbClr val="ffffff"/>
            </a:solidFill>
            <a:round/>
          </a:ln>
        </p:spPr>
        <p:style>
          <a:lnRef idx="0"/>
          <a:fillRef idx="0"/>
          <a:effectRef idx="0"/>
          <a:fontRef idx="minor"/>
        </p:style>
      </p:sp>
      <p:sp>
        <p:nvSpPr>
          <p:cNvPr id="148"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sp>
      <p:sp>
        <p:nvSpPr>
          <p:cNvPr id="149" name=""/>
          <p:cNvSpPr/>
          <p:nvPr/>
        </p:nvSpPr>
        <p:spPr>
          <a:xfrm>
            <a:off x="1322280" y="2394720"/>
            <a:ext cx="241920" cy="360"/>
          </a:xfrm>
          <a:prstGeom prst="line">
            <a:avLst/>
          </a:prstGeom>
          <a:ln cap="rnd" w="70920">
            <a:solidFill>
              <a:srgbClr val="ffffff"/>
            </a:solidFill>
            <a:round/>
          </a:ln>
        </p:spPr>
        <p:style>
          <a:lnRef idx="0"/>
          <a:fillRef idx="0"/>
          <a:effectRef idx="0"/>
          <a:fontRef idx="minor"/>
        </p:style>
      </p:sp>
      <p:sp>
        <p:nvSpPr>
          <p:cNvPr id="150" name=""/>
          <p:cNvSpPr/>
          <p:nvPr/>
        </p:nvSpPr>
        <p:spPr>
          <a:xfrm>
            <a:off x="1862280" y="1703880"/>
            <a:ext cx="1409040" cy="1697040"/>
          </a:xfrm>
          <a:custGeom>
            <a:avLst/>
            <a:gdLst/>
            <a:ahLst/>
            <a:rect l="l" t="t" r="r" b="b"/>
            <a:pathLst>
              <a:path w="3917" h="4717">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style>
          <a:lnRef idx="0"/>
          <a:fillRef idx="0"/>
          <a:effectRef idx="0"/>
          <a:fontRef idx="minor"/>
        </p:style>
      </p:sp>
      <p:sp>
        <p:nvSpPr>
          <p:cNvPr id="151" name=""/>
          <p:cNvSpPr/>
          <p:nvPr/>
        </p:nvSpPr>
        <p:spPr>
          <a:xfrm>
            <a:off x="2236320" y="3401280"/>
            <a:ext cx="660960" cy="164520"/>
          </a:xfrm>
          <a:custGeom>
            <a:avLst/>
            <a:gdLst/>
            <a:ahLst/>
            <a:rect l="l" t="t" r="r" b="b"/>
            <a:pathLst>
              <a:path w="1839" h="460">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tyle>
          <a:lnRef idx="0"/>
          <a:fillRef idx="0"/>
          <a:effectRef idx="0"/>
          <a:fontRef idx="minor"/>
        </p:style>
      </p:sp>
      <p:sp>
        <p:nvSpPr>
          <p:cNvPr id="152" name=""/>
          <p:cNvSpPr/>
          <p:nvPr/>
        </p:nvSpPr>
        <p:spPr>
          <a:xfrm>
            <a:off x="2300040" y="3564360"/>
            <a:ext cx="533520" cy="164880"/>
          </a:xfrm>
          <a:custGeom>
            <a:avLst/>
            <a:gdLst/>
            <a:ahLst/>
            <a:rect l="l" t="t" r="r" b="b"/>
            <a:pathLst>
              <a:path w="1485" h="461">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style>
          <a:lnRef idx="0"/>
          <a:fillRef idx="0"/>
          <a:effectRef idx="0"/>
          <a:fontRef idx="minor"/>
        </p:style>
      </p:sp>
      <p:sp>
        <p:nvSpPr>
          <p:cNvPr id="153" name=""/>
          <p:cNvSpPr/>
          <p:nvPr/>
        </p:nvSpPr>
        <p:spPr>
          <a:xfrm>
            <a:off x="2247840" y="2172600"/>
            <a:ext cx="645120" cy="1228320"/>
          </a:xfrm>
          <a:custGeom>
            <a:avLst/>
            <a:gdLst/>
            <a:ahLst/>
            <a:rect l="l" t="t" r="r" b="b"/>
            <a:pathLst>
              <a:path w="1795" h="3415">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style>
          <a:lnRef idx="0"/>
          <a:fillRef idx="0"/>
          <a:effectRef idx="0"/>
          <a:fontRef idx="minor"/>
        </p:style>
      </p:sp>
      <p:sp>
        <p:nvSpPr>
          <p:cNvPr id="154" name=""/>
          <p:cNvSpPr/>
          <p:nvPr/>
        </p:nvSpPr>
        <p:spPr>
          <a:xfrm>
            <a:off x="2567160" y="1080360"/>
            <a:ext cx="360" cy="241920"/>
          </a:xfrm>
          <a:prstGeom prst="line">
            <a:avLst/>
          </a:prstGeom>
          <a:ln cap="rnd" w="70920">
            <a:solidFill>
              <a:srgbClr val="000000"/>
            </a:solidFill>
            <a:round/>
          </a:ln>
        </p:spPr>
        <p:style>
          <a:lnRef idx="0"/>
          <a:fillRef idx="0"/>
          <a:effectRef idx="0"/>
          <a:fontRef idx="minor"/>
        </p:style>
      </p:sp>
      <p:sp>
        <p:nvSpPr>
          <p:cNvPr id="155"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sp>
      <p:sp>
        <p:nvSpPr>
          <p:cNvPr id="156" name=""/>
          <p:cNvSpPr/>
          <p:nvPr/>
        </p:nvSpPr>
        <p:spPr>
          <a:xfrm flipH="1">
            <a:off x="3596040" y="2366280"/>
            <a:ext cx="241920" cy="360"/>
          </a:xfrm>
          <a:prstGeom prst="line">
            <a:avLst/>
          </a:prstGeom>
          <a:ln cap="rnd" w="70920">
            <a:solidFill>
              <a:srgbClr val="000000"/>
            </a:solidFill>
            <a:round/>
          </a:ln>
        </p:spPr>
        <p:style>
          <a:lnRef idx="0"/>
          <a:fillRef idx="0"/>
          <a:effectRef idx="0"/>
          <a:fontRef idx="minor"/>
        </p:style>
      </p:sp>
      <p:sp>
        <p:nvSpPr>
          <p:cNvPr id="157"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sp>
      <p:sp>
        <p:nvSpPr>
          <p:cNvPr id="158" name=""/>
          <p:cNvSpPr/>
          <p:nvPr/>
        </p:nvSpPr>
        <p:spPr>
          <a:xfrm>
            <a:off x="1296360" y="2366280"/>
            <a:ext cx="241920" cy="360"/>
          </a:xfrm>
          <a:prstGeom prst="line">
            <a:avLst/>
          </a:prstGeom>
          <a:ln cap="rnd" w="70920">
            <a:solidFill>
              <a:srgbClr val="000000"/>
            </a:solidFill>
            <a:round/>
          </a:ln>
        </p:spPr>
        <p:style>
          <a:lnRef idx="0"/>
          <a:fillRef idx="0"/>
          <a:effectRef idx="0"/>
          <a:fontRef idx="minor"/>
        </p:style>
      </p:sp>
      <p:sp>
        <p:nvSpPr>
          <p:cNvPr id="159"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sp>
      <p:sp>
        <p:nvSpPr>
          <p:cNvPr id="160"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sp>
      <p:sp>
        <p:nvSpPr>
          <p:cNvPr id="161"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sp>
      <p:sp>
        <p:nvSpPr>
          <p:cNvPr id="162"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sp>
      <p:sp>
        <p:nvSpPr>
          <p:cNvPr id="163" name=""/>
          <p:cNvSpPr/>
          <p:nvPr/>
        </p:nvSpPr>
        <p:spPr>
          <a:xfrm>
            <a:off x="1798200" y="3458880"/>
            <a:ext cx="166680" cy="185760"/>
          </a:xfrm>
          <a:custGeom>
            <a:avLst/>
            <a:gdLst/>
            <a:ahLst/>
            <a:rect l="l" t="t" r="r" b="b"/>
            <a:pathLst>
              <a:path w="466" h="519">
                <a:moveTo>
                  <a:pt x="0" y="518"/>
                </a:moveTo>
                <a:lnTo>
                  <a:pt x="465" y="353"/>
                </a:lnTo>
                <a:lnTo>
                  <a:pt x="93" y="0"/>
                </a:lnTo>
                <a:lnTo>
                  <a:pt x="0" y="518"/>
                </a:lnTo>
                <a:close/>
              </a:path>
            </a:pathLst>
          </a:custGeom>
          <a:noFill/>
          <a:ln cap="rnd" w="47160">
            <a:solidFill>
              <a:srgbClr val="000000"/>
            </a:solidFill>
            <a:round/>
          </a:ln>
        </p:spPr>
        <p:style>
          <a:lnRef idx="0"/>
          <a:fillRef idx="0"/>
          <a:effectRef idx="0"/>
          <a:fontRef idx="minor"/>
        </p:style>
      </p:sp>
      <p:sp>
        <p:nvSpPr>
          <p:cNvPr id="164" name=""/>
          <p:cNvSpPr/>
          <p:nvPr/>
        </p:nvSpPr>
        <p:spPr>
          <a:xfrm>
            <a:off x="3641760" y="2671560"/>
            <a:ext cx="168480" cy="182880"/>
          </a:xfrm>
          <a:custGeom>
            <a:avLst/>
            <a:gdLst/>
            <a:ahLst/>
            <a:rect l="l" t="t" r="r" b="b"/>
            <a:pathLst>
              <a:path w="471" h="511">
                <a:moveTo>
                  <a:pt x="0" y="238"/>
                </a:moveTo>
                <a:lnTo>
                  <a:pt x="412" y="510"/>
                </a:lnTo>
                <a:lnTo>
                  <a:pt x="470" y="0"/>
                </a:lnTo>
                <a:lnTo>
                  <a:pt x="0" y="238"/>
                </a:lnTo>
                <a:close/>
              </a:path>
            </a:pathLst>
          </a:custGeom>
          <a:noFill/>
          <a:ln cap="rnd" w="47160">
            <a:solidFill>
              <a:srgbClr val="000000"/>
            </a:solidFill>
            <a:round/>
          </a:ln>
        </p:spPr>
        <p:style>
          <a:lnRef idx="0"/>
          <a:fillRef idx="0"/>
          <a:effectRef idx="0"/>
          <a:fontRef idx="minor"/>
        </p:style>
      </p:sp>
      <p:sp>
        <p:nvSpPr>
          <p:cNvPr id="165" name=""/>
          <p:cNvSpPr/>
          <p:nvPr/>
        </p:nvSpPr>
        <p:spPr>
          <a:xfrm>
            <a:off x="1088640" y="1644840"/>
            <a:ext cx="187200" cy="164880"/>
          </a:xfrm>
          <a:custGeom>
            <a:avLst/>
            <a:gdLst/>
            <a:ahLst/>
            <a:rect l="l" t="t" r="r" b="b"/>
            <a:pathLst>
              <a:path w="523" h="461">
                <a:moveTo>
                  <a:pt x="0" y="66"/>
                </a:moveTo>
                <a:lnTo>
                  <a:pt x="297" y="460"/>
                </a:lnTo>
                <a:lnTo>
                  <a:pt x="522" y="0"/>
                </a:lnTo>
                <a:lnTo>
                  <a:pt x="0" y="66"/>
                </a:lnTo>
                <a:close/>
              </a:path>
            </a:pathLst>
          </a:custGeom>
          <a:noFill/>
          <a:ln cap="rnd" w="47160">
            <a:solidFill>
              <a:srgbClr val="000000"/>
            </a:solidFill>
            <a:round/>
          </a:ln>
        </p:spPr>
        <p:style>
          <a:lnRef idx="0"/>
          <a:fillRef idx="0"/>
          <a:effectRef idx="0"/>
          <a:fontRef idx="minor"/>
        </p:style>
      </p:sp>
      <p:sp>
        <p:nvSpPr>
          <p:cNvPr id="166" name=""/>
          <p:cNvSpPr/>
          <p:nvPr/>
        </p:nvSpPr>
        <p:spPr>
          <a:xfrm>
            <a:off x="3659760" y="1647360"/>
            <a:ext cx="194760" cy="195120"/>
          </a:xfrm>
          <a:custGeom>
            <a:avLst/>
            <a:gdLst/>
            <a:ahLst/>
            <a:rect l="l" t="t" r="r" b="b"/>
            <a:pathLst>
              <a:path w="544" h="545">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style>
          <a:lnRef idx="0"/>
          <a:fillRef idx="0"/>
          <a:effectRef idx="0"/>
          <a:fontRef idx="minor"/>
        </p:style>
      </p:sp>
      <p:sp>
        <p:nvSpPr>
          <p:cNvPr id="167"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sp>
      <p:sp>
        <p:nvSpPr>
          <p:cNvPr id="168"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sp>
      <p:sp>
        <p:nvSpPr>
          <p:cNvPr id="169" name=""/>
          <p:cNvSpPr/>
          <p:nvPr/>
        </p:nvSpPr>
        <p:spPr>
          <a:xfrm>
            <a:off x="7820640" y="307080"/>
            <a:ext cx="150120" cy="101160"/>
          </a:xfrm>
          <a:prstGeom prst="line">
            <a:avLst/>
          </a:prstGeom>
          <a:ln cap="rnd" w="88200">
            <a:solidFill>
              <a:srgbClr val="ffffff"/>
            </a:solidFill>
            <a:round/>
          </a:ln>
        </p:spPr>
        <p:style>
          <a:lnRef idx="0"/>
          <a:fillRef idx="0"/>
          <a:effectRef idx="0"/>
          <a:fontRef idx="minor"/>
        </p:style>
      </p:sp>
      <p:sp>
        <p:nvSpPr>
          <p:cNvPr id="170"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sp>
      <p:sp>
        <p:nvSpPr>
          <p:cNvPr id="171"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sp>
      <p:sp>
        <p:nvSpPr>
          <p:cNvPr id="172" name=""/>
          <p:cNvSpPr/>
          <p:nvPr/>
        </p:nvSpPr>
        <p:spPr>
          <a:xfrm>
            <a:off x="1951200" y="4389480"/>
            <a:ext cx="167400" cy="180360"/>
          </a:xfrm>
          <a:custGeom>
            <a:avLst/>
            <a:gdLst/>
            <a:ahLst/>
            <a:rect l="l" t="t" r="r" b="b"/>
            <a:pathLst>
              <a:path w="468" h="504">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sp>
      <p:sp>
        <p:nvSpPr>
          <p:cNvPr id="173"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sp>
      <p:sp>
        <p:nvSpPr>
          <p:cNvPr id="174" name=""/>
          <p:cNvSpPr/>
          <p:nvPr/>
        </p:nvSpPr>
        <p:spPr>
          <a:xfrm>
            <a:off x="5312880" y="867960"/>
            <a:ext cx="164160" cy="164160"/>
          </a:xfrm>
          <a:prstGeom prst="line">
            <a:avLst/>
          </a:prstGeom>
          <a:ln cap="rnd" w="68040">
            <a:solidFill>
              <a:srgbClr val="ffffff"/>
            </a:solidFill>
            <a:round/>
          </a:ln>
        </p:spPr>
        <p:style>
          <a:lnRef idx="0"/>
          <a:fillRef idx="0"/>
          <a:effectRef idx="0"/>
          <a:fontRef idx="minor"/>
        </p:style>
      </p:sp>
      <p:sp>
        <p:nvSpPr>
          <p:cNvPr id="175" name=""/>
          <p:cNvSpPr/>
          <p:nvPr/>
        </p:nvSpPr>
        <p:spPr>
          <a:xfrm>
            <a:off x="7007400" y="2572920"/>
            <a:ext cx="189720" cy="189720"/>
          </a:xfrm>
          <a:custGeom>
            <a:avLst/>
            <a:gdLst/>
            <a:ahLst/>
            <a:rect l="l" t="t" r="r" b="b"/>
            <a:pathLst>
              <a:path w="530" h="530">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style>
          <a:lnRef idx="0"/>
          <a:fillRef idx="0"/>
          <a:effectRef idx="0"/>
          <a:fontRef idx="minor"/>
        </p:style>
      </p:sp>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s-MX" sz="4400" spc="-1" strike="noStrike">
                <a:latin typeface="Arial"/>
              </a:rPr>
              <a:t>Click to edit the title text format</a:t>
            </a:r>
            <a:endParaRPr b="0" lang="es-MX" sz="4400" spc="-1" strike="noStrike">
              <a:latin typeface="Arial"/>
            </a:endParaRPr>
          </a:p>
        </p:txBody>
      </p:sp>
      <p:sp>
        <p:nvSpPr>
          <p:cNvPr id="17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MX" sz="3200" spc="-1" strike="noStrike">
                <a:latin typeface="Arial"/>
              </a:rPr>
              <a:t>Click to edit the outline text format</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Second Outline Level</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Third Outline Level</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Fourth Outline Level</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Fifth Outline Level</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Sixth Outline Level</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Seventh Outline Level</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s://lucid.app/lucidchart/cb04b068-269c-43e0-b4ea-9d97b0b44fc7/edit?viewport_loc=135%2C479%2C1821%2C696%2C0_0&amp;invitationId=inv_3c6dcfb0-2391-4c25-ba8c-066357bdaa59" TargetMode="External"/><Relationship Id="rId2" Type="http://schemas.openxmlformats.org/officeDocument/2006/relationships/hyperlink" Target="https://youtu.be/dQw4w9WgXcQ?si=tqm0zhnfUMJdwxP7" TargetMode="External"/><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803160" y="-418320"/>
            <a:ext cx="3696120" cy="1523880"/>
          </a:xfrm>
          <a:prstGeom prst="rect">
            <a:avLst/>
          </a:prstGeom>
          <a:noFill/>
          <a:ln w="0">
            <a:noFill/>
          </a:ln>
        </p:spPr>
        <p:txBody>
          <a:bodyPr lIns="0" rIns="0" tIns="0" bIns="0" anchor="ctr">
            <a:noAutofit/>
          </a:bodyPr>
          <a:p>
            <a:pPr algn="ctr">
              <a:lnSpc>
                <a:spcPct val="100000"/>
              </a:lnSpc>
              <a:buNone/>
            </a:pPr>
            <a:r>
              <a:rPr b="0" lang="es-MX" sz="4400" spc="-1" strike="noStrike">
                <a:latin typeface="Noto Sans"/>
              </a:rPr>
              <a:t>Idea inicial</a:t>
            </a:r>
            <a:endParaRPr b="0" lang="es-MX" sz="4400" spc="-1" strike="noStrike">
              <a:latin typeface="Arial"/>
            </a:endParaRPr>
          </a:p>
        </p:txBody>
      </p:sp>
      <p:pic>
        <p:nvPicPr>
          <p:cNvPr id="215" name="" descr=""/>
          <p:cNvPicPr/>
          <p:nvPr/>
        </p:nvPicPr>
        <p:blipFill>
          <a:blip r:embed="rId1"/>
          <a:stretch/>
        </p:blipFill>
        <p:spPr>
          <a:xfrm>
            <a:off x="261000" y="770400"/>
            <a:ext cx="9638280" cy="4808880"/>
          </a:xfrm>
          <a:prstGeom prst="rect">
            <a:avLst/>
          </a:prstGeom>
          <a:ln w="0">
            <a:noFill/>
          </a:ln>
        </p:spPr>
      </p:pic>
      <p:sp>
        <p:nvSpPr>
          <p:cNvPr id="216" name=""/>
          <p:cNvSpPr/>
          <p:nvPr/>
        </p:nvSpPr>
        <p:spPr>
          <a:xfrm>
            <a:off x="1260000" y="1620000"/>
            <a:ext cx="161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s-MX" sz="1800" spc="-1" strike="noStrike">
                <a:solidFill>
                  <a:srgbClr val="000000"/>
                </a:solidFill>
                <a:latin typeface="Arial"/>
                <a:ea typeface="DejaVu Sans"/>
              </a:rPr>
              <a:t>Número1:</a:t>
            </a:r>
            <a:endParaRPr b="0" lang="es-MX" sz="1800" spc="-1" strike="noStrike">
              <a:latin typeface="Arial"/>
            </a:endParaRPr>
          </a:p>
        </p:txBody>
      </p:sp>
      <p:sp>
        <p:nvSpPr>
          <p:cNvPr id="217" name=""/>
          <p:cNvSpPr/>
          <p:nvPr/>
        </p:nvSpPr>
        <p:spPr>
          <a:xfrm>
            <a:off x="1260000" y="4257720"/>
            <a:ext cx="161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s-MX" sz="1800" spc="-1" strike="noStrike">
                <a:solidFill>
                  <a:srgbClr val="000000"/>
                </a:solidFill>
                <a:latin typeface="Arial"/>
                <a:ea typeface="DejaVu Sans"/>
              </a:rPr>
              <a:t>Número3:</a:t>
            </a:r>
            <a:endParaRPr b="0" lang="es-MX" sz="1800" spc="-1" strike="noStrike">
              <a:latin typeface="Arial"/>
            </a:endParaRPr>
          </a:p>
        </p:txBody>
      </p:sp>
      <p:sp>
        <p:nvSpPr>
          <p:cNvPr id="218" name=""/>
          <p:cNvSpPr/>
          <p:nvPr/>
        </p:nvSpPr>
        <p:spPr>
          <a:xfrm>
            <a:off x="5580000" y="1377720"/>
            <a:ext cx="1619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s-MX" sz="1800" spc="-1" strike="noStrike">
                <a:solidFill>
                  <a:srgbClr val="000000"/>
                </a:solidFill>
                <a:latin typeface="Arial"/>
                <a:ea typeface="DejaVu Sans"/>
              </a:rPr>
              <a:t>Número2:</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799200" y="-37080"/>
            <a:ext cx="3520080" cy="762120"/>
          </a:xfrm>
          <a:prstGeom prst="rect">
            <a:avLst/>
          </a:prstGeom>
          <a:noFill/>
          <a:ln w="0">
            <a:noFill/>
          </a:ln>
        </p:spPr>
        <p:txBody>
          <a:bodyPr lIns="0" rIns="0" tIns="0" bIns="0" anchor="ctr">
            <a:noAutofit/>
          </a:bodyPr>
          <a:p>
            <a:pPr>
              <a:lnSpc>
                <a:spcPct val="100000"/>
              </a:lnSpc>
              <a:buNone/>
            </a:pPr>
            <a:r>
              <a:rPr b="0" lang="es-MX" sz="2200" spc="-1" strike="noStrike">
                <a:latin typeface="Noto Sans"/>
              </a:rPr>
              <a:t>Explicación del diagrama</a:t>
            </a:r>
            <a:endParaRPr b="0" lang="es-MX" sz="2200" spc="-1" strike="noStrike">
              <a:latin typeface="Arial"/>
            </a:endParaRPr>
          </a:p>
        </p:txBody>
      </p:sp>
      <p:sp>
        <p:nvSpPr>
          <p:cNvPr id="220" name=""/>
          <p:cNvSpPr/>
          <p:nvPr/>
        </p:nvSpPr>
        <p:spPr>
          <a:xfrm>
            <a:off x="1080000" y="900000"/>
            <a:ext cx="8459280" cy="431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s-MX" sz="1800" spc="-1" strike="noStrike">
                <a:solidFill>
                  <a:srgbClr val="000000"/>
                </a:solidFill>
                <a:latin typeface="Arial"/>
                <a:ea typeface="DejaVu Sans"/>
              </a:rPr>
              <a:t>Número1:  «SGDV» y «Catalogo» llenan la pantalla, pero para que se vea que están dentro de otro panel se hizo un poco más pequeño (ocupan la mitad cada uno). Al hacer clic sobre estos, se abrirá un nuevo panel, el «Número2» o el «Número3» según sea el caso.</a:t>
            </a: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r>
              <a:rPr b="0" lang="es-MX" sz="1800" spc="-1" strike="noStrike">
                <a:solidFill>
                  <a:srgbClr val="000000"/>
                </a:solidFill>
                <a:latin typeface="Arial"/>
                <a:ea typeface="DejaVu Sans"/>
              </a:rPr>
              <a:t>Número2: El catalogo: el «num.existencias» no tiene que ser tan grande pues el real solo mostrara el número, y lo del extremo izquierdo es una «barra de desplazamiento», el tamaño de los cuadros y posición de estos puede variar, solo es un ejemplo.</a:t>
            </a: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r>
              <a:rPr b="0" lang="es-MX" sz="1800" spc="-1" strike="noStrike">
                <a:solidFill>
                  <a:srgbClr val="000000"/>
                </a:solidFill>
                <a:latin typeface="Arial"/>
                <a:ea typeface="DejaVu Sans"/>
              </a:rPr>
              <a:t>Número3: No sé. </a:t>
            </a:r>
            <a:endParaRPr b="0" lang="es-MX"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431240" y="509400"/>
            <a:ext cx="4928760" cy="4350600"/>
          </a:xfrm>
          <a:prstGeom prst="rect">
            <a:avLst/>
          </a:prstGeom>
          <a:noFill/>
          <a:ln w="0">
            <a:noFill/>
          </a:ln>
        </p:spPr>
        <p:txBody>
          <a:bodyPr lIns="0" rIns="0" tIns="0" bIns="0" anchor="ctr">
            <a:noAutofit/>
          </a:bodyPr>
          <a:p>
            <a:pPr algn="ctr">
              <a:lnSpc>
                <a:spcPct val="100000"/>
              </a:lnSpc>
              <a:buNone/>
            </a:pPr>
            <a:r>
              <a:rPr b="0" lang="es-MX" sz="4400" spc="-1" strike="noStrike">
                <a:latin typeface="Noto Sans"/>
              </a:rPr>
              <a:t>Es mi propuesta para el diseño del proyecto, no olviden mejorarla y completarla.</a:t>
            </a:r>
            <a:endParaRPr b="0" lang="es-MX"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
          <p:cNvSpPr/>
          <p:nvPr/>
        </p:nvSpPr>
        <p:spPr>
          <a:xfrm>
            <a:off x="3960000" y="586080"/>
            <a:ext cx="5579640" cy="4185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s-MX" sz="1800" spc="-1" strike="noStrike">
                <a:latin typeface="Arial"/>
              </a:rPr>
              <a:t>Comparto el link donde hice la imagen de la diapositiva número uno:</a:t>
            </a:r>
            <a:endParaRPr b="0" lang="es-MX" sz="1800" spc="-1" strike="noStrike">
              <a:latin typeface="Arial"/>
            </a:endParaRPr>
          </a:p>
          <a:p>
            <a:pPr>
              <a:lnSpc>
                <a:spcPct val="100000"/>
              </a:lnSpc>
              <a:buNone/>
            </a:pPr>
            <a:r>
              <a:rPr b="0" lang="es-MX" sz="1800" spc="-1" strike="noStrike" u="sng">
                <a:solidFill>
                  <a:srgbClr val="0000ff"/>
                </a:solidFill>
                <a:uFillTx/>
                <a:latin typeface="Arial"/>
                <a:hlinkClick r:id="rId1"/>
              </a:rPr>
              <a:t>https://lucid.app/lucidchart/cb04b068-269c-43e0-b4ea-9d97b0b44fc7/edit?viewport_loc=135%2C479%2C1821%2C696%2C0_0&amp;invitationId=inv_3c6dcfb0-2391-4c25-ba8c-066357bdaa59</a:t>
            </a: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r>
              <a:rPr b="0" lang="es-MX" sz="1800" spc="-1" strike="noStrike">
                <a:latin typeface="Arial"/>
              </a:rPr>
              <a:t> </a:t>
            </a:r>
            <a:r>
              <a:rPr b="0" lang="es-MX" sz="1800" spc="-1" strike="noStrike">
                <a:latin typeface="Arial"/>
              </a:rPr>
              <a:t>Importante: </a:t>
            </a:r>
            <a:r>
              <a:rPr b="0" lang="es-MX" sz="1800" spc="-1" strike="noStrike" u="sng">
                <a:solidFill>
                  <a:srgbClr val="0000ff"/>
                </a:solidFill>
                <a:uFillTx/>
                <a:latin typeface="Arial"/>
                <a:hlinkClick r:id="rId2"/>
              </a:rPr>
              <a:t>https://youtu.be/dQw4w9WgXcQ?si=tqm0zhnfUMJdwxP7</a:t>
            </a: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endParaRPr b="0" lang="es-MX" sz="1800" spc="-1" strike="noStrike">
              <a:latin typeface="Arial"/>
            </a:endParaRPr>
          </a:p>
          <a:p>
            <a:pPr>
              <a:lnSpc>
                <a:spcPct val="100000"/>
              </a:lnSpc>
              <a:buNone/>
            </a:pPr>
            <a:r>
              <a:rPr b="0" lang="es-MX" sz="1800" spc="-1" strike="noStrike">
                <a:latin typeface="Arial"/>
              </a:rPr>
              <a:t>Por cierto, lo subir al gitHub en la carpeta «GuiasDelProyecto».</a:t>
            </a:r>
            <a:endParaRPr b="0" lang="es-MX" sz="1800" spc="-1" strike="noStrike">
              <a:latin typeface="Arial"/>
            </a:endParaRPr>
          </a:p>
          <a:p>
            <a:pPr>
              <a:lnSpc>
                <a:spcPct val="100000"/>
              </a:lnSpc>
              <a:buNone/>
            </a:pPr>
            <a:endParaRPr b="0" lang="es-MX"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LibreOffice/7.2.7.2$Linux_X86_64 LibreOffice_project/8d71d29d553c0f7dcbfa38fbfda25ee34cce99a2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2023-10-14T20:16:05Z</dcterms:created>
  <dc:creator/>
  <dc:description/>
  <dc:language>es-MX</dc:language>
  <cp:lastModifiedBy/>
  <dcterms:modified xsi:type="dcterms:W3CDTF">2023-10-14T20:45:29Z</dcterms:modified>
  <cp:revision>4</cp:revision>
  <dc:subject/>
  <dc:title>Yellow Idea</dc:title>
</cp:coreProperties>
</file>

<file path=docProps/custom.xml><?xml version="1.0" encoding="utf-8"?>
<Properties xmlns="http://schemas.openxmlformats.org/officeDocument/2006/custom-properties" xmlns:vt="http://schemas.openxmlformats.org/officeDocument/2006/docPropsVTypes"/>
</file>