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7556500" cy="10680700"/>
  <p:notesSz cx="7556500" cy="10680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Relationship Id="rId7" Type="http://schemas.openxmlformats.org/officeDocument/2006/relationships/image" Target="../media/image6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6200" y="7142734"/>
            <a:ext cx="7415542" cy="2698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6200" y="5677788"/>
            <a:ext cx="7415542" cy="2698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4212843"/>
            <a:ext cx="7415542" cy="2698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76200" y="2747899"/>
            <a:ext cx="7415542" cy="26987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" y="1282954"/>
            <a:ext cx="7415542" cy="26987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6200" y="64896"/>
            <a:ext cx="7415542" cy="26987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200" y="262168"/>
            <a:ext cx="241864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marp: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true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theme: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gaia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00" y="733754"/>
            <a:ext cx="1117848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Canvas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1513661"/>
            <a:ext cx="1329184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¿Que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es?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200" y="2064200"/>
            <a:ext cx="7525206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una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herramienta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gestión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estratégica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que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permiteconocer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aspectos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clave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negocio: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cómo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relacionan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compensan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entre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sí.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Hace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visible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infraestructura,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oferta,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clientes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situación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financiera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organización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para</a:t>
            </a:r>
          </a:p>
          <a:p>
            <a:pPr marL="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que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logres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reconocer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deficiencias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analices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rendimiento.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220" y="2978606"/>
            <a:ext cx="4412923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permite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identificar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lo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esencial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3529145"/>
            <a:ext cx="7520434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modelo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Canvas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tienes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una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visión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general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cuál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realmente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modelo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negocio.</a:t>
            </a:r>
            <a:r>
              <a:rPr dirty="0" sz="1200" spc="-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También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muestra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qué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actividades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relevantes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incluso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cuáles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interponen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camino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hacia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objetivos.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Lleva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visión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hacia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</a:t>
            </a:r>
          </a:p>
          <a:p>
            <a:pPr marL="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esencial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esta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manera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puedes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optimizar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modelo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negocio.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220" y="4443551"/>
            <a:ext cx="4775745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da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base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para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lluvia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ideas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" y="4994090"/>
            <a:ext cx="7451885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modelo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Canvas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punto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partida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perfecto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para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dejar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que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ideas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equipo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fluyan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libremente.</a:t>
            </a:r>
            <a:r>
              <a:rPr dirty="0" sz="1200" spc="-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También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puedes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probar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modelos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alternativos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para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complementar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idea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negocio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encontrar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nuevas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posibilidades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</a:p>
          <a:p>
            <a:pPr marL="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comercialización.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220" y="5908496"/>
            <a:ext cx="5498028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brinda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una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presentación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estructurada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200" y="6459035"/>
            <a:ext cx="7520386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modelo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Canvas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presenta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términos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generales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visuales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negocio,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una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forma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más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clara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estructurada.</a:t>
            </a:r>
            <a:r>
              <a:rPr dirty="0" sz="1200" spc="-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Así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otros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podrán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entender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discutir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rápidamente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modelo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negocio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todas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áreas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proyecto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recibirán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rápidamente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</a:p>
          <a:p>
            <a:pPr marL="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información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que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importante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para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ellos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para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empresa.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200" y="7373441"/>
            <a:ext cx="5241429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Sienta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base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tus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planes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negocios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200" y="7923980"/>
            <a:ext cx="7558534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modelo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Canvas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sustituye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plan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negocios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detallado,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pero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él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obtienes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una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estructura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que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funcionará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el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esqueleto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plan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negocios.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2022-10-16T14:03:07+00:00</dcterms:modified>
</cp:coreProperties>
</file>