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ealthFacilitiesinGhana_16784497844140/HEALTHFACILITIESOVERVIEW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939E35-33FD-4E1A-8F79-3AC7517E9C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Health Facilities in Ghana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DADE02-A4CF-4E06-A76A-8FF0415642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3/10/2023 12:06:45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FACILITIES OVERVIEW" id="2" name="slide2">
            <a:extLst>
              <a:ext uri="{FF2B5EF4-FFF2-40B4-BE49-F238E27FC236}">
                <a16:creationId xmlns:a16="http://schemas.microsoft.com/office/drawing/2014/main" id="{D702206D-EE97-48E1-B6A4-5A187DE60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76" y="0"/>
            <a:ext cx="762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2023-03-10T12:06:45Z</dcterms:created>
  <dcterms:modified xsi:type="dcterms:W3CDTF">2023-03-10T12:06:45Z</dcterms:modified>
</cp:coreProperties>
</file>