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 Black"/>
      <p:bold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637063f6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637063f6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37063f6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637063f6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637063f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637063f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637063f6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637063f6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637063f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637063f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637063f6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637063f6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37063f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37063f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637063f6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637063f6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37063f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637063f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637063f6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637063f6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Cloud Deployment for Microservices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17100" y="4053325"/>
            <a:ext cx="270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one by</a:t>
            </a:r>
            <a:r>
              <a:rPr lang="en" sz="4383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Osipciuc 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for Orange Slovensko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875" y="4126247"/>
            <a:ext cx="644425" cy="6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25" y="2641328"/>
            <a:ext cx="1330472" cy="105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424" y="2596373"/>
            <a:ext cx="1248611" cy="114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7083" y="2686312"/>
            <a:ext cx="1500412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5458" y="2619589"/>
            <a:ext cx="1545808" cy="111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5794" y="3027062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6351" y="2627675"/>
            <a:ext cx="1155324" cy="11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7569" y="3027074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1594" y="3027074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1494" y="3027062"/>
            <a:ext cx="410223" cy="285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Overcoming Challenges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During this assignment, I faced challenges in the first task when I had to understand how the solution should be implemented, but everything became clearer when I documented myself from the sources attached to the exercise.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Another challenge was choosing the necessary tools for deploy, which gave me a bit of a headache, because the documentation is not updated for them. In the end I chose instruments with which I have direct experience, which made my task easier.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50" y="3195900"/>
            <a:ext cx="3293450" cy="16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3195900"/>
            <a:ext cx="3004971" cy="16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977075" y="2719500"/>
            <a:ext cx="32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reaction after opening the task document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724400" y="2719500"/>
            <a:ext cx="328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reaction after carefully reading the requirements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By following this approach, I automated the building, testing and deployment of our microservices using Github Actions and Google Cloud Platform.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00100" y="634350"/>
            <a:ext cx="15438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20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831250" y="2435000"/>
            <a:ext cx="305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</a:t>
            </a:r>
            <a:endParaRPr sz="5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38145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In: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“cbb409c401990109857fff”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Out: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"temperature": 25,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"humidity": 40.9,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"battery": 2.996,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"temperatureExt": 24.37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 JavaScript/TypeScript decoder logic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25" y="3860528"/>
            <a:ext cx="1330472" cy="105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50" y="1076275"/>
            <a:ext cx="2489642" cy="27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00100" y="634350"/>
            <a:ext cx="15438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20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831250" y="2435000"/>
            <a:ext cx="305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</a:t>
            </a:r>
            <a:endParaRPr sz="5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 a REST API for decoding HEX payload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 created a Node.Js application to run a Web Server using Express framework. The purpose of this application was to implement a REST API that exposes the endpoint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/decode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for decoding the payload received from Dragino LHT65 devices.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25" y="3860528"/>
            <a:ext cx="1330472" cy="105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424" y="3815573"/>
            <a:ext cx="1248611" cy="114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5794" y="4246262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6400" y="2803862"/>
            <a:ext cx="7191199" cy="4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00100" y="634350"/>
            <a:ext cx="15438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20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831250" y="2435000"/>
            <a:ext cx="305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</a:t>
            </a:r>
            <a:endParaRPr sz="5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Dockerfile for the REST API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36282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At this step I created a Dockerfile, where I defined the steps to build and run the microservices.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25" y="3860528"/>
            <a:ext cx="1330472" cy="105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424" y="3815573"/>
            <a:ext cx="1248611" cy="114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7083" y="3905512"/>
            <a:ext cx="1500412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5794" y="4246262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7569" y="4246274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1551" y="1076275"/>
            <a:ext cx="4249282" cy="26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00100" y="634350"/>
            <a:ext cx="15438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20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831250" y="2435000"/>
            <a:ext cx="305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</a:t>
            </a:r>
            <a:endParaRPr sz="5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Deploy microservices to cloud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50253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Then, I set up the CI/CD pipeline using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, defining a workflow file that specifies the stages and steps of the pipeline.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Also, I added steps in the workflow to push the build Docker image to the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Container Registry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Artifact Registry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on GCP: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25" y="3860528"/>
            <a:ext cx="1330472" cy="105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424" y="3815573"/>
            <a:ext cx="1248611" cy="114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7083" y="3905512"/>
            <a:ext cx="1500412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5458" y="3838789"/>
            <a:ext cx="1545808" cy="111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5794" y="4246262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6351" y="3846875"/>
            <a:ext cx="1155324" cy="11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7569" y="4246274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1594" y="4246274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1494" y="4246262"/>
            <a:ext cx="410223" cy="28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1578" y="1076275"/>
            <a:ext cx="2370356" cy="270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