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322C30-F7F8-47C1-92C2-43D213B791A5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AECBAA-59D7-43A1-8410-160FE398DEE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Реализация программного продукта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Smartlab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5364088" y="4725144"/>
            <a:ext cx="3466728" cy="13247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Осипов.И.Е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Руководители: Фомичева О.В </a:t>
            </a:r>
          </a:p>
          <a:p>
            <a:pPr algn="r">
              <a:buNone/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Зеленова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М.А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Реализация приложения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16592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набор приветственных экранов с помощью очереди. Созданы экраны «Вход и регистрация». Реализован переход на экран «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пароля»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нажатию кнопки «Далее». 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экране регистрации при нажатии на кнопку «Далее» осуществляется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экран «Главная»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пароля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возможность пропуска этапа создания пароля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переходом на экран «Главная».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«Корзина».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добавление в корзину выбранных услуг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«Оформление заказа».  Осуществляется ввод обязательных данных. </a:t>
            </a:r>
          </a:p>
          <a:p>
            <a:pPr>
              <a:spcAft>
                <a:spcPts val="750"/>
              </a:spcAft>
            </a:pP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экран «Оплата»</a:t>
            </a: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  <a:buNone/>
            </a:pP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630931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Производительность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933056"/>
            <a:ext cx="8200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представленном графике видно, что средняя нагрузка приложения на: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Мб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21%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220" y="1714500"/>
            <a:ext cx="7472122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Архитектурные</a:t>
            </a:r>
            <a:r>
              <a:rPr lang="ru-RU" sz="4800" dirty="0" smtClean="0"/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Composable</a:t>
            </a:r>
            <a:r>
              <a:rPr lang="en-US" sz="2000" b="1" dirty="0" smtClean="0"/>
              <a:t> </a:t>
            </a:r>
            <a:r>
              <a:rPr lang="en-US" sz="2000" b="1" dirty="0" smtClean="0"/>
              <a:t>Functions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(UI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Отображение интерфейса, обработка пользовательского ввода, навигация.</a:t>
            </a: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Animatable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(animation):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анимации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NavController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(navigation):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Навигация между экранами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i="1" dirty="0" smtClean="0"/>
              <a:t>androidx.compose.ui:ui:1.8.0-alpha07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 com.google.accompanist:accompanist-pager:0.36.0</a:t>
            </a:r>
            <a:r>
              <a:rPr lang="en-US" sz="2000" i="1" dirty="0" smtClean="0"/>
              <a:t>"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 </a:t>
            </a:r>
            <a:r>
              <a:rPr lang="en-US" sz="2000" i="1" dirty="0" err="1" smtClean="0"/>
              <a:t>libs.androidx.navigation.compose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 </a:t>
            </a: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animation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 </a:t>
            </a: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ui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graphics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 </a:t>
            </a:r>
            <a:r>
              <a:rPr lang="en-US" sz="2000" i="1" dirty="0" err="1" smtClean="0"/>
              <a:t>libs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androidx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ui</a:t>
            </a:r>
            <a:endParaRPr lang="en-US" sz="2000" dirty="0" smtClean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/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</TotalTime>
  <Words>142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Справедливость</vt:lpstr>
      <vt:lpstr>Реализация программного продукта Smartlab</vt:lpstr>
      <vt:lpstr>Реализация приложения</vt:lpstr>
      <vt:lpstr>Диаграмма вариантов использования</vt:lpstr>
      <vt:lpstr>Производительность</vt:lpstr>
      <vt:lpstr>Архитектурные решения</vt:lpstr>
      <vt:lpstr>Используемые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программного продукта Smartlab</dc:title>
  <dc:creator>android250</dc:creator>
  <cp:lastModifiedBy>ghhh</cp:lastModifiedBy>
  <cp:revision>19</cp:revision>
  <dcterms:created xsi:type="dcterms:W3CDTF">2024-12-27T09:19:41Z</dcterms:created>
  <dcterms:modified xsi:type="dcterms:W3CDTF">2024-12-27T23:44:23Z</dcterms:modified>
</cp:coreProperties>
</file>