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95"/>
  </p:normalViewPr>
  <p:slideViewPr>
    <p:cSldViewPr snapToGrid="0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492F-E795-5844-F4A6-2249CFFC6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F924D-429F-D336-2903-9D6760577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A9BC-4568-EA6F-DD00-E77CA302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7E13-C85F-69F1-C906-285E52A7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F9CB-1303-B1D2-0829-8FE27453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AEB2-EA39-BA17-6862-C21DE84F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D7BBE-5EB4-EE2C-2778-8DADF71E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60A4-9E17-8FD9-2DEA-EEFC8916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A8B9-E761-B755-EBA4-898D35CF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8EF1-BE06-8BDD-999C-029E7D8F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7F90B-1C3F-BE2D-A5AE-CDA3D4EA6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6C1CF-6F7E-3621-536D-902A4947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9910-3871-265A-4E01-E43FEEDF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9EAA-FDF9-719C-A121-49416BD3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C6D5-0CED-71E6-4FA9-519C199F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88AE-CE93-A0FB-54CA-A4F08065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60ED-7BD9-5C8D-D731-7B3A84BC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838A-BD95-BD6A-316E-EFA2DFAD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F420-1F88-467A-0F49-F1461784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BF7E-C800-DB9B-BC18-2153078A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C4D2-66E2-3B52-7BB2-6AA634C3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A0B3D-8C1B-A64C-F4E3-3B57FA3D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E0AB-35B9-3C68-6310-6BAE93D9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0719-7CDF-4BEB-8B26-0B1FCDBB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5D5A-FDD6-5A90-C342-69D102A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C291-7069-3556-EEA1-D197854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F0B1-7813-77DA-DC4C-F80C2A5C6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3A9F-1836-8729-030D-136A86284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48C8-FE86-E2BD-8D8E-B33866B1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15AD-0E28-A4B7-E356-F7B4F24E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C1B4-3F8A-F8E3-F0D5-5FD41E61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DE1C-9FE8-880B-B631-F934CB0E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7558-31AE-F493-C8D2-84FDA91D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5A54F-8127-2F5C-83E5-835DCF3F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B0C0E-0B2D-106B-9937-5CC38CB6F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4268E-4D7A-E95B-016F-90613F93A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0B5EF-F674-870D-A8D9-EB56BDE5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DF2C-9D42-2C58-35F7-EC8F2078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7886F-9B99-6D1C-44D1-4C58F45E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087F-A857-5527-F446-A5B870E6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377E1-8E2C-B17F-5DA9-09C0A39F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A145E-D85E-5B63-881D-1517DD85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303D-EF86-754A-A94E-2F605C20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E0DE1-EC37-B04A-E026-2920324D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A11F0-01B3-1A89-FCB7-0177CFC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F7746-D3E2-4447-560F-916CBA10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A20A-F2D6-AB10-0035-79E60046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B795-CB80-7FF4-128B-6CF49C9C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2DD5-C6FC-F01D-FBF7-98F83C5D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8437-5DB7-502C-D25C-9ED1E44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56B2-3F73-E559-F79A-069E91A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C3F3D-8776-B948-41AF-1C4DC9BB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A706-3B7D-B4F3-2D9B-B2E21694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C1B5D-4057-CF83-DA47-F76523E19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E63A9-2888-FFB2-74BB-B0A2C5D6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265FB-2688-0201-680C-55D7AA5F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CF69-7985-D87F-42A7-C9162458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02831-D601-9CA6-8686-43418944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5CC9E-22FF-8A5D-8B20-F0B11357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0E4B-B676-4E37-C9D0-9368E526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7879-3E46-0D45-9CB9-EE61409F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B6CD-0A3A-7743-A5D0-AD4422F8E98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512C-3358-F549-02F5-BAD6546D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6BC9-4EA6-49E0-3A1B-FB685F506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2EB4-0821-C84A-80AB-9951B134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AA8DA0-CC17-A681-A9F1-9B2D005E686E}"/>
              </a:ext>
            </a:extLst>
          </p:cNvPr>
          <p:cNvGrpSpPr/>
          <p:nvPr/>
        </p:nvGrpSpPr>
        <p:grpSpPr>
          <a:xfrm>
            <a:off x="2112129" y="556745"/>
            <a:ext cx="7772400" cy="5744510"/>
            <a:chOff x="2112129" y="556745"/>
            <a:chExt cx="7772400" cy="5744510"/>
          </a:xfrm>
        </p:grpSpPr>
        <p:pic>
          <p:nvPicPr>
            <p:cNvPr id="5" name="Picture 4" descr="A picture containing text, old&#10;&#10;Description automatically generated">
              <a:extLst>
                <a:ext uri="{FF2B5EF4-FFF2-40B4-BE49-F238E27FC236}">
                  <a16:creationId xmlns:a16="http://schemas.microsoft.com/office/drawing/2014/main" id="{4F0B44FA-1066-7BD7-2684-96ABFB7F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129" y="556745"/>
              <a:ext cx="7772400" cy="574451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15428C3-23F7-AE28-9F0E-971E2A9E8D84}"/>
                </a:ext>
              </a:extLst>
            </p:cNvPr>
            <p:cNvSpPr txBox="1"/>
            <p:nvPr/>
          </p:nvSpPr>
          <p:spPr>
            <a:xfrm>
              <a:off x="3429000" y="1415144"/>
              <a:ext cx="504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Papyrus" panose="020B0602040200020303" pitchFamily="34" charset="77"/>
                </a:rPr>
                <a:t>Osiris’s </a:t>
              </a:r>
              <a:r>
                <a:rPr lang="en-US" sz="4000" dirty="0" err="1">
                  <a:latin typeface="Papyrus" panose="020B0602040200020303" pitchFamily="34" charset="77"/>
                </a:rPr>
                <a:t>Namelists</a:t>
              </a:r>
              <a:endParaRPr lang="en-US" sz="4000" dirty="0">
                <a:latin typeface="Papyrus" panose="020B0602040200020303" pitchFamily="34" charset="7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53AFDB-6577-21B8-AB44-22A85D8CDBD1}"/>
                </a:ext>
              </a:extLst>
            </p:cNvPr>
            <p:cNvSpPr txBox="1"/>
            <p:nvPr/>
          </p:nvSpPr>
          <p:spPr>
            <a:xfrm>
              <a:off x="4049483" y="1975534"/>
              <a:ext cx="4093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Papyrus" panose="020B0602040200020303" pitchFamily="34" charset="77"/>
                </a:rPr>
                <a:t>Assorted Stellaris </a:t>
              </a:r>
              <a:r>
                <a:rPr lang="en-US" sz="2400" dirty="0" err="1">
                  <a:latin typeface="Papyrus" panose="020B0602040200020303" pitchFamily="34" charset="77"/>
                </a:rPr>
                <a:t>namelists</a:t>
              </a:r>
              <a:r>
                <a:rPr lang="en-US" sz="2400" dirty="0">
                  <a:latin typeface="Papyrus" panose="020B0602040200020303" pitchFamily="34" charset="77"/>
                </a:rPr>
                <a:t> inspired by history &amp; more:</a:t>
              </a:r>
            </a:p>
            <a:p>
              <a:endParaRPr lang="en-US" sz="2400" dirty="0">
                <a:latin typeface="Papyrus" panose="020B0602040200020303" pitchFamily="34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7A8416-6831-DB0E-4FA2-B29E488468B5}"/>
                </a:ext>
              </a:extLst>
            </p:cNvPr>
            <p:cNvSpPr txBox="1"/>
            <p:nvPr/>
          </p:nvSpPr>
          <p:spPr>
            <a:xfrm>
              <a:off x="3942440" y="5273579"/>
              <a:ext cx="4307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apyrus" panose="020B0602040200020303" pitchFamily="34" charset="77"/>
                </a:rPr>
                <a:t>All made with Osiris’s </a:t>
              </a:r>
              <a:r>
                <a:rPr lang="en-US" sz="1600" dirty="0" err="1">
                  <a:latin typeface="Papyrus" panose="020B0602040200020303" pitchFamily="34" charset="77"/>
                </a:rPr>
                <a:t>namelist</a:t>
              </a:r>
              <a:r>
                <a:rPr lang="en-US" sz="1600" dirty="0">
                  <a:latin typeface="Papyrus" panose="020B0602040200020303" pitchFamily="34" charset="77"/>
                </a:rPr>
                <a:t> mod generator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B74485A-437D-52AA-64F2-D2348A2986CA}"/>
              </a:ext>
            </a:extLst>
          </p:cNvPr>
          <p:cNvSpPr txBox="1"/>
          <p:nvPr/>
        </p:nvSpPr>
        <p:spPr>
          <a:xfrm>
            <a:off x="4117796" y="2843631"/>
            <a:ext cx="3413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Papyrus" panose="020B0602040200020303" pitchFamily="34" charset="77"/>
              </a:rPr>
              <a:t>American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Papyrus" panose="020B0602040200020303" pitchFamily="34" charset="77"/>
              </a:rPr>
              <a:t>Ancient Egyptian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Papyrus" panose="020B0602040200020303" pitchFamily="34" charset="77"/>
              </a:rPr>
              <a:t>Astronomy &amp; Science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Papyrus" panose="020B0602040200020303" pitchFamily="34" charset="77"/>
              </a:rPr>
              <a:t>Arabian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apyrus" panose="020B0602040200020303" pitchFamily="34" charset="77"/>
              </a:rPr>
              <a:t>ChatGPT’s</a:t>
            </a:r>
            <a:r>
              <a:rPr lang="en-US" sz="1600" dirty="0">
                <a:latin typeface="Papyrus" panose="020B0602040200020303" pitchFamily="34" charset="77"/>
              </a:rPr>
              <a:t> Cool Names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latin typeface="Papyrus" panose="020B0602040200020303" pitchFamily="34" charset="77"/>
              </a:rPr>
              <a:t>Medieval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600" dirty="0">
              <a:latin typeface="Papyrus" panose="020B06020402000203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6DBBD-256B-DDD4-8A8A-A9F7D6291D57}"/>
              </a:ext>
            </a:extLst>
          </p:cNvPr>
          <p:cNvSpPr txBox="1"/>
          <p:nvPr/>
        </p:nvSpPr>
        <p:spPr>
          <a:xfrm>
            <a:off x="4049483" y="4485532"/>
            <a:ext cx="4419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pyrus" panose="020B0602040200020303" pitchFamily="34" charset="77"/>
              </a:rPr>
              <a:t>See mod description below for details.</a:t>
            </a:r>
          </a:p>
        </p:txBody>
      </p:sp>
    </p:spTree>
    <p:extLst>
      <p:ext uri="{BB962C8B-B14F-4D97-AF65-F5344CB8AC3E}">
        <p14:creationId xmlns:p14="http://schemas.microsoft.com/office/powerpoint/2010/main" val="37125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464D77-C149-7C5F-89C3-BB3C93BEDD27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A11D06-9102-E455-7462-EB8BC1459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57E36-C25E-48CA-B44B-8BD010FC9285}"/>
                </a:ext>
              </a:extLst>
            </p:cNvPr>
            <p:cNvSpPr txBox="1"/>
            <p:nvPr/>
          </p:nvSpPr>
          <p:spPr>
            <a:xfrm>
              <a:off x="3177626" y="512020"/>
              <a:ext cx="609399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latin typeface="Papyrus" panose="020B0602040200020303" pitchFamily="34" charset="77"/>
                </a:rPr>
                <a:t>Osiris’s Empires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9A2B26-7843-673E-15AD-F77B75C929E1}"/>
                </a:ext>
              </a:extLst>
            </p:cNvPr>
            <p:cNvSpPr txBox="1"/>
            <p:nvPr/>
          </p:nvSpPr>
          <p:spPr>
            <a:xfrm>
              <a:off x="3177626" y="5737164"/>
              <a:ext cx="609399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latin typeface="Papyrus" panose="020B0602040200020303" pitchFamily="34" charset="77"/>
                </a:rPr>
                <a:t>Ancient Civilizations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2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464D77-C149-7C5F-89C3-BB3C93BEDD27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A11D06-9102-E455-7462-EB8BC1459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57E36-C25E-48CA-B44B-8BD010FC9285}"/>
                </a:ext>
              </a:extLst>
            </p:cNvPr>
            <p:cNvSpPr txBox="1"/>
            <p:nvPr/>
          </p:nvSpPr>
          <p:spPr>
            <a:xfrm>
              <a:off x="3177626" y="512020"/>
              <a:ext cx="609399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latin typeface="Papyrus" panose="020B0602040200020303" pitchFamily="34" charset="77"/>
                </a:rPr>
                <a:t>Osiris’s Empires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9A2B26-7843-673E-15AD-F77B75C929E1}"/>
                </a:ext>
              </a:extLst>
            </p:cNvPr>
            <p:cNvSpPr txBox="1"/>
            <p:nvPr/>
          </p:nvSpPr>
          <p:spPr>
            <a:xfrm>
              <a:off x="3177626" y="5737164"/>
              <a:ext cx="609399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latin typeface="Papyrus" panose="020B0602040200020303" pitchFamily="34" charset="77"/>
                </a:rPr>
                <a:t>Human Diaspora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47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Papyrus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Abouelleil</dc:creator>
  <cp:lastModifiedBy>Amr Abouelleil</cp:lastModifiedBy>
  <cp:revision>10</cp:revision>
  <dcterms:created xsi:type="dcterms:W3CDTF">2023-02-20T20:53:35Z</dcterms:created>
  <dcterms:modified xsi:type="dcterms:W3CDTF">2023-09-16T01:36:07Z</dcterms:modified>
</cp:coreProperties>
</file>