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Override3.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718" r:id="rId2"/>
    <p:sldMasterId id="2147483746" r:id="rId3"/>
  </p:sldMasterIdLst>
  <p:notesMasterIdLst>
    <p:notesMasterId r:id="rId57"/>
  </p:notesMasterIdLst>
  <p:sldIdLst>
    <p:sldId id="256" r:id="rId4"/>
    <p:sldId id="258" r:id="rId5"/>
    <p:sldId id="260" r:id="rId6"/>
    <p:sldId id="261" r:id="rId7"/>
    <p:sldId id="262" r:id="rId8"/>
    <p:sldId id="263" r:id="rId9"/>
    <p:sldId id="264" r:id="rId10"/>
    <p:sldId id="265" r:id="rId11"/>
    <p:sldId id="266" r:id="rId12"/>
    <p:sldId id="267" r:id="rId13"/>
    <p:sldId id="268" r:id="rId14"/>
    <p:sldId id="257" r:id="rId15"/>
    <p:sldId id="302" r:id="rId16"/>
    <p:sldId id="303" r:id="rId17"/>
    <p:sldId id="269" r:id="rId18"/>
    <p:sldId id="270" r:id="rId19"/>
    <p:sldId id="271" r:id="rId20"/>
    <p:sldId id="272" r:id="rId21"/>
    <p:sldId id="273" r:id="rId22"/>
    <p:sldId id="306" r:id="rId23"/>
    <p:sldId id="305" r:id="rId24"/>
    <p:sldId id="304" r:id="rId25"/>
    <p:sldId id="307" r:id="rId26"/>
    <p:sldId id="328" r:id="rId27"/>
    <p:sldId id="276" r:id="rId28"/>
    <p:sldId id="310" r:id="rId29"/>
    <p:sldId id="311" r:id="rId30"/>
    <p:sldId id="308" r:id="rId31"/>
    <p:sldId id="321" r:id="rId32"/>
    <p:sldId id="322" r:id="rId33"/>
    <p:sldId id="315" r:id="rId34"/>
    <p:sldId id="323" r:id="rId35"/>
    <p:sldId id="300" r:id="rId36"/>
    <p:sldId id="282" r:id="rId37"/>
    <p:sldId id="280" r:id="rId38"/>
    <p:sldId id="284" r:id="rId39"/>
    <p:sldId id="319" r:id="rId40"/>
    <p:sldId id="325" r:id="rId41"/>
    <p:sldId id="326" r:id="rId42"/>
    <p:sldId id="327" r:id="rId43"/>
    <p:sldId id="314" r:id="rId44"/>
    <p:sldId id="312" r:id="rId45"/>
    <p:sldId id="313" r:id="rId46"/>
    <p:sldId id="317" r:id="rId47"/>
    <p:sldId id="320" r:id="rId48"/>
    <p:sldId id="283" r:id="rId49"/>
    <p:sldId id="316" r:id="rId50"/>
    <p:sldId id="318" r:id="rId51"/>
    <p:sldId id="294" r:id="rId52"/>
    <p:sldId id="296" r:id="rId53"/>
    <p:sldId id="298" r:id="rId54"/>
    <p:sldId id="297" r:id="rId55"/>
    <p:sldId id="295" r:id="rId56"/>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37" autoAdjust="0"/>
    <p:restoredTop sz="76837" autoAdjust="0"/>
  </p:normalViewPr>
  <p:slideViewPr>
    <p:cSldViewPr snapToGrid="0">
      <p:cViewPr varScale="1">
        <p:scale>
          <a:sx n="97" d="100"/>
          <a:sy n="97" d="100"/>
        </p:scale>
        <p:origin x="402" y="96"/>
      </p:cViewPr>
      <p:guideLst/>
    </p:cSldViewPr>
  </p:slideViewPr>
  <p:outlineViewPr>
    <p:cViewPr>
      <p:scale>
        <a:sx n="33" d="100"/>
        <a:sy n="33" d="100"/>
      </p:scale>
      <p:origin x="0" y="-9296"/>
    </p:cViewPr>
  </p:outlineViewPr>
  <p:notesTextViewPr>
    <p:cViewPr>
      <p:scale>
        <a:sx n="1" d="1"/>
        <a:sy n="1" d="1"/>
      </p:scale>
      <p:origin x="0" y="0"/>
    </p:cViewPr>
  </p:notesTextViewPr>
  <p:notesViewPr>
    <p:cSldViewPr snapToGrid="0">
      <p:cViewPr varScale="1">
        <p:scale>
          <a:sx n="85" d="100"/>
          <a:sy n="85" d="100"/>
        </p:scale>
        <p:origin x="2532" y="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GB"/>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FB7CD2F1-F440-4BD0-926B-F43536719516}" type="datetimeFigureOut">
              <a:rPr lang="en-GB" smtClean="0"/>
              <a:t>25/05/2020</a:t>
            </a:fld>
            <a:endParaRPr lang="en-GB"/>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GB"/>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GB"/>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7936BD74-171E-4CFC-B070-18C23E0EE7F0}" type="slidenum">
              <a:rPr lang="en-GB" smtClean="0"/>
              <a:t>‹#›</a:t>
            </a:fld>
            <a:endParaRPr lang="en-GB"/>
          </a:p>
        </p:txBody>
      </p:sp>
    </p:spTree>
    <p:extLst>
      <p:ext uri="{BB962C8B-B14F-4D97-AF65-F5344CB8AC3E}">
        <p14:creationId xmlns:p14="http://schemas.microsoft.com/office/powerpoint/2010/main" val="3331860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terjesandstrom.github.io/ASurvivalGuideToGit"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936BD74-171E-4CFC-B070-18C23E0EE7F0}" type="slidenum">
              <a:rPr lang="en-GB" smtClean="0"/>
              <a:t>1</a:t>
            </a:fld>
            <a:endParaRPr lang="en-GB"/>
          </a:p>
        </p:txBody>
      </p:sp>
    </p:spTree>
    <p:extLst>
      <p:ext uri="{BB962C8B-B14F-4D97-AF65-F5344CB8AC3E}">
        <p14:creationId xmlns:p14="http://schemas.microsoft.com/office/powerpoint/2010/main" val="1003499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Trainer</a:t>
            </a:r>
          </a:p>
        </p:txBody>
      </p:sp>
      <p:sp>
        <p:nvSpPr>
          <p:cNvPr id="4" name="Slide Number Placeholder 3"/>
          <p:cNvSpPr>
            <a:spLocks noGrp="1"/>
          </p:cNvSpPr>
          <p:nvPr>
            <p:ph type="sldNum" sz="quarter" idx="5"/>
          </p:nvPr>
        </p:nvSpPr>
        <p:spPr/>
        <p:txBody>
          <a:bodyPr/>
          <a:lstStyle/>
          <a:p>
            <a:fld id="{7936BD74-171E-4CFC-B070-18C23E0EE7F0}" type="slidenum">
              <a:rPr lang="en-GB" smtClean="0"/>
              <a:t>30</a:t>
            </a:fld>
            <a:endParaRPr lang="en-GB"/>
          </a:p>
        </p:txBody>
      </p:sp>
    </p:spTree>
    <p:extLst>
      <p:ext uri="{BB962C8B-B14F-4D97-AF65-F5344CB8AC3E}">
        <p14:creationId xmlns:p14="http://schemas.microsoft.com/office/powerpoint/2010/main" val="2443374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36BD74-171E-4CFC-B070-18C23E0EE7F0}" type="slidenum">
              <a:rPr lang="en-GB" smtClean="0"/>
              <a:t>31</a:t>
            </a:fld>
            <a:endParaRPr lang="en-GB"/>
          </a:p>
        </p:txBody>
      </p:sp>
    </p:spTree>
    <p:extLst>
      <p:ext uri="{BB962C8B-B14F-4D97-AF65-F5344CB8AC3E}">
        <p14:creationId xmlns:p14="http://schemas.microsoft.com/office/powerpoint/2010/main" val="460188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936BD74-171E-4CFC-B070-18C23E0EE7F0}" type="slidenum">
              <a:rPr lang="en-GB" smtClean="0"/>
              <a:t>34</a:t>
            </a:fld>
            <a:endParaRPr lang="en-GB"/>
          </a:p>
        </p:txBody>
      </p:sp>
    </p:spTree>
    <p:extLst>
      <p:ext uri="{BB962C8B-B14F-4D97-AF65-F5344CB8AC3E}">
        <p14:creationId xmlns:p14="http://schemas.microsoft.com/office/powerpoint/2010/main" val="3901188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936BD74-171E-4CFC-B070-18C23E0EE7F0}" type="slidenum">
              <a:rPr lang="en-GB" smtClean="0"/>
              <a:t>35</a:t>
            </a:fld>
            <a:endParaRPr lang="en-GB"/>
          </a:p>
        </p:txBody>
      </p:sp>
    </p:spTree>
    <p:extLst>
      <p:ext uri="{BB962C8B-B14F-4D97-AF65-F5344CB8AC3E}">
        <p14:creationId xmlns:p14="http://schemas.microsoft.com/office/powerpoint/2010/main" val="4089296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936BD74-171E-4CFC-B070-18C23E0EE7F0}" type="slidenum">
              <a:rPr lang="en-GB" smtClean="0"/>
              <a:t>36</a:t>
            </a:fld>
            <a:endParaRPr lang="en-GB"/>
          </a:p>
        </p:txBody>
      </p:sp>
    </p:spTree>
    <p:extLst>
      <p:ext uri="{BB962C8B-B14F-4D97-AF65-F5344CB8AC3E}">
        <p14:creationId xmlns:p14="http://schemas.microsoft.com/office/powerpoint/2010/main" val="3159259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Short break, anyone ?</a:t>
            </a:r>
          </a:p>
        </p:txBody>
      </p:sp>
      <p:sp>
        <p:nvSpPr>
          <p:cNvPr id="4" name="Slide Number Placeholder 3"/>
          <p:cNvSpPr>
            <a:spLocks noGrp="1"/>
          </p:cNvSpPr>
          <p:nvPr>
            <p:ph type="sldNum" sz="quarter" idx="5"/>
          </p:nvPr>
        </p:nvSpPr>
        <p:spPr/>
        <p:txBody>
          <a:bodyPr/>
          <a:lstStyle/>
          <a:p>
            <a:fld id="{7936BD74-171E-4CFC-B070-18C23E0EE7F0}" type="slidenum">
              <a:rPr lang="en-GB" smtClean="0"/>
              <a:t>40</a:t>
            </a:fld>
            <a:endParaRPr lang="en-GB"/>
          </a:p>
        </p:txBody>
      </p:sp>
    </p:spTree>
    <p:extLst>
      <p:ext uri="{BB962C8B-B14F-4D97-AF65-F5344CB8AC3E}">
        <p14:creationId xmlns:p14="http://schemas.microsoft.com/office/powerpoint/2010/main" val="29411211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git commit –a  automatically stages modified and removed files</a:t>
            </a:r>
          </a:p>
        </p:txBody>
      </p:sp>
      <p:sp>
        <p:nvSpPr>
          <p:cNvPr id="4" name="Slide Number Placeholder 3"/>
          <p:cNvSpPr>
            <a:spLocks noGrp="1"/>
          </p:cNvSpPr>
          <p:nvPr>
            <p:ph type="sldNum" sz="quarter" idx="5"/>
          </p:nvPr>
        </p:nvSpPr>
        <p:spPr/>
        <p:txBody>
          <a:bodyPr/>
          <a:lstStyle/>
          <a:p>
            <a:fld id="{7936BD74-171E-4CFC-B070-18C23E0EE7F0}" type="slidenum">
              <a:rPr lang="en-GB" smtClean="0"/>
              <a:t>41</a:t>
            </a:fld>
            <a:endParaRPr lang="en-GB"/>
          </a:p>
        </p:txBody>
      </p:sp>
    </p:spTree>
    <p:extLst>
      <p:ext uri="{BB962C8B-B14F-4D97-AF65-F5344CB8AC3E}">
        <p14:creationId xmlns:p14="http://schemas.microsoft.com/office/powerpoint/2010/main" val="2271141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need to be aware that this is what happens, but often it is “behind the scenes”.  Many systems regard Commit as meaning both staging and the real underlying commit.</a:t>
            </a:r>
          </a:p>
          <a:p>
            <a:r>
              <a:rPr lang="en-US" dirty="0"/>
              <a:t>And mostly you don’t really care.  </a:t>
            </a:r>
          </a:p>
          <a:p>
            <a:r>
              <a:rPr lang="en-US" dirty="0"/>
              <a:t>And, the “staging area”, is just another file stored inside your .git directory.</a:t>
            </a:r>
          </a:p>
          <a:p>
            <a:endParaRPr lang="en-US" dirty="0"/>
          </a:p>
          <a:p>
            <a:r>
              <a:rPr lang="en-US" dirty="0"/>
              <a:t>Note:  The staging area is *not* part of what is being transferred during a clone operation. </a:t>
            </a:r>
          </a:p>
        </p:txBody>
      </p:sp>
      <p:sp>
        <p:nvSpPr>
          <p:cNvPr id="4" name="Slide Number Placeholder 3"/>
          <p:cNvSpPr>
            <a:spLocks noGrp="1"/>
          </p:cNvSpPr>
          <p:nvPr>
            <p:ph type="sldNum" sz="quarter" idx="5"/>
          </p:nvPr>
        </p:nvSpPr>
        <p:spPr/>
        <p:txBody>
          <a:bodyPr/>
          <a:lstStyle/>
          <a:p>
            <a:fld id="{7936BD74-171E-4CFC-B070-18C23E0EE7F0}" type="slidenum">
              <a:rPr lang="en-GB" smtClean="0"/>
              <a:t>43</a:t>
            </a:fld>
            <a:endParaRPr lang="en-GB"/>
          </a:p>
        </p:txBody>
      </p:sp>
    </p:spTree>
    <p:extLst>
      <p:ext uri="{BB962C8B-B14F-4D97-AF65-F5344CB8AC3E}">
        <p14:creationId xmlns:p14="http://schemas.microsoft.com/office/powerpoint/2010/main" val="4195723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936BD74-171E-4CFC-B070-18C23E0EE7F0}" type="slidenum">
              <a:rPr lang="en-GB" smtClean="0"/>
              <a:t>46</a:t>
            </a:fld>
            <a:endParaRPr lang="en-GB"/>
          </a:p>
        </p:txBody>
      </p:sp>
    </p:spTree>
    <p:extLst>
      <p:ext uri="{BB962C8B-B14F-4D97-AF65-F5344CB8AC3E}">
        <p14:creationId xmlns:p14="http://schemas.microsoft.com/office/powerpoint/2010/main" val="16098403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936BD74-171E-4CFC-B070-18C23E0EE7F0}" type="slidenum">
              <a:rPr lang="en-GB" smtClean="0"/>
              <a:t>49</a:t>
            </a:fld>
            <a:endParaRPr lang="en-GB"/>
          </a:p>
        </p:txBody>
      </p:sp>
    </p:spTree>
    <p:extLst>
      <p:ext uri="{BB962C8B-B14F-4D97-AF65-F5344CB8AC3E}">
        <p14:creationId xmlns:p14="http://schemas.microsoft.com/office/powerpoint/2010/main" val="940339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gradFill>
                  <a:gsLst>
                    <a:gs pos="1250">
                      <a:prstClr val="black"/>
                    </a:gs>
                    <a:gs pos="100000">
                      <a:prstClr val="black"/>
                    </a:gs>
                  </a:gsLst>
                  <a:lin ang="5400000" scaled="0"/>
                </a:gradFill>
              </a:rPr>
              <a:t>TechEd 2020</a:t>
            </a:r>
          </a:p>
        </p:txBody>
      </p:sp>
      <p:sp>
        <p:nvSpPr>
          <p:cNvPr id="5" name="Footer Placeholder 4"/>
          <p:cNvSpPr>
            <a:spLocks noGrp="1"/>
          </p:cNvSpPr>
          <p:nvPr>
            <p:ph type="ftr" sz="quarter" idx="11"/>
          </p:nvPr>
        </p:nvSpPr>
        <p:spPr/>
        <p:txBody>
          <a:bodyPr/>
          <a:lstStyle/>
          <a:p>
            <a:pPr defTabSz="966294"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2020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FDA5C7-BBAE-481E-8BF7-731156A2E2C1}" type="datetime8">
              <a:rPr lang="en-US" smtClean="0">
                <a:solidFill>
                  <a:prstClr val="black"/>
                </a:solidFill>
              </a:rPr>
              <a:pPr/>
              <a:t>5/25/2020 10:54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0563742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936BD74-171E-4CFC-B070-18C23E0EE7F0}" type="slidenum">
              <a:rPr lang="en-GB" smtClean="0"/>
              <a:t>50</a:t>
            </a:fld>
            <a:endParaRPr lang="en-GB"/>
          </a:p>
        </p:txBody>
      </p:sp>
    </p:spTree>
    <p:extLst>
      <p:ext uri="{BB962C8B-B14F-4D97-AF65-F5344CB8AC3E}">
        <p14:creationId xmlns:p14="http://schemas.microsoft.com/office/powerpoint/2010/main" val="2500942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36BD74-171E-4CFC-B070-18C23E0EE7F0}" type="slidenum">
              <a:rPr lang="en-GB" smtClean="0"/>
              <a:t>20</a:t>
            </a:fld>
            <a:endParaRPr lang="en-GB"/>
          </a:p>
        </p:txBody>
      </p:sp>
    </p:spTree>
    <p:extLst>
      <p:ext uri="{BB962C8B-B14F-4D97-AF65-F5344CB8AC3E}">
        <p14:creationId xmlns:p14="http://schemas.microsoft.com/office/powerpoint/2010/main" val="591233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936BD74-171E-4CFC-B070-18C23E0EE7F0}" type="slidenum">
              <a:rPr lang="en-GB" smtClean="0"/>
              <a:t>24</a:t>
            </a:fld>
            <a:endParaRPr lang="en-GB"/>
          </a:p>
        </p:txBody>
      </p:sp>
    </p:spTree>
    <p:extLst>
      <p:ext uri="{BB962C8B-B14F-4D97-AF65-F5344CB8AC3E}">
        <p14:creationId xmlns:p14="http://schemas.microsoft.com/office/powerpoint/2010/main" val="3701040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936BD74-171E-4CFC-B070-18C23E0EE7F0}" type="slidenum">
              <a:rPr lang="en-GB" smtClean="0"/>
              <a:t>25</a:t>
            </a:fld>
            <a:endParaRPr lang="en-GB"/>
          </a:p>
        </p:txBody>
      </p:sp>
    </p:spTree>
    <p:extLst>
      <p:ext uri="{BB962C8B-B14F-4D97-AF65-F5344CB8AC3E}">
        <p14:creationId xmlns:p14="http://schemas.microsoft.com/office/powerpoint/2010/main" val="1869556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“same” repo can exist in multiple places,  still they can all be combined together.  They can have different states, different commits, different branches and tags, still, they can be all combined together.</a:t>
            </a:r>
          </a:p>
          <a:p>
            <a:r>
              <a:rPr lang="en-US" dirty="0"/>
              <a:t>You can even take a commit from a repo that has diverged long time ago, and bring that into another much more recent one.</a:t>
            </a:r>
          </a:p>
        </p:txBody>
      </p:sp>
      <p:sp>
        <p:nvSpPr>
          <p:cNvPr id="4" name="Slide Number Placeholder 3"/>
          <p:cNvSpPr>
            <a:spLocks noGrp="1"/>
          </p:cNvSpPr>
          <p:nvPr>
            <p:ph type="sldNum" sz="quarter" idx="5"/>
          </p:nvPr>
        </p:nvSpPr>
        <p:spPr/>
        <p:txBody>
          <a:bodyPr/>
          <a:lstStyle/>
          <a:p>
            <a:fld id="{7936BD74-171E-4CFC-B070-18C23E0EE7F0}" type="slidenum">
              <a:rPr lang="en-GB" smtClean="0"/>
              <a:t>26</a:t>
            </a:fld>
            <a:endParaRPr lang="en-GB"/>
          </a:p>
        </p:txBody>
      </p:sp>
    </p:spTree>
    <p:extLst>
      <p:ext uri="{BB962C8B-B14F-4D97-AF65-F5344CB8AC3E}">
        <p14:creationId xmlns:p14="http://schemas.microsoft.com/office/powerpoint/2010/main" val="3076785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 reference/pointer value is equal to the check-sum, you can’t “loose” a commit.  Git will always know if the commit being transferred, copied, moved or whatever, is a valid commit or not. </a:t>
            </a:r>
          </a:p>
          <a:p>
            <a:endParaRPr lang="en-US" dirty="0"/>
          </a:p>
          <a:p>
            <a:endParaRPr lang="en-US" dirty="0"/>
          </a:p>
        </p:txBody>
      </p:sp>
      <p:sp>
        <p:nvSpPr>
          <p:cNvPr id="4" name="Slide Number Placeholder 3"/>
          <p:cNvSpPr>
            <a:spLocks noGrp="1"/>
          </p:cNvSpPr>
          <p:nvPr>
            <p:ph type="sldNum" sz="quarter" idx="5"/>
          </p:nvPr>
        </p:nvSpPr>
        <p:spPr/>
        <p:txBody>
          <a:bodyPr/>
          <a:lstStyle/>
          <a:p>
            <a:fld id="{7936BD74-171E-4CFC-B070-18C23E0EE7F0}" type="slidenum">
              <a:rPr lang="en-GB" smtClean="0"/>
              <a:t>27</a:t>
            </a:fld>
            <a:endParaRPr lang="en-GB"/>
          </a:p>
        </p:txBody>
      </p:sp>
    </p:spTree>
    <p:extLst>
      <p:ext uri="{BB962C8B-B14F-4D97-AF65-F5344CB8AC3E}">
        <p14:creationId xmlns:p14="http://schemas.microsoft.com/office/powerpoint/2010/main" val="1969807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you work.  This is where everything happens.  Even when you work on a server, it is “local first” on the server.  </a:t>
            </a:r>
          </a:p>
        </p:txBody>
      </p:sp>
      <p:sp>
        <p:nvSpPr>
          <p:cNvPr id="4" name="Slide Number Placeholder 3"/>
          <p:cNvSpPr>
            <a:spLocks noGrp="1"/>
          </p:cNvSpPr>
          <p:nvPr>
            <p:ph type="sldNum" sz="quarter" idx="5"/>
          </p:nvPr>
        </p:nvSpPr>
        <p:spPr/>
        <p:txBody>
          <a:bodyPr/>
          <a:lstStyle/>
          <a:p>
            <a:fld id="{7936BD74-171E-4CFC-B070-18C23E0EE7F0}" type="slidenum">
              <a:rPr lang="en-GB" smtClean="0"/>
              <a:t>28</a:t>
            </a:fld>
            <a:endParaRPr lang="en-GB"/>
          </a:p>
        </p:txBody>
      </p:sp>
    </p:spTree>
    <p:extLst>
      <p:ext uri="{BB962C8B-B14F-4D97-AF65-F5344CB8AC3E}">
        <p14:creationId xmlns:p14="http://schemas.microsoft.com/office/powerpoint/2010/main" val="65274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a:t>
            </a:r>
            <a:r>
              <a:rPr lang="en-US" dirty="0">
                <a:hlinkClick r:id="rId3"/>
              </a:rPr>
              <a:t>https://terjesandstrom.github.io/ASurvivalGuideToGit</a:t>
            </a:r>
            <a:endParaRPr lang="en-US" dirty="0"/>
          </a:p>
          <a:p>
            <a:endParaRPr lang="en-US" dirty="0"/>
          </a:p>
        </p:txBody>
      </p:sp>
      <p:sp>
        <p:nvSpPr>
          <p:cNvPr id="4" name="Slide Number Placeholder 3"/>
          <p:cNvSpPr>
            <a:spLocks noGrp="1"/>
          </p:cNvSpPr>
          <p:nvPr>
            <p:ph type="sldNum" sz="quarter" idx="5"/>
          </p:nvPr>
        </p:nvSpPr>
        <p:spPr/>
        <p:txBody>
          <a:bodyPr/>
          <a:lstStyle/>
          <a:p>
            <a:fld id="{7936BD74-171E-4CFC-B070-18C23E0EE7F0}" type="slidenum">
              <a:rPr lang="en-GB" smtClean="0"/>
              <a:t>29</a:t>
            </a:fld>
            <a:endParaRPr lang="en-GB"/>
          </a:p>
        </p:txBody>
      </p:sp>
    </p:spTree>
    <p:extLst>
      <p:ext uri="{BB962C8B-B14F-4D97-AF65-F5344CB8AC3E}">
        <p14:creationId xmlns:p14="http://schemas.microsoft.com/office/powerpoint/2010/main" val="2890596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AU">
              <a:solidFill>
                <a:prstClr val="black"/>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AU" dirty="0">
                <a:solidFill>
                  <a:prstClr val="black"/>
                </a:solidFill>
              </a:rPr>
              <a:t>Solidify- Terje Sandstrøm  2020</a:t>
            </a: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CB6715BA-4F84-472C-8BCA-5FE0FE4A42B7}" type="slidenum">
              <a:rPr lang="en-AU">
                <a:solidFill>
                  <a:prstClr val="black"/>
                </a:solidFill>
              </a:rPr>
              <a:pPr/>
              <a:t>‹#›</a:t>
            </a:fld>
            <a:endParaRPr lang="en-AU">
              <a:solidFill>
                <a:prstClr val="black"/>
              </a:solidFill>
            </a:endParaRPr>
          </a:p>
        </p:txBody>
      </p:sp>
    </p:spTree>
    <p:extLst>
      <p:ext uri="{BB962C8B-B14F-4D97-AF65-F5344CB8AC3E}">
        <p14:creationId xmlns:p14="http://schemas.microsoft.com/office/powerpoint/2010/main" val="2228668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AU">
              <a:solidFill>
                <a:prstClr val="black"/>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AU" dirty="0">
                <a:solidFill>
                  <a:prstClr val="black"/>
                </a:solidFill>
              </a:rPr>
              <a:t>Solidify- Terje Sandstrøm  2020</a:t>
            </a: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CB6715BA-4F84-472C-8BCA-5FE0FE4A42B7}" type="slidenum">
              <a:rPr lang="en-AU">
                <a:solidFill>
                  <a:prstClr val="black"/>
                </a:solidFill>
              </a:rPr>
              <a:pPr/>
              <a:t>‹#›</a:t>
            </a:fld>
            <a:endParaRPr lang="en-AU">
              <a:solidFill>
                <a:prstClr val="black"/>
              </a:solidFill>
            </a:endParaRPr>
          </a:p>
        </p:txBody>
      </p:sp>
    </p:spTree>
    <p:extLst>
      <p:ext uri="{BB962C8B-B14F-4D97-AF65-F5344CB8AC3E}">
        <p14:creationId xmlns:p14="http://schemas.microsoft.com/office/powerpoint/2010/main" val="3624243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AU">
              <a:solidFill>
                <a:prstClr val="black"/>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AU" dirty="0">
                <a:solidFill>
                  <a:prstClr val="black"/>
                </a:solidFill>
              </a:rPr>
              <a:t>Solidify- Terje Sandstrøm  2020</a:t>
            </a: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CB6715BA-4F84-472C-8BCA-5FE0FE4A42B7}" type="slidenum">
              <a:rPr lang="en-AU">
                <a:solidFill>
                  <a:prstClr val="black"/>
                </a:solidFill>
              </a:rPr>
              <a:pPr/>
              <a:t>‹#›</a:t>
            </a:fld>
            <a:endParaRPr lang="en-AU">
              <a:solidFill>
                <a:prstClr val="black"/>
              </a:solidFill>
            </a:endParaRPr>
          </a:p>
        </p:txBody>
      </p:sp>
    </p:spTree>
    <p:extLst>
      <p:ext uri="{BB962C8B-B14F-4D97-AF65-F5344CB8AC3E}">
        <p14:creationId xmlns:p14="http://schemas.microsoft.com/office/powerpoint/2010/main" val="94857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AU">
              <a:solidFill>
                <a:prstClr val="black"/>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AU" dirty="0">
                <a:solidFill>
                  <a:prstClr val="black"/>
                </a:solidFill>
              </a:rPr>
              <a:t>Solidify- Terje Sandstrøm  2020</a:t>
            </a: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CB6715BA-4F84-472C-8BCA-5FE0FE4A42B7}" type="slidenum">
              <a:rPr lang="en-AU">
                <a:solidFill>
                  <a:prstClr val="black"/>
                </a:solidFill>
              </a:rPr>
              <a:pPr/>
              <a:t>‹#›</a:t>
            </a:fld>
            <a:endParaRPr lang="en-AU">
              <a:solidFill>
                <a:prstClr val="black"/>
              </a:solidFill>
            </a:endParaRPr>
          </a:p>
        </p:txBody>
      </p:sp>
    </p:spTree>
    <p:extLst>
      <p:ext uri="{BB962C8B-B14F-4D97-AF65-F5344CB8AC3E}">
        <p14:creationId xmlns:p14="http://schemas.microsoft.com/office/powerpoint/2010/main" val="1534029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alkin">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10129912" y="473146"/>
            <a:ext cx="1613875" cy="345036"/>
          </a:xfrm>
          <a:prstGeom prst="rect">
            <a:avLst/>
          </a:prstGeom>
        </p:spPr>
      </p:pic>
    </p:spTree>
    <p:extLst>
      <p:ext uri="{BB962C8B-B14F-4D97-AF65-F5344CB8AC3E}">
        <p14:creationId xmlns:p14="http://schemas.microsoft.com/office/powerpoint/2010/main" val="1010616328"/>
      </p:ext>
    </p:extLst>
  </p:cSld>
  <p:clrMapOvr>
    <a:masterClrMapping/>
  </p:clrMapOvr>
  <p:transition>
    <p:fade/>
  </p:transition>
  <p:extLst>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North America ">
    <p:spTree>
      <p:nvGrpSpPr>
        <p:cNvPr id="1" name=""/>
        <p:cNvGrpSpPr/>
        <p:nvPr/>
      </p:nvGrpSpPr>
      <p:grpSpPr>
        <a:xfrm>
          <a:off x="0" y="0"/>
          <a:ext cx="0" cy="0"/>
          <a:chOff x="0" y="0"/>
          <a:chExt cx="0" cy="0"/>
        </a:xfrm>
      </p:grpSpPr>
      <p:sp>
        <p:nvSpPr>
          <p:cNvPr id="100" name="Rectangle 99"/>
          <p:cNvSpPr/>
          <p:nvPr userDrawn="1"/>
        </p:nvSpPr>
        <p:spPr bwMode="auto">
          <a:xfrm>
            <a:off x="269239" y="3866380"/>
            <a:ext cx="8964248" cy="179310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6220645" y="3866380"/>
            <a:ext cx="3012842" cy="1793104"/>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userDrawn="1"/>
        </p:nvSpPr>
        <p:spPr bwMode="ltGray">
          <a:xfrm>
            <a:off x="269239" y="2084173"/>
            <a:ext cx="8964248" cy="17931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2" y="3878574"/>
            <a:ext cx="5951344" cy="1792326"/>
          </a:xfrm>
          <a:noFill/>
        </p:spPr>
        <p:txBody>
          <a:bodyPr lIns="182880" tIns="146304" rIns="182880" bIns="146304">
            <a:noAutofit/>
          </a:bodyPr>
          <a:lstStyle>
            <a:lvl1pPr marL="0" indent="0">
              <a:spcBef>
                <a:spcPts val="0"/>
              </a:spcBef>
              <a:buNone/>
              <a:defRPr sz="3529" spc="0" baseline="0">
                <a:gradFill>
                  <a:gsLst>
                    <a:gs pos="0">
                      <a:schemeClr val="bg2"/>
                    </a:gs>
                    <a:gs pos="100000">
                      <a:schemeClr val="bg2"/>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9323" y="508172"/>
            <a:ext cx="2569090" cy="897626"/>
          </a:xfrm>
          <a:prstGeom prst="rect">
            <a:avLst/>
          </a:prstGeom>
        </p:spPr>
      </p:pic>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49323" y="6087146"/>
            <a:ext cx="1522404" cy="326167"/>
          </a:xfrm>
          <a:prstGeom prst="rect">
            <a:avLst/>
          </a:prstGeom>
        </p:spPr>
      </p:pic>
      <p:sp>
        <p:nvSpPr>
          <p:cNvPr id="10" name="Text Placeholder 7"/>
          <p:cNvSpPr>
            <a:spLocks noGrp="1"/>
          </p:cNvSpPr>
          <p:nvPr>
            <p:ph type="body" sz="quarter" idx="13" hasCustomPrompt="1"/>
          </p:nvPr>
        </p:nvSpPr>
        <p:spPr>
          <a:xfrm>
            <a:off x="6364989" y="426210"/>
            <a:ext cx="5378549" cy="909728"/>
          </a:xfrm>
        </p:spPr>
        <p:txBody>
          <a:bodyPr tIns="0" rIns="0"/>
          <a:lstStyle>
            <a:lvl1pPr marL="0" indent="0" algn="r">
              <a:buNone/>
              <a:defRPr sz="5882"/>
            </a:lvl1pPr>
          </a:lstStyle>
          <a:p>
            <a:pPr lvl="0"/>
            <a:r>
              <a:rPr lang="en-US" dirty="0"/>
              <a:t>Session code</a:t>
            </a:r>
          </a:p>
        </p:txBody>
      </p:sp>
      <p:grpSp>
        <p:nvGrpSpPr>
          <p:cNvPr id="97" name="Group 96"/>
          <p:cNvGrpSpPr/>
          <p:nvPr userDrawn="1"/>
        </p:nvGrpSpPr>
        <p:grpSpPr>
          <a:xfrm>
            <a:off x="6632992" y="4022032"/>
            <a:ext cx="2188149" cy="1503592"/>
            <a:chOff x="15328900" y="1957388"/>
            <a:chExt cx="2232026" cy="1533525"/>
          </a:xfrm>
        </p:grpSpPr>
        <p:sp>
          <p:nvSpPr>
            <p:cNvPr id="12" name="Freeform 5"/>
            <p:cNvSpPr>
              <a:spLocks/>
            </p:cNvSpPr>
            <p:nvPr userDrawn="1"/>
          </p:nvSpPr>
          <p:spPr bwMode="auto">
            <a:xfrm>
              <a:off x="16663988" y="3295650"/>
              <a:ext cx="85725" cy="39688"/>
            </a:xfrm>
            <a:custGeom>
              <a:avLst/>
              <a:gdLst>
                <a:gd name="T0" fmla="*/ 18 w 31"/>
                <a:gd name="T1" fmla="*/ 3 h 14"/>
                <a:gd name="T2" fmla="*/ 15 w 31"/>
                <a:gd name="T3" fmla="*/ 3 h 14"/>
                <a:gd name="T4" fmla="*/ 7 w 31"/>
                <a:gd name="T5" fmla="*/ 1 h 14"/>
                <a:gd name="T6" fmla="*/ 10 w 31"/>
                <a:gd name="T7" fmla="*/ 8 h 14"/>
                <a:gd name="T8" fmla="*/ 0 w 31"/>
                <a:gd name="T9" fmla="*/ 10 h 14"/>
                <a:gd name="T10" fmla="*/ 7 w 31"/>
                <a:gd name="T11" fmla="*/ 12 h 14"/>
                <a:gd name="T12" fmla="*/ 14 w 31"/>
                <a:gd name="T13" fmla="*/ 12 h 14"/>
                <a:gd name="T14" fmla="*/ 14 w 31"/>
                <a:gd name="T15" fmla="*/ 13 h 14"/>
                <a:gd name="T16" fmla="*/ 21 w 31"/>
                <a:gd name="T17" fmla="*/ 10 h 14"/>
                <a:gd name="T18" fmla="*/ 31 w 31"/>
                <a:gd name="T19" fmla="*/ 8 h 14"/>
                <a:gd name="T20" fmla="*/ 18 w 31"/>
                <a:gd name="T21"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4">
                  <a:moveTo>
                    <a:pt x="18" y="3"/>
                  </a:moveTo>
                  <a:cubicBezTo>
                    <a:pt x="17" y="3"/>
                    <a:pt x="16" y="3"/>
                    <a:pt x="15" y="3"/>
                  </a:cubicBezTo>
                  <a:cubicBezTo>
                    <a:pt x="12" y="2"/>
                    <a:pt x="8" y="0"/>
                    <a:pt x="7" y="1"/>
                  </a:cubicBezTo>
                  <a:cubicBezTo>
                    <a:pt x="5" y="3"/>
                    <a:pt x="10" y="6"/>
                    <a:pt x="10" y="8"/>
                  </a:cubicBezTo>
                  <a:cubicBezTo>
                    <a:pt x="10" y="10"/>
                    <a:pt x="1" y="8"/>
                    <a:pt x="0" y="10"/>
                  </a:cubicBezTo>
                  <a:cubicBezTo>
                    <a:pt x="0" y="11"/>
                    <a:pt x="3" y="13"/>
                    <a:pt x="7" y="12"/>
                  </a:cubicBezTo>
                  <a:cubicBezTo>
                    <a:pt x="10" y="10"/>
                    <a:pt x="12" y="12"/>
                    <a:pt x="14" y="12"/>
                  </a:cubicBezTo>
                  <a:cubicBezTo>
                    <a:pt x="14" y="13"/>
                    <a:pt x="14" y="13"/>
                    <a:pt x="14" y="13"/>
                  </a:cubicBezTo>
                  <a:cubicBezTo>
                    <a:pt x="16" y="14"/>
                    <a:pt x="17" y="12"/>
                    <a:pt x="21" y="10"/>
                  </a:cubicBezTo>
                  <a:cubicBezTo>
                    <a:pt x="25" y="9"/>
                    <a:pt x="31" y="12"/>
                    <a:pt x="31" y="8"/>
                  </a:cubicBezTo>
                  <a:cubicBezTo>
                    <a:pt x="31" y="5"/>
                    <a:pt x="20" y="2"/>
                    <a:pt x="18"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13" name="Freeform 6"/>
            <p:cNvSpPr>
              <a:spLocks/>
            </p:cNvSpPr>
            <p:nvPr userDrawn="1"/>
          </p:nvSpPr>
          <p:spPr bwMode="auto">
            <a:xfrm>
              <a:off x="16481425" y="3373438"/>
              <a:ext cx="144463" cy="117475"/>
            </a:xfrm>
            <a:custGeom>
              <a:avLst/>
              <a:gdLst>
                <a:gd name="T0" fmla="*/ 10 w 52"/>
                <a:gd name="T1" fmla="*/ 3 h 42"/>
                <a:gd name="T2" fmla="*/ 5 w 52"/>
                <a:gd name="T3" fmla="*/ 6 h 42"/>
                <a:gd name="T4" fmla="*/ 3 w 52"/>
                <a:gd name="T5" fmla="*/ 9 h 42"/>
                <a:gd name="T6" fmla="*/ 2 w 52"/>
                <a:gd name="T7" fmla="*/ 10 h 42"/>
                <a:gd name="T8" fmla="*/ 0 w 52"/>
                <a:gd name="T9" fmla="*/ 11 h 42"/>
                <a:gd name="T10" fmla="*/ 1 w 52"/>
                <a:gd name="T11" fmla="*/ 13 h 42"/>
                <a:gd name="T12" fmla="*/ 7 w 52"/>
                <a:gd name="T13" fmla="*/ 19 h 42"/>
                <a:gd name="T14" fmla="*/ 9 w 52"/>
                <a:gd name="T15" fmla="*/ 21 h 42"/>
                <a:gd name="T16" fmla="*/ 8 w 52"/>
                <a:gd name="T17" fmla="*/ 23 h 42"/>
                <a:gd name="T18" fmla="*/ 10 w 52"/>
                <a:gd name="T19" fmla="*/ 27 h 42"/>
                <a:gd name="T20" fmla="*/ 13 w 52"/>
                <a:gd name="T21" fmla="*/ 27 h 42"/>
                <a:gd name="T22" fmla="*/ 15 w 52"/>
                <a:gd name="T23" fmla="*/ 29 h 42"/>
                <a:gd name="T24" fmla="*/ 18 w 52"/>
                <a:gd name="T25" fmla="*/ 32 h 42"/>
                <a:gd name="T26" fmla="*/ 21 w 52"/>
                <a:gd name="T27" fmla="*/ 34 h 42"/>
                <a:gd name="T28" fmla="*/ 23 w 52"/>
                <a:gd name="T29" fmla="*/ 34 h 42"/>
                <a:gd name="T30" fmla="*/ 29 w 52"/>
                <a:gd name="T31" fmla="*/ 37 h 42"/>
                <a:gd name="T32" fmla="*/ 33 w 52"/>
                <a:gd name="T33" fmla="*/ 40 h 42"/>
                <a:gd name="T34" fmla="*/ 37 w 52"/>
                <a:gd name="T35" fmla="*/ 39 h 42"/>
                <a:gd name="T36" fmla="*/ 35 w 52"/>
                <a:gd name="T37" fmla="*/ 36 h 42"/>
                <a:gd name="T38" fmla="*/ 38 w 52"/>
                <a:gd name="T39" fmla="*/ 34 h 42"/>
                <a:gd name="T40" fmla="*/ 44 w 52"/>
                <a:gd name="T41" fmla="*/ 32 h 42"/>
                <a:gd name="T42" fmla="*/ 45 w 52"/>
                <a:gd name="T43" fmla="*/ 35 h 42"/>
                <a:gd name="T44" fmla="*/ 48 w 52"/>
                <a:gd name="T45" fmla="*/ 41 h 42"/>
                <a:gd name="T46" fmla="*/ 52 w 52"/>
                <a:gd name="T47" fmla="*/ 37 h 42"/>
                <a:gd name="T48" fmla="*/ 52 w 52"/>
                <a:gd name="T49" fmla="*/ 36 h 42"/>
                <a:gd name="T50" fmla="*/ 49 w 52"/>
                <a:gd name="T51" fmla="*/ 32 h 42"/>
                <a:gd name="T52" fmla="*/ 42 w 52"/>
                <a:gd name="T53" fmla="*/ 28 h 42"/>
                <a:gd name="T54" fmla="*/ 35 w 52"/>
                <a:gd name="T55" fmla="*/ 31 h 42"/>
                <a:gd name="T56" fmla="*/ 27 w 52"/>
                <a:gd name="T57" fmla="*/ 31 h 42"/>
                <a:gd name="T58" fmla="*/ 24 w 52"/>
                <a:gd name="T59" fmla="*/ 28 h 42"/>
                <a:gd name="T60" fmla="*/ 19 w 52"/>
                <a:gd name="T61" fmla="*/ 22 h 42"/>
                <a:gd name="T62" fmla="*/ 18 w 52"/>
                <a:gd name="T63" fmla="*/ 21 h 42"/>
                <a:gd name="T64" fmla="*/ 20 w 52"/>
                <a:gd name="T65" fmla="*/ 14 h 42"/>
                <a:gd name="T66" fmla="*/ 20 w 52"/>
                <a:gd name="T67" fmla="*/ 6 h 42"/>
                <a:gd name="T68" fmla="*/ 21 w 52"/>
                <a:gd name="T69" fmla="*/ 0 h 42"/>
                <a:gd name="T70" fmla="*/ 21 w 52"/>
                <a:gd name="T71" fmla="*/ 0 h 42"/>
                <a:gd name="T72" fmla="*/ 15 w 52"/>
                <a:gd name="T73" fmla="*/ 2 h 42"/>
                <a:gd name="T74" fmla="*/ 10 w 52"/>
                <a:gd name="T75" fmla="*/ 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2" h="42">
                  <a:moveTo>
                    <a:pt x="10" y="3"/>
                  </a:moveTo>
                  <a:cubicBezTo>
                    <a:pt x="10" y="5"/>
                    <a:pt x="8" y="5"/>
                    <a:pt x="5" y="6"/>
                  </a:cubicBezTo>
                  <a:cubicBezTo>
                    <a:pt x="2" y="6"/>
                    <a:pt x="3" y="8"/>
                    <a:pt x="3" y="9"/>
                  </a:cubicBezTo>
                  <a:cubicBezTo>
                    <a:pt x="3" y="9"/>
                    <a:pt x="2" y="10"/>
                    <a:pt x="2" y="10"/>
                  </a:cubicBezTo>
                  <a:cubicBezTo>
                    <a:pt x="0" y="11"/>
                    <a:pt x="0" y="11"/>
                    <a:pt x="0" y="11"/>
                  </a:cubicBezTo>
                  <a:cubicBezTo>
                    <a:pt x="0" y="11"/>
                    <a:pt x="0" y="12"/>
                    <a:pt x="1" y="13"/>
                  </a:cubicBezTo>
                  <a:cubicBezTo>
                    <a:pt x="2" y="14"/>
                    <a:pt x="5" y="18"/>
                    <a:pt x="7" y="19"/>
                  </a:cubicBezTo>
                  <a:cubicBezTo>
                    <a:pt x="8" y="19"/>
                    <a:pt x="8" y="20"/>
                    <a:pt x="9" y="21"/>
                  </a:cubicBezTo>
                  <a:cubicBezTo>
                    <a:pt x="9" y="22"/>
                    <a:pt x="9" y="22"/>
                    <a:pt x="8" y="23"/>
                  </a:cubicBezTo>
                  <a:cubicBezTo>
                    <a:pt x="7" y="23"/>
                    <a:pt x="7" y="26"/>
                    <a:pt x="10" y="27"/>
                  </a:cubicBezTo>
                  <a:cubicBezTo>
                    <a:pt x="12" y="28"/>
                    <a:pt x="11" y="27"/>
                    <a:pt x="13" y="27"/>
                  </a:cubicBezTo>
                  <a:cubicBezTo>
                    <a:pt x="14" y="27"/>
                    <a:pt x="14" y="29"/>
                    <a:pt x="15" y="29"/>
                  </a:cubicBezTo>
                  <a:cubicBezTo>
                    <a:pt x="16" y="29"/>
                    <a:pt x="19" y="30"/>
                    <a:pt x="18" y="32"/>
                  </a:cubicBezTo>
                  <a:cubicBezTo>
                    <a:pt x="18" y="34"/>
                    <a:pt x="19" y="34"/>
                    <a:pt x="21" y="34"/>
                  </a:cubicBezTo>
                  <a:cubicBezTo>
                    <a:pt x="22" y="34"/>
                    <a:pt x="22" y="34"/>
                    <a:pt x="23" y="34"/>
                  </a:cubicBezTo>
                  <a:cubicBezTo>
                    <a:pt x="25" y="35"/>
                    <a:pt x="28" y="36"/>
                    <a:pt x="29" y="37"/>
                  </a:cubicBezTo>
                  <a:cubicBezTo>
                    <a:pt x="31" y="39"/>
                    <a:pt x="32" y="38"/>
                    <a:pt x="33" y="40"/>
                  </a:cubicBezTo>
                  <a:cubicBezTo>
                    <a:pt x="34" y="42"/>
                    <a:pt x="36" y="40"/>
                    <a:pt x="37" y="39"/>
                  </a:cubicBezTo>
                  <a:cubicBezTo>
                    <a:pt x="37" y="38"/>
                    <a:pt x="36" y="37"/>
                    <a:pt x="35" y="36"/>
                  </a:cubicBezTo>
                  <a:cubicBezTo>
                    <a:pt x="35" y="35"/>
                    <a:pt x="38" y="35"/>
                    <a:pt x="38" y="34"/>
                  </a:cubicBezTo>
                  <a:cubicBezTo>
                    <a:pt x="39" y="32"/>
                    <a:pt x="42" y="31"/>
                    <a:pt x="44" y="32"/>
                  </a:cubicBezTo>
                  <a:cubicBezTo>
                    <a:pt x="45" y="32"/>
                    <a:pt x="47" y="34"/>
                    <a:pt x="45" y="35"/>
                  </a:cubicBezTo>
                  <a:cubicBezTo>
                    <a:pt x="44" y="37"/>
                    <a:pt x="46" y="39"/>
                    <a:pt x="48" y="41"/>
                  </a:cubicBezTo>
                  <a:cubicBezTo>
                    <a:pt x="50" y="39"/>
                    <a:pt x="51" y="38"/>
                    <a:pt x="52" y="37"/>
                  </a:cubicBezTo>
                  <a:cubicBezTo>
                    <a:pt x="52" y="37"/>
                    <a:pt x="52" y="36"/>
                    <a:pt x="52" y="36"/>
                  </a:cubicBezTo>
                  <a:cubicBezTo>
                    <a:pt x="52" y="35"/>
                    <a:pt x="51" y="34"/>
                    <a:pt x="49" y="32"/>
                  </a:cubicBezTo>
                  <a:cubicBezTo>
                    <a:pt x="47" y="29"/>
                    <a:pt x="44" y="29"/>
                    <a:pt x="42" y="28"/>
                  </a:cubicBezTo>
                  <a:cubicBezTo>
                    <a:pt x="40" y="27"/>
                    <a:pt x="37" y="29"/>
                    <a:pt x="35" y="31"/>
                  </a:cubicBezTo>
                  <a:cubicBezTo>
                    <a:pt x="32" y="33"/>
                    <a:pt x="29" y="32"/>
                    <a:pt x="27" y="31"/>
                  </a:cubicBezTo>
                  <a:cubicBezTo>
                    <a:pt x="26" y="30"/>
                    <a:pt x="25" y="29"/>
                    <a:pt x="24" y="28"/>
                  </a:cubicBezTo>
                  <a:cubicBezTo>
                    <a:pt x="22" y="26"/>
                    <a:pt x="20" y="24"/>
                    <a:pt x="19" y="22"/>
                  </a:cubicBezTo>
                  <a:cubicBezTo>
                    <a:pt x="19" y="22"/>
                    <a:pt x="18" y="21"/>
                    <a:pt x="18" y="21"/>
                  </a:cubicBezTo>
                  <a:cubicBezTo>
                    <a:pt x="18" y="19"/>
                    <a:pt x="19" y="17"/>
                    <a:pt x="20" y="14"/>
                  </a:cubicBezTo>
                  <a:cubicBezTo>
                    <a:pt x="20" y="12"/>
                    <a:pt x="19" y="7"/>
                    <a:pt x="20" y="6"/>
                  </a:cubicBezTo>
                  <a:cubicBezTo>
                    <a:pt x="21" y="4"/>
                    <a:pt x="21" y="3"/>
                    <a:pt x="21" y="0"/>
                  </a:cubicBezTo>
                  <a:cubicBezTo>
                    <a:pt x="21" y="0"/>
                    <a:pt x="21" y="0"/>
                    <a:pt x="21" y="0"/>
                  </a:cubicBezTo>
                  <a:cubicBezTo>
                    <a:pt x="19" y="0"/>
                    <a:pt x="16" y="2"/>
                    <a:pt x="15" y="2"/>
                  </a:cubicBezTo>
                  <a:cubicBezTo>
                    <a:pt x="14" y="2"/>
                    <a:pt x="11" y="1"/>
                    <a:pt x="10"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14" name="Freeform 7"/>
            <p:cNvSpPr>
              <a:spLocks/>
            </p:cNvSpPr>
            <p:nvPr userDrawn="1"/>
          </p:nvSpPr>
          <p:spPr bwMode="auto">
            <a:xfrm>
              <a:off x="16519525" y="3246438"/>
              <a:ext cx="150813" cy="55563"/>
            </a:xfrm>
            <a:custGeom>
              <a:avLst/>
              <a:gdLst>
                <a:gd name="T0" fmla="*/ 44 w 54"/>
                <a:gd name="T1" fmla="*/ 13 h 20"/>
                <a:gd name="T2" fmla="*/ 19 w 54"/>
                <a:gd name="T3" fmla="*/ 3 h 20"/>
                <a:gd name="T4" fmla="*/ 1 w 54"/>
                <a:gd name="T5" fmla="*/ 9 h 20"/>
                <a:gd name="T6" fmla="*/ 10 w 54"/>
                <a:gd name="T7" fmla="*/ 5 h 20"/>
                <a:gd name="T8" fmla="*/ 15 w 54"/>
                <a:gd name="T9" fmla="*/ 7 h 20"/>
                <a:gd name="T10" fmla="*/ 23 w 54"/>
                <a:gd name="T11" fmla="*/ 9 h 20"/>
                <a:gd name="T12" fmla="*/ 34 w 54"/>
                <a:gd name="T13" fmla="*/ 15 h 20"/>
                <a:gd name="T14" fmla="*/ 37 w 54"/>
                <a:gd name="T15" fmla="*/ 19 h 20"/>
                <a:gd name="T16" fmla="*/ 53 w 54"/>
                <a:gd name="T17" fmla="*/ 18 h 20"/>
                <a:gd name="T18" fmla="*/ 44 w 54"/>
                <a:gd name="T19"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20">
                  <a:moveTo>
                    <a:pt x="44" y="13"/>
                  </a:moveTo>
                  <a:cubicBezTo>
                    <a:pt x="40" y="13"/>
                    <a:pt x="29" y="5"/>
                    <a:pt x="19" y="3"/>
                  </a:cubicBezTo>
                  <a:cubicBezTo>
                    <a:pt x="9" y="0"/>
                    <a:pt x="0" y="8"/>
                    <a:pt x="1" y="9"/>
                  </a:cubicBezTo>
                  <a:cubicBezTo>
                    <a:pt x="2" y="11"/>
                    <a:pt x="7" y="7"/>
                    <a:pt x="10" y="5"/>
                  </a:cubicBezTo>
                  <a:cubicBezTo>
                    <a:pt x="12" y="3"/>
                    <a:pt x="14" y="6"/>
                    <a:pt x="15" y="7"/>
                  </a:cubicBezTo>
                  <a:cubicBezTo>
                    <a:pt x="15" y="8"/>
                    <a:pt x="18" y="9"/>
                    <a:pt x="23" y="9"/>
                  </a:cubicBezTo>
                  <a:cubicBezTo>
                    <a:pt x="28" y="9"/>
                    <a:pt x="29" y="14"/>
                    <a:pt x="34" y="15"/>
                  </a:cubicBezTo>
                  <a:cubicBezTo>
                    <a:pt x="39" y="16"/>
                    <a:pt x="34" y="18"/>
                    <a:pt x="37" y="19"/>
                  </a:cubicBezTo>
                  <a:cubicBezTo>
                    <a:pt x="39" y="20"/>
                    <a:pt x="52" y="20"/>
                    <a:pt x="53" y="18"/>
                  </a:cubicBezTo>
                  <a:cubicBezTo>
                    <a:pt x="54" y="17"/>
                    <a:pt x="47" y="13"/>
                    <a:pt x="44" y="1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15" name="Freeform 8"/>
            <p:cNvSpPr>
              <a:spLocks/>
            </p:cNvSpPr>
            <p:nvPr userDrawn="1"/>
          </p:nvSpPr>
          <p:spPr bwMode="auto">
            <a:xfrm>
              <a:off x="16605250" y="3317875"/>
              <a:ext cx="33338" cy="17463"/>
            </a:xfrm>
            <a:custGeom>
              <a:avLst/>
              <a:gdLst>
                <a:gd name="T0" fmla="*/ 1 w 12"/>
                <a:gd name="T1" fmla="*/ 2 h 6"/>
                <a:gd name="T2" fmla="*/ 11 w 12"/>
                <a:gd name="T3" fmla="*/ 4 h 6"/>
                <a:gd name="T4" fmla="*/ 1 w 12"/>
                <a:gd name="T5" fmla="*/ 2 h 6"/>
              </a:gdLst>
              <a:ahLst/>
              <a:cxnLst>
                <a:cxn ang="0">
                  <a:pos x="T0" y="T1"/>
                </a:cxn>
                <a:cxn ang="0">
                  <a:pos x="T2" y="T3"/>
                </a:cxn>
                <a:cxn ang="0">
                  <a:pos x="T4" y="T5"/>
                </a:cxn>
              </a:cxnLst>
              <a:rect l="0" t="0" r="r" b="b"/>
              <a:pathLst>
                <a:path w="12" h="6">
                  <a:moveTo>
                    <a:pt x="1" y="2"/>
                  </a:moveTo>
                  <a:cubicBezTo>
                    <a:pt x="2" y="4"/>
                    <a:pt x="11" y="6"/>
                    <a:pt x="11" y="4"/>
                  </a:cubicBezTo>
                  <a:cubicBezTo>
                    <a:pt x="12" y="2"/>
                    <a:pt x="0" y="0"/>
                    <a:pt x="1"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16" name="Freeform 9"/>
            <p:cNvSpPr>
              <a:spLocks/>
            </p:cNvSpPr>
            <p:nvPr userDrawn="1"/>
          </p:nvSpPr>
          <p:spPr bwMode="auto">
            <a:xfrm>
              <a:off x="16764000" y="3317875"/>
              <a:ext cx="33338" cy="17463"/>
            </a:xfrm>
            <a:custGeom>
              <a:avLst/>
              <a:gdLst>
                <a:gd name="T0" fmla="*/ 2 w 12"/>
                <a:gd name="T1" fmla="*/ 3 h 6"/>
                <a:gd name="T2" fmla="*/ 11 w 12"/>
                <a:gd name="T3" fmla="*/ 3 h 6"/>
                <a:gd name="T4" fmla="*/ 2 w 12"/>
                <a:gd name="T5" fmla="*/ 3 h 6"/>
              </a:gdLst>
              <a:ahLst/>
              <a:cxnLst>
                <a:cxn ang="0">
                  <a:pos x="T0" y="T1"/>
                </a:cxn>
                <a:cxn ang="0">
                  <a:pos x="T2" y="T3"/>
                </a:cxn>
                <a:cxn ang="0">
                  <a:pos x="T4" y="T5"/>
                </a:cxn>
              </a:cxnLst>
              <a:rect l="0" t="0" r="r" b="b"/>
              <a:pathLst>
                <a:path w="12" h="6">
                  <a:moveTo>
                    <a:pt x="2" y="3"/>
                  </a:moveTo>
                  <a:cubicBezTo>
                    <a:pt x="4" y="6"/>
                    <a:pt x="10" y="4"/>
                    <a:pt x="11" y="3"/>
                  </a:cubicBezTo>
                  <a:cubicBezTo>
                    <a:pt x="12" y="1"/>
                    <a:pt x="0" y="0"/>
                    <a:pt x="2"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17" name="Freeform 10"/>
            <p:cNvSpPr>
              <a:spLocks/>
            </p:cNvSpPr>
            <p:nvPr userDrawn="1"/>
          </p:nvSpPr>
          <p:spPr bwMode="auto">
            <a:xfrm>
              <a:off x="16692563" y="1957388"/>
              <a:ext cx="868363" cy="652463"/>
            </a:xfrm>
            <a:custGeom>
              <a:avLst/>
              <a:gdLst>
                <a:gd name="T0" fmla="*/ 275 w 313"/>
                <a:gd name="T1" fmla="*/ 28 h 235"/>
                <a:gd name="T2" fmla="*/ 251 w 313"/>
                <a:gd name="T3" fmla="*/ 38 h 235"/>
                <a:gd name="T4" fmla="*/ 250 w 313"/>
                <a:gd name="T5" fmla="*/ 24 h 235"/>
                <a:gd name="T6" fmla="*/ 224 w 313"/>
                <a:gd name="T7" fmla="*/ 22 h 235"/>
                <a:gd name="T8" fmla="*/ 250 w 313"/>
                <a:gd name="T9" fmla="*/ 18 h 235"/>
                <a:gd name="T10" fmla="*/ 247 w 313"/>
                <a:gd name="T11" fmla="*/ 8 h 235"/>
                <a:gd name="T12" fmla="*/ 211 w 313"/>
                <a:gd name="T13" fmla="*/ 1 h 235"/>
                <a:gd name="T14" fmla="*/ 178 w 313"/>
                <a:gd name="T15" fmla="*/ 5 h 235"/>
                <a:gd name="T16" fmla="*/ 152 w 313"/>
                <a:gd name="T17" fmla="*/ 5 h 235"/>
                <a:gd name="T18" fmla="*/ 131 w 313"/>
                <a:gd name="T19" fmla="*/ 15 h 235"/>
                <a:gd name="T20" fmla="*/ 126 w 313"/>
                <a:gd name="T21" fmla="*/ 18 h 235"/>
                <a:gd name="T22" fmla="*/ 112 w 313"/>
                <a:gd name="T23" fmla="*/ 22 h 235"/>
                <a:gd name="T24" fmla="*/ 98 w 313"/>
                <a:gd name="T25" fmla="*/ 27 h 235"/>
                <a:gd name="T26" fmla="*/ 73 w 313"/>
                <a:gd name="T27" fmla="*/ 22 h 235"/>
                <a:gd name="T28" fmla="*/ 60 w 313"/>
                <a:gd name="T29" fmla="*/ 32 h 235"/>
                <a:gd name="T30" fmla="*/ 40 w 313"/>
                <a:gd name="T31" fmla="*/ 45 h 235"/>
                <a:gd name="T32" fmla="*/ 0 w 313"/>
                <a:gd name="T33" fmla="*/ 65 h 235"/>
                <a:gd name="T34" fmla="*/ 25 w 313"/>
                <a:gd name="T35" fmla="*/ 72 h 235"/>
                <a:gd name="T36" fmla="*/ 7 w 313"/>
                <a:gd name="T37" fmla="*/ 79 h 235"/>
                <a:gd name="T38" fmla="*/ 22 w 313"/>
                <a:gd name="T39" fmla="*/ 89 h 235"/>
                <a:gd name="T40" fmla="*/ 43 w 313"/>
                <a:gd name="T41" fmla="*/ 88 h 235"/>
                <a:gd name="T42" fmla="*/ 73 w 313"/>
                <a:gd name="T43" fmla="*/ 96 h 235"/>
                <a:gd name="T44" fmla="*/ 89 w 313"/>
                <a:gd name="T45" fmla="*/ 117 h 235"/>
                <a:gd name="T46" fmla="*/ 91 w 313"/>
                <a:gd name="T47" fmla="*/ 136 h 235"/>
                <a:gd name="T48" fmla="*/ 111 w 313"/>
                <a:gd name="T49" fmla="*/ 142 h 235"/>
                <a:gd name="T50" fmla="*/ 109 w 313"/>
                <a:gd name="T51" fmla="*/ 149 h 235"/>
                <a:gd name="T52" fmla="*/ 106 w 313"/>
                <a:gd name="T53" fmla="*/ 162 h 235"/>
                <a:gd name="T54" fmla="*/ 102 w 313"/>
                <a:gd name="T55" fmla="*/ 178 h 235"/>
                <a:gd name="T56" fmla="*/ 106 w 313"/>
                <a:gd name="T57" fmla="*/ 198 h 235"/>
                <a:gd name="T58" fmla="*/ 116 w 313"/>
                <a:gd name="T59" fmla="*/ 211 h 235"/>
                <a:gd name="T60" fmla="*/ 130 w 313"/>
                <a:gd name="T61" fmla="*/ 227 h 235"/>
                <a:gd name="T62" fmla="*/ 150 w 313"/>
                <a:gd name="T63" fmla="*/ 234 h 235"/>
                <a:gd name="T64" fmla="*/ 156 w 313"/>
                <a:gd name="T65" fmla="*/ 214 h 235"/>
                <a:gd name="T66" fmla="*/ 164 w 313"/>
                <a:gd name="T67" fmla="*/ 204 h 235"/>
                <a:gd name="T68" fmla="*/ 165 w 313"/>
                <a:gd name="T69" fmla="*/ 195 h 235"/>
                <a:gd name="T70" fmla="*/ 174 w 313"/>
                <a:gd name="T71" fmla="*/ 188 h 235"/>
                <a:gd name="T72" fmla="*/ 182 w 313"/>
                <a:gd name="T73" fmla="*/ 186 h 235"/>
                <a:gd name="T74" fmla="*/ 209 w 313"/>
                <a:gd name="T75" fmla="*/ 168 h 235"/>
                <a:gd name="T76" fmla="*/ 226 w 313"/>
                <a:gd name="T77" fmla="*/ 163 h 235"/>
                <a:gd name="T78" fmla="*/ 261 w 313"/>
                <a:gd name="T79" fmla="*/ 148 h 235"/>
                <a:gd name="T80" fmla="*/ 242 w 313"/>
                <a:gd name="T81" fmla="*/ 144 h 235"/>
                <a:gd name="T82" fmla="*/ 262 w 313"/>
                <a:gd name="T83" fmla="*/ 145 h 235"/>
                <a:gd name="T84" fmla="*/ 258 w 313"/>
                <a:gd name="T85" fmla="*/ 128 h 235"/>
                <a:gd name="T86" fmla="*/ 248 w 313"/>
                <a:gd name="T87" fmla="*/ 119 h 235"/>
                <a:gd name="T88" fmla="*/ 270 w 313"/>
                <a:gd name="T89" fmla="*/ 116 h 235"/>
                <a:gd name="T90" fmla="*/ 276 w 313"/>
                <a:gd name="T91" fmla="*/ 105 h 235"/>
                <a:gd name="T92" fmla="*/ 273 w 313"/>
                <a:gd name="T93" fmla="*/ 88 h 235"/>
                <a:gd name="T94" fmla="*/ 267 w 313"/>
                <a:gd name="T95" fmla="*/ 81 h 235"/>
                <a:gd name="T96" fmla="*/ 269 w 313"/>
                <a:gd name="T97" fmla="*/ 74 h 235"/>
                <a:gd name="T98" fmla="*/ 262 w 313"/>
                <a:gd name="T99" fmla="*/ 71 h 235"/>
                <a:gd name="T100" fmla="*/ 283 w 313"/>
                <a:gd name="T101" fmla="*/ 49 h 235"/>
                <a:gd name="T102" fmla="*/ 278 w 313"/>
                <a:gd name="T103" fmla="*/ 43 h 235"/>
                <a:gd name="T104" fmla="*/ 284 w 313"/>
                <a:gd name="T105" fmla="*/ 38 h 235"/>
                <a:gd name="T106" fmla="*/ 313 w 313"/>
                <a:gd name="T107" fmla="*/ 27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3" h="235">
                  <a:moveTo>
                    <a:pt x="295" y="22"/>
                  </a:moveTo>
                  <a:cubicBezTo>
                    <a:pt x="290" y="22"/>
                    <a:pt x="285" y="23"/>
                    <a:pt x="285" y="27"/>
                  </a:cubicBezTo>
                  <a:cubicBezTo>
                    <a:pt x="285" y="31"/>
                    <a:pt x="278" y="26"/>
                    <a:pt x="275" y="28"/>
                  </a:cubicBezTo>
                  <a:cubicBezTo>
                    <a:pt x="272" y="29"/>
                    <a:pt x="273" y="24"/>
                    <a:pt x="270" y="26"/>
                  </a:cubicBezTo>
                  <a:cubicBezTo>
                    <a:pt x="267" y="27"/>
                    <a:pt x="264" y="31"/>
                    <a:pt x="260" y="33"/>
                  </a:cubicBezTo>
                  <a:cubicBezTo>
                    <a:pt x="256" y="34"/>
                    <a:pt x="254" y="38"/>
                    <a:pt x="251" y="38"/>
                  </a:cubicBezTo>
                  <a:cubicBezTo>
                    <a:pt x="249" y="38"/>
                    <a:pt x="256" y="31"/>
                    <a:pt x="260" y="28"/>
                  </a:cubicBezTo>
                  <a:cubicBezTo>
                    <a:pt x="264" y="24"/>
                    <a:pt x="262" y="20"/>
                    <a:pt x="257" y="20"/>
                  </a:cubicBezTo>
                  <a:cubicBezTo>
                    <a:pt x="252" y="21"/>
                    <a:pt x="253" y="24"/>
                    <a:pt x="250" y="24"/>
                  </a:cubicBezTo>
                  <a:cubicBezTo>
                    <a:pt x="247" y="25"/>
                    <a:pt x="234" y="31"/>
                    <a:pt x="234" y="29"/>
                  </a:cubicBezTo>
                  <a:cubicBezTo>
                    <a:pt x="233" y="27"/>
                    <a:pt x="245" y="24"/>
                    <a:pt x="244" y="23"/>
                  </a:cubicBezTo>
                  <a:cubicBezTo>
                    <a:pt x="244" y="21"/>
                    <a:pt x="230" y="21"/>
                    <a:pt x="224" y="22"/>
                  </a:cubicBezTo>
                  <a:cubicBezTo>
                    <a:pt x="217" y="23"/>
                    <a:pt x="206" y="27"/>
                    <a:pt x="206" y="25"/>
                  </a:cubicBezTo>
                  <a:cubicBezTo>
                    <a:pt x="206" y="23"/>
                    <a:pt x="219" y="20"/>
                    <a:pt x="226" y="20"/>
                  </a:cubicBezTo>
                  <a:cubicBezTo>
                    <a:pt x="233" y="19"/>
                    <a:pt x="245" y="20"/>
                    <a:pt x="250" y="18"/>
                  </a:cubicBezTo>
                  <a:cubicBezTo>
                    <a:pt x="255" y="16"/>
                    <a:pt x="263" y="16"/>
                    <a:pt x="264" y="14"/>
                  </a:cubicBezTo>
                  <a:cubicBezTo>
                    <a:pt x="265" y="12"/>
                    <a:pt x="258" y="10"/>
                    <a:pt x="254" y="10"/>
                  </a:cubicBezTo>
                  <a:cubicBezTo>
                    <a:pt x="251" y="10"/>
                    <a:pt x="247" y="10"/>
                    <a:pt x="247" y="8"/>
                  </a:cubicBezTo>
                  <a:cubicBezTo>
                    <a:pt x="248" y="6"/>
                    <a:pt x="242" y="6"/>
                    <a:pt x="241" y="5"/>
                  </a:cubicBezTo>
                  <a:cubicBezTo>
                    <a:pt x="241" y="3"/>
                    <a:pt x="229" y="4"/>
                    <a:pt x="227" y="3"/>
                  </a:cubicBezTo>
                  <a:cubicBezTo>
                    <a:pt x="225" y="1"/>
                    <a:pt x="217" y="0"/>
                    <a:pt x="211" y="1"/>
                  </a:cubicBezTo>
                  <a:cubicBezTo>
                    <a:pt x="205" y="1"/>
                    <a:pt x="193" y="1"/>
                    <a:pt x="190" y="2"/>
                  </a:cubicBezTo>
                  <a:cubicBezTo>
                    <a:pt x="187" y="2"/>
                    <a:pt x="185" y="3"/>
                    <a:pt x="183" y="3"/>
                  </a:cubicBezTo>
                  <a:cubicBezTo>
                    <a:pt x="180" y="3"/>
                    <a:pt x="176" y="4"/>
                    <a:pt x="178" y="5"/>
                  </a:cubicBezTo>
                  <a:cubicBezTo>
                    <a:pt x="181" y="8"/>
                    <a:pt x="174" y="9"/>
                    <a:pt x="174" y="7"/>
                  </a:cubicBezTo>
                  <a:cubicBezTo>
                    <a:pt x="175" y="5"/>
                    <a:pt x="168" y="4"/>
                    <a:pt x="166" y="5"/>
                  </a:cubicBezTo>
                  <a:cubicBezTo>
                    <a:pt x="164" y="7"/>
                    <a:pt x="154" y="4"/>
                    <a:pt x="152" y="5"/>
                  </a:cubicBezTo>
                  <a:cubicBezTo>
                    <a:pt x="151" y="7"/>
                    <a:pt x="139" y="7"/>
                    <a:pt x="135" y="7"/>
                  </a:cubicBezTo>
                  <a:cubicBezTo>
                    <a:pt x="132" y="8"/>
                    <a:pt x="141" y="11"/>
                    <a:pt x="141" y="12"/>
                  </a:cubicBezTo>
                  <a:cubicBezTo>
                    <a:pt x="140" y="14"/>
                    <a:pt x="129" y="12"/>
                    <a:pt x="131" y="15"/>
                  </a:cubicBezTo>
                  <a:cubicBezTo>
                    <a:pt x="134" y="18"/>
                    <a:pt x="141" y="20"/>
                    <a:pt x="144" y="23"/>
                  </a:cubicBezTo>
                  <a:cubicBezTo>
                    <a:pt x="148" y="27"/>
                    <a:pt x="142" y="24"/>
                    <a:pt x="138" y="22"/>
                  </a:cubicBezTo>
                  <a:cubicBezTo>
                    <a:pt x="134" y="19"/>
                    <a:pt x="129" y="20"/>
                    <a:pt x="126" y="18"/>
                  </a:cubicBezTo>
                  <a:cubicBezTo>
                    <a:pt x="124" y="15"/>
                    <a:pt x="115" y="13"/>
                    <a:pt x="113" y="15"/>
                  </a:cubicBezTo>
                  <a:cubicBezTo>
                    <a:pt x="110" y="16"/>
                    <a:pt x="119" y="20"/>
                    <a:pt x="119" y="22"/>
                  </a:cubicBezTo>
                  <a:cubicBezTo>
                    <a:pt x="119" y="24"/>
                    <a:pt x="113" y="21"/>
                    <a:pt x="112" y="22"/>
                  </a:cubicBezTo>
                  <a:cubicBezTo>
                    <a:pt x="111" y="23"/>
                    <a:pt x="105" y="17"/>
                    <a:pt x="102" y="17"/>
                  </a:cubicBezTo>
                  <a:cubicBezTo>
                    <a:pt x="99" y="17"/>
                    <a:pt x="102" y="20"/>
                    <a:pt x="102" y="23"/>
                  </a:cubicBezTo>
                  <a:cubicBezTo>
                    <a:pt x="102" y="27"/>
                    <a:pt x="96" y="29"/>
                    <a:pt x="98" y="27"/>
                  </a:cubicBezTo>
                  <a:cubicBezTo>
                    <a:pt x="99" y="24"/>
                    <a:pt x="98" y="18"/>
                    <a:pt x="95" y="16"/>
                  </a:cubicBezTo>
                  <a:cubicBezTo>
                    <a:pt x="92" y="15"/>
                    <a:pt x="84" y="19"/>
                    <a:pt x="79" y="19"/>
                  </a:cubicBezTo>
                  <a:cubicBezTo>
                    <a:pt x="75" y="19"/>
                    <a:pt x="70" y="20"/>
                    <a:pt x="73" y="22"/>
                  </a:cubicBezTo>
                  <a:cubicBezTo>
                    <a:pt x="77" y="24"/>
                    <a:pt x="73" y="25"/>
                    <a:pt x="70" y="23"/>
                  </a:cubicBezTo>
                  <a:cubicBezTo>
                    <a:pt x="67" y="21"/>
                    <a:pt x="56" y="23"/>
                    <a:pt x="58" y="25"/>
                  </a:cubicBezTo>
                  <a:cubicBezTo>
                    <a:pt x="61" y="26"/>
                    <a:pt x="61" y="31"/>
                    <a:pt x="60" y="32"/>
                  </a:cubicBezTo>
                  <a:cubicBezTo>
                    <a:pt x="59" y="34"/>
                    <a:pt x="54" y="31"/>
                    <a:pt x="50" y="31"/>
                  </a:cubicBezTo>
                  <a:cubicBezTo>
                    <a:pt x="46" y="31"/>
                    <a:pt x="26" y="41"/>
                    <a:pt x="27" y="43"/>
                  </a:cubicBezTo>
                  <a:cubicBezTo>
                    <a:pt x="28" y="46"/>
                    <a:pt x="37" y="44"/>
                    <a:pt x="40" y="45"/>
                  </a:cubicBezTo>
                  <a:cubicBezTo>
                    <a:pt x="42" y="47"/>
                    <a:pt x="39" y="53"/>
                    <a:pt x="35" y="55"/>
                  </a:cubicBezTo>
                  <a:cubicBezTo>
                    <a:pt x="32" y="57"/>
                    <a:pt x="20" y="55"/>
                    <a:pt x="19" y="58"/>
                  </a:cubicBezTo>
                  <a:cubicBezTo>
                    <a:pt x="19" y="60"/>
                    <a:pt x="0" y="61"/>
                    <a:pt x="0" y="65"/>
                  </a:cubicBezTo>
                  <a:cubicBezTo>
                    <a:pt x="0" y="67"/>
                    <a:pt x="1" y="69"/>
                    <a:pt x="3" y="69"/>
                  </a:cubicBezTo>
                  <a:cubicBezTo>
                    <a:pt x="5" y="70"/>
                    <a:pt x="9" y="69"/>
                    <a:pt x="11" y="71"/>
                  </a:cubicBezTo>
                  <a:cubicBezTo>
                    <a:pt x="14" y="74"/>
                    <a:pt x="20" y="74"/>
                    <a:pt x="25" y="72"/>
                  </a:cubicBezTo>
                  <a:cubicBezTo>
                    <a:pt x="30" y="71"/>
                    <a:pt x="33" y="73"/>
                    <a:pt x="33" y="76"/>
                  </a:cubicBezTo>
                  <a:cubicBezTo>
                    <a:pt x="33" y="78"/>
                    <a:pt x="23" y="74"/>
                    <a:pt x="19" y="76"/>
                  </a:cubicBezTo>
                  <a:cubicBezTo>
                    <a:pt x="16" y="78"/>
                    <a:pt x="6" y="77"/>
                    <a:pt x="7" y="79"/>
                  </a:cubicBezTo>
                  <a:cubicBezTo>
                    <a:pt x="7" y="81"/>
                    <a:pt x="12" y="81"/>
                    <a:pt x="16" y="81"/>
                  </a:cubicBezTo>
                  <a:cubicBezTo>
                    <a:pt x="20" y="82"/>
                    <a:pt x="16" y="84"/>
                    <a:pt x="16" y="85"/>
                  </a:cubicBezTo>
                  <a:cubicBezTo>
                    <a:pt x="16" y="87"/>
                    <a:pt x="18" y="87"/>
                    <a:pt x="22" y="89"/>
                  </a:cubicBezTo>
                  <a:cubicBezTo>
                    <a:pt x="26" y="91"/>
                    <a:pt x="33" y="92"/>
                    <a:pt x="31" y="90"/>
                  </a:cubicBezTo>
                  <a:cubicBezTo>
                    <a:pt x="28" y="87"/>
                    <a:pt x="35" y="88"/>
                    <a:pt x="36" y="89"/>
                  </a:cubicBezTo>
                  <a:cubicBezTo>
                    <a:pt x="37" y="90"/>
                    <a:pt x="40" y="87"/>
                    <a:pt x="43" y="88"/>
                  </a:cubicBezTo>
                  <a:cubicBezTo>
                    <a:pt x="45" y="89"/>
                    <a:pt x="46" y="85"/>
                    <a:pt x="49" y="87"/>
                  </a:cubicBezTo>
                  <a:cubicBezTo>
                    <a:pt x="51" y="88"/>
                    <a:pt x="62" y="89"/>
                    <a:pt x="65" y="91"/>
                  </a:cubicBezTo>
                  <a:cubicBezTo>
                    <a:pt x="69" y="93"/>
                    <a:pt x="74" y="93"/>
                    <a:pt x="73" y="96"/>
                  </a:cubicBezTo>
                  <a:cubicBezTo>
                    <a:pt x="73" y="99"/>
                    <a:pt x="76" y="101"/>
                    <a:pt x="81" y="103"/>
                  </a:cubicBezTo>
                  <a:cubicBezTo>
                    <a:pt x="85" y="105"/>
                    <a:pt x="85" y="109"/>
                    <a:pt x="85" y="111"/>
                  </a:cubicBezTo>
                  <a:cubicBezTo>
                    <a:pt x="85" y="114"/>
                    <a:pt x="90" y="116"/>
                    <a:pt x="89" y="117"/>
                  </a:cubicBezTo>
                  <a:cubicBezTo>
                    <a:pt x="88" y="118"/>
                    <a:pt x="89" y="120"/>
                    <a:pt x="91" y="122"/>
                  </a:cubicBezTo>
                  <a:cubicBezTo>
                    <a:pt x="94" y="125"/>
                    <a:pt x="87" y="126"/>
                    <a:pt x="89" y="129"/>
                  </a:cubicBezTo>
                  <a:cubicBezTo>
                    <a:pt x="90" y="131"/>
                    <a:pt x="86" y="135"/>
                    <a:pt x="91" y="136"/>
                  </a:cubicBezTo>
                  <a:cubicBezTo>
                    <a:pt x="96" y="136"/>
                    <a:pt x="95" y="132"/>
                    <a:pt x="99" y="132"/>
                  </a:cubicBezTo>
                  <a:cubicBezTo>
                    <a:pt x="103" y="132"/>
                    <a:pt x="99" y="135"/>
                    <a:pt x="101" y="137"/>
                  </a:cubicBezTo>
                  <a:cubicBezTo>
                    <a:pt x="103" y="139"/>
                    <a:pt x="107" y="139"/>
                    <a:pt x="111" y="142"/>
                  </a:cubicBezTo>
                  <a:cubicBezTo>
                    <a:pt x="114" y="145"/>
                    <a:pt x="112" y="147"/>
                    <a:pt x="108" y="144"/>
                  </a:cubicBezTo>
                  <a:cubicBezTo>
                    <a:pt x="105" y="142"/>
                    <a:pt x="95" y="142"/>
                    <a:pt x="95" y="143"/>
                  </a:cubicBezTo>
                  <a:cubicBezTo>
                    <a:pt x="95" y="144"/>
                    <a:pt x="106" y="150"/>
                    <a:pt x="109" y="149"/>
                  </a:cubicBezTo>
                  <a:cubicBezTo>
                    <a:pt x="111" y="149"/>
                    <a:pt x="115" y="153"/>
                    <a:pt x="113" y="155"/>
                  </a:cubicBezTo>
                  <a:cubicBezTo>
                    <a:pt x="112" y="156"/>
                    <a:pt x="112" y="160"/>
                    <a:pt x="112" y="162"/>
                  </a:cubicBezTo>
                  <a:cubicBezTo>
                    <a:pt x="112" y="164"/>
                    <a:pt x="108" y="162"/>
                    <a:pt x="106" y="162"/>
                  </a:cubicBezTo>
                  <a:cubicBezTo>
                    <a:pt x="103" y="162"/>
                    <a:pt x="102" y="163"/>
                    <a:pt x="102" y="166"/>
                  </a:cubicBezTo>
                  <a:cubicBezTo>
                    <a:pt x="102" y="168"/>
                    <a:pt x="98" y="170"/>
                    <a:pt x="97" y="173"/>
                  </a:cubicBezTo>
                  <a:cubicBezTo>
                    <a:pt x="97" y="177"/>
                    <a:pt x="100" y="176"/>
                    <a:pt x="102" y="178"/>
                  </a:cubicBezTo>
                  <a:cubicBezTo>
                    <a:pt x="104" y="179"/>
                    <a:pt x="99" y="180"/>
                    <a:pt x="98" y="182"/>
                  </a:cubicBezTo>
                  <a:cubicBezTo>
                    <a:pt x="98" y="185"/>
                    <a:pt x="103" y="189"/>
                    <a:pt x="105" y="190"/>
                  </a:cubicBezTo>
                  <a:cubicBezTo>
                    <a:pt x="107" y="191"/>
                    <a:pt x="106" y="196"/>
                    <a:pt x="106" y="198"/>
                  </a:cubicBezTo>
                  <a:cubicBezTo>
                    <a:pt x="107" y="201"/>
                    <a:pt x="110" y="198"/>
                    <a:pt x="109" y="201"/>
                  </a:cubicBezTo>
                  <a:cubicBezTo>
                    <a:pt x="109" y="205"/>
                    <a:pt x="112" y="204"/>
                    <a:pt x="112" y="206"/>
                  </a:cubicBezTo>
                  <a:cubicBezTo>
                    <a:pt x="112" y="208"/>
                    <a:pt x="117" y="208"/>
                    <a:pt x="116" y="211"/>
                  </a:cubicBezTo>
                  <a:cubicBezTo>
                    <a:pt x="115" y="213"/>
                    <a:pt x="117" y="215"/>
                    <a:pt x="118" y="217"/>
                  </a:cubicBezTo>
                  <a:cubicBezTo>
                    <a:pt x="119" y="218"/>
                    <a:pt x="123" y="221"/>
                    <a:pt x="124" y="223"/>
                  </a:cubicBezTo>
                  <a:cubicBezTo>
                    <a:pt x="125" y="225"/>
                    <a:pt x="127" y="228"/>
                    <a:pt x="130" y="227"/>
                  </a:cubicBezTo>
                  <a:cubicBezTo>
                    <a:pt x="133" y="226"/>
                    <a:pt x="133" y="229"/>
                    <a:pt x="135" y="228"/>
                  </a:cubicBezTo>
                  <a:cubicBezTo>
                    <a:pt x="137" y="228"/>
                    <a:pt x="140" y="229"/>
                    <a:pt x="141" y="231"/>
                  </a:cubicBezTo>
                  <a:cubicBezTo>
                    <a:pt x="141" y="233"/>
                    <a:pt x="148" y="234"/>
                    <a:pt x="150" y="234"/>
                  </a:cubicBezTo>
                  <a:cubicBezTo>
                    <a:pt x="152" y="235"/>
                    <a:pt x="152" y="231"/>
                    <a:pt x="154" y="230"/>
                  </a:cubicBezTo>
                  <a:cubicBezTo>
                    <a:pt x="155" y="230"/>
                    <a:pt x="155" y="223"/>
                    <a:pt x="156" y="222"/>
                  </a:cubicBezTo>
                  <a:cubicBezTo>
                    <a:pt x="158" y="222"/>
                    <a:pt x="157" y="215"/>
                    <a:pt x="156" y="214"/>
                  </a:cubicBezTo>
                  <a:cubicBezTo>
                    <a:pt x="154" y="214"/>
                    <a:pt x="155" y="211"/>
                    <a:pt x="158" y="212"/>
                  </a:cubicBezTo>
                  <a:cubicBezTo>
                    <a:pt x="162" y="212"/>
                    <a:pt x="161" y="209"/>
                    <a:pt x="162" y="208"/>
                  </a:cubicBezTo>
                  <a:cubicBezTo>
                    <a:pt x="164" y="208"/>
                    <a:pt x="163" y="205"/>
                    <a:pt x="164" y="204"/>
                  </a:cubicBezTo>
                  <a:cubicBezTo>
                    <a:pt x="166" y="204"/>
                    <a:pt x="165" y="202"/>
                    <a:pt x="164" y="201"/>
                  </a:cubicBezTo>
                  <a:cubicBezTo>
                    <a:pt x="164" y="200"/>
                    <a:pt x="165" y="199"/>
                    <a:pt x="166" y="198"/>
                  </a:cubicBezTo>
                  <a:cubicBezTo>
                    <a:pt x="168" y="198"/>
                    <a:pt x="168" y="195"/>
                    <a:pt x="165" y="195"/>
                  </a:cubicBezTo>
                  <a:cubicBezTo>
                    <a:pt x="163" y="194"/>
                    <a:pt x="164" y="191"/>
                    <a:pt x="166" y="193"/>
                  </a:cubicBezTo>
                  <a:cubicBezTo>
                    <a:pt x="169" y="194"/>
                    <a:pt x="170" y="193"/>
                    <a:pt x="169" y="191"/>
                  </a:cubicBezTo>
                  <a:cubicBezTo>
                    <a:pt x="168" y="189"/>
                    <a:pt x="171" y="189"/>
                    <a:pt x="174" y="188"/>
                  </a:cubicBezTo>
                  <a:cubicBezTo>
                    <a:pt x="177" y="188"/>
                    <a:pt x="179" y="186"/>
                    <a:pt x="178" y="184"/>
                  </a:cubicBezTo>
                  <a:cubicBezTo>
                    <a:pt x="177" y="181"/>
                    <a:pt x="182" y="182"/>
                    <a:pt x="181" y="184"/>
                  </a:cubicBezTo>
                  <a:cubicBezTo>
                    <a:pt x="180" y="186"/>
                    <a:pt x="180" y="188"/>
                    <a:pt x="182" y="186"/>
                  </a:cubicBezTo>
                  <a:cubicBezTo>
                    <a:pt x="183" y="185"/>
                    <a:pt x="186" y="186"/>
                    <a:pt x="191" y="184"/>
                  </a:cubicBezTo>
                  <a:cubicBezTo>
                    <a:pt x="196" y="183"/>
                    <a:pt x="201" y="179"/>
                    <a:pt x="203" y="175"/>
                  </a:cubicBezTo>
                  <a:cubicBezTo>
                    <a:pt x="204" y="171"/>
                    <a:pt x="210" y="171"/>
                    <a:pt x="209" y="168"/>
                  </a:cubicBezTo>
                  <a:cubicBezTo>
                    <a:pt x="208" y="166"/>
                    <a:pt x="210" y="164"/>
                    <a:pt x="214" y="166"/>
                  </a:cubicBezTo>
                  <a:cubicBezTo>
                    <a:pt x="218" y="168"/>
                    <a:pt x="215" y="165"/>
                    <a:pt x="219" y="165"/>
                  </a:cubicBezTo>
                  <a:cubicBezTo>
                    <a:pt x="223" y="165"/>
                    <a:pt x="222" y="164"/>
                    <a:pt x="226" y="163"/>
                  </a:cubicBezTo>
                  <a:cubicBezTo>
                    <a:pt x="230" y="163"/>
                    <a:pt x="241" y="161"/>
                    <a:pt x="245" y="158"/>
                  </a:cubicBezTo>
                  <a:cubicBezTo>
                    <a:pt x="248" y="155"/>
                    <a:pt x="256" y="153"/>
                    <a:pt x="259" y="151"/>
                  </a:cubicBezTo>
                  <a:cubicBezTo>
                    <a:pt x="262" y="149"/>
                    <a:pt x="263" y="147"/>
                    <a:pt x="261" y="148"/>
                  </a:cubicBezTo>
                  <a:cubicBezTo>
                    <a:pt x="259" y="149"/>
                    <a:pt x="255" y="149"/>
                    <a:pt x="252" y="149"/>
                  </a:cubicBezTo>
                  <a:cubicBezTo>
                    <a:pt x="249" y="148"/>
                    <a:pt x="244" y="145"/>
                    <a:pt x="241" y="147"/>
                  </a:cubicBezTo>
                  <a:cubicBezTo>
                    <a:pt x="237" y="149"/>
                    <a:pt x="239" y="144"/>
                    <a:pt x="242" y="144"/>
                  </a:cubicBezTo>
                  <a:cubicBezTo>
                    <a:pt x="245" y="144"/>
                    <a:pt x="244" y="142"/>
                    <a:pt x="243" y="139"/>
                  </a:cubicBezTo>
                  <a:cubicBezTo>
                    <a:pt x="242" y="136"/>
                    <a:pt x="248" y="138"/>
                    <a:pt x="250" y="142"/>
                  </a:cubicBezTo>
                  <a:cubicBezTo>
                    <a:pt x="253" y="145"/>
                    <a:pt x="257" y="147"/>
                    <a:pt x="262" y="145"/>
                  </a:cubicBezTo>
                  <a:cubicBezTo>
                    <a:pt x="266" y="144"/>
                    <a:pt x="262" y="141"/>
                    <a:pt x="263" y="139"/>
                  </a:cubicBezTo>
                  <a:cubicBezTo>
                    <a:pt x="265" y="136"/>
                    <a:pt x="251" y="129"/>
                    <a:pt x="250" y="127"/>
                  </a:cubicBezTo>
                  <a:cubicBezTo>
                    <a:pt x="249" y="124"/>
                    <a:pt x="254" y="126"/>
                    <a:pt x="258" y="128"/>
                  </a:cubicBezTo>
                  <a:cubicBezTo>
                    <a:pt x="262" y="129"/>
                    <a:pt x="262" y="125"/>
                    <a:pt x="262" y="122"/>
                  </a:cubicBezTo>
                  <a:cubicBezTo>
                    <a:pt x="262" y="120"/>
                    <a:pt x="254" y="120"/>
                    <a:pt x="250" y="122"/>
                  </a:cubicBezTo>
                  <a:cubicBezTo>
                    <a:pt x="246" y="124"/>
                    <a:pt x="243" y="120"/>
                    <a:pt x="248" y="119"/>
                  </a:cubicBezTo>
                  <a:cubicBezTo>
                    <a:pt x="253" y="118"/>
                    <a:pt x="248" y="116"/>
                    <a:pt x="250" y="115"/>
                  </a:cubicBezTo>
                  <a:cubicBezTo>
                    <a:pt x="251" y="113"/>
                    <a:pt x="258" y="119"/>
                    <a:pt x="261" y="118"/>
                  </a:cubicBezTo>
                  <a:cubicBezTo>
                    <a:pt x="265" y="117"/>
                    <a:pt x="267" y="118"/>
                    <a:pt x="270" y="116"/>
                  </a:cubicBezTo>
                  <a:cubicBezTo>
                    <a:pt x="273" y="114"/>
                    <a:pt x="265" y="112"/>
                    <a:pt x="263" y="110"/>
                  </a:cubicBezTo>
                  <a:cubicBezTo>
                    <a:pt x="261" y="108"/>
                    <a:pt x="271" y="108"/>
                    <a:pt x="274" y="108"/>
                  </a:cubicBezTo>
                  <a:cubicBezTo>
                    <a:pt x="277" y="109"/>
                    <a:pt x="278" y="104"/>
                    <a:pt x="276" y="105"/>
                  </a:cubicBezTo>
                  <a:cubicBezTo>
                    <a:pt x="273" y="106"/>
                    <a:pt x="265" y="102"/>
                    <a:pt x="267" y="99"/>
                  </a:cubicBezTo>
                  <a:cubicBezTo>
                    <a:pt x="268" y="97"/>
                    <a:pt x="272" y="100"/>
                    <a:pt x="275" y="98"/>
                  </a:cubicBezTo>
                  <a:cubicBezTo>
                    <a:pt x="279" y="96"/>
                    <a:pt x="276" y="88"/>
                    <a:pt x="273" y="88"/>
                  </a:cubicBezTo>
                  <a:cubicBezTo>
                    <a:pt x="270" y="88"/>
                    <a:pt x="264" y="87"/>
                    <a:pt x="264" y="86"/>
                  </a:cubicBezTo>
                  <a:cubicBezTo>
                    <a:pt x="264" y="85"/>
                    <a:pt x="259" y="84"/>
                    <a:pt x="260" y="82"/>
                  </a:cubicBezTo>
                  <a:cubicBezTo>
                    <a:pt x="262" y="81"/>
                    <a:pt x="264" y="84"/>
                    <a:pt x="267" y="81"/>
                  </a:cubicBezTo>
                  <a:cubicBezTo>
                    <a:pt x="271" y="79"/>
                    <a:pt x="278" y="82"/>
                    <a:pt x="281" y="81"/>
                  </a:cubicBezTo>
                  <a:cubicBezTo>
                    <a:pt x="284" y="81"/>
                    <a:pt x="280" y="75"/>
                    <a:pt x="278" y="76"/>
                  </a:cubicBezTo>
                  <a:cubicBezTo>
                    <a:pt x="276" y="77"/>
                    <a:pt x="270" y="77"/>
                    <a:pt x="269" y="74"/>
                  </a:cubicBezTo>
                  <a:cubicBezTo>
                    <a:pt x="269" y="71"/>
                    <a:pt x="275" y="74"/>
                    <a:pt x="276" y="72"/>
                  </a:cubicBezTo>
                  <a:cubicBezTo>
                    <a:pt x="277" y="71"/>
                    <a:pt x="268" y="67"/>
                    <a:pt x="266" y="70"/>
                  </a:cubicBezTo>
                  <a:cubicBezTo>
                    <a:pt x="265" y="73"/>
                    <a:pt x="259" y="72"/>
                    <a:pt x="262" y="71"/>
                  </a:cubicBezTo>
                  <a:cubicBezTo>
                    <a:pt x="265" y="69"/>
                    <a:pt x="265" y="64"/>
                    <a:pt x="265" y="61"/>
                  </a:cubicBezTo>
                  <a:cubicBezTo>
                    <a:pt x="265" y="58"/>
                    <a:pt x="275" y="58"/>
                    <a:pt x="274" y="54"/>
                  </a:cubicBezTo>
                  <a:cubicBezTo>
                    <a:pt x="273" y="50"/>
                    <a:pt x="279" y="49"/>
                    <a:pt x="283" y="49"/>
                  </a:cubicBezTo>
                  <a:cubicBezTo>
                    <a:pt x="286" y="49"/>
                    <a:pt x="283" y="44"/>
                    <a:pt x="279" y="45"/>
                  </a:cubicBezTo>
                  <a:cubicBezTo>
                    <a:pt x="276" y="45"/>
                    <a:pt x="272" y="49"/>
                    <a:pt x="271" y="48"/>
                  </a:cubicBezTo>
                  <a:cubicBezTo>
                    <a:pt x="269" y="46"/>
                    <a:pt x="275" y="43"/>
                    <a:pt x="278" y="43"/>
                  </a:cubicBezTo>
                  <a:cubicBezTo>
                    <a:pt x="281" y="43"/>
                    <a:pt x="288" y="43"/>
                    <a:pt x="291" y="41"/>
                  </a:cubicBezTo>
                  <a:cubicBezTo>
                    <a:pt x="293" y="40"/>
                    <a:pt x="286" y="39"/>
                    <a:pt x="281" y="39"/>
                  </a:cubicBezTo>
                  <a:cubicBezTo>
                    <a:pt x="276" y="40"/>
                    <a:pt x="276" y="38"/>
                    <a:pt x="284" y="38"/>
                  </a:cubicBezTo>
                  <a:cubicBezTo>
                    <a:pt x="291" y="37"/>
                    <a:pt x="290" y="36"/>
                    <a:pt x="295" y="35"/>
                  </a:cubicBezTo>
                  <a:cubicBezTo>
                    <a:pt x="300" y="35"/>
                    <a:pt x="298" y="33"/>
                    <a:pt x="301" y="32"/>
                  </a:cubicBezTo>
                  <a:cubicBezTo>
                    <a:pt x="305" y="32"/>
                    <a:pt x="313" y="29"/>
                    <a:pt x="313" y="27"/>
                  </a:cubicBezTo>
                  <a:cubicBezTo>
                    <a:pt x="313" y="25"/>
                    <a:pt x="301" y="22"/>
                    <a:pt x="295" y="2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18" name="Freeform 11"/>
            <p:cNvSpPr>
              <a:spLocks/>
            </p:cNvSpPr>
            <p:nvPr userDrawn="1"/>
          </p:nvSpPr>
          <p:spPr bwMode="auto">
            <a:xfrm>
              <a:off x="16941800" y="2363788"/>
              <a:ext cx="47625" cy="33338"/>
            </a:xfrm>
            <a:custGeom>
              <a:avLst/>
              <a:gdLst>
                <a:gd name="T0" fmla="*/ 17 w 17"/>
                <a:gd name="T1" fmla="*/ 8 h 12"/>
                <a:gd name="T2" fmla="*/ 13 w 17"/>
                <a:gd name="T3" fmla="*/ 4 h 12"/>
                <a:gd name="T4" fmla="*/ 3 w 17"/>
                <a:gd name="T5" fmla="*/ 2 h 12"/>
                <a:gd name="T6" fmla="*/ 2 w 17"/>
                <a:gd name="T7" fmla="*/ 7 h 12"/>
                <a:gd name="T8" fmla="*/ 8 w 17"/>
                <a:gd name="T9" fmla="*/ 10 h 12"/>
                <a:gd name="T10" fmla="*/ 17 w 17"/>
                <a:gd name="T11" fmla="*/ 8 h 12"/>
              </a:gdLst>
              <a:ahLst/>
              <a:cxnLst>
                <a:cxn ang="0">
                  <a:pos x="T0" y="T1"/>
                </a:cxn>
                <a:cxn ang="0">
                  <a:pos x="T2" y="T3"/>
                </a:cxn>
                <a:cxn ang="0">
                  <a:pos x="T4" y="T5"/>
                </a:cxn>
                <a:cxn ang="0">
                  <a:pos x="T6" y="T7"/>
                </a:cxn>
                <a:cxn ang="0">
                  <a:pos x="T8" y="T9"/>
                </a:cxn>
                <a:cxn ang="0">
                  <a:pos x="T10" y="T11"/>
                </a:cxn>
              </a:cxnLst>
              <a:rect l="0" t="0" r="r" b="b"/>
              <a:pathLst>
                <a:path w="17" h="12">
                  <a:moveTo>
                    <a:pt x="17" y="8"/>
                  </a:moveTo>
                  <a:cubicBezTo>
                    <a:pt x="17" y="5"/>
                    <a:pt x="14" y="7"/>
                    <a:pt x="13" y="4"/>
                  </a:cubicBezTo>
                  <a:cubicBezTo>
                    <a:pt x="11" y="1"/>
                    <a:pt x="4" y="0"/>
                    <a:pt x="3" y="2"/>
                  </a:cubicBezTo>
                  <a:cubicBezTo>
                    <a:pt x="3" y="3"/>
                    <a:pt x="0" y="5"/>
                    <a:pt x="2" y="7"/>
                  </a:cubicBezTo>
                  <a:cubicBezTo>
                    <a:pt x="4" y="9"/>
                    <a:pt x="5" y="8"/>
                    <a:pt x="8" y="10"/>
                  </a:cubicBezTo>
                  <a:cubicBezTo>
                    <a:pt x="10" y="12"/>
                    <a:pt x="17" y="10"/>
                    <a:pt x="17" y="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19" name="Freeform 12"/>
            <p:cNvSpPr>
              <a:spLocks/>
            </p:cNvSpPr>
            <p:nvPr userDrawn="1"/>
          </p:nvSpPr>
          <p:spPr bwMode="auto">
            <a:xfrm>
              <a:off x="15928975" y="2246313"/>
              <a:ext cx="157163" cy="100013"/>
            </a:xfrm>
            <a:custGeom>
              <a:avLst/>
              <a:gdLst>
                <a:gd name="T0" fmla="*/ 9 w 57"/>
                <a:gd name="T1" fmla="*/ 28 h 36"/>
                <a:gd name="T2" fmla="*/ 16 w 57"/>
                <a:gd name="T3" fmla="*/ 36 h 36"/>
                <a:gd name="T4" fmla="*/ 20 w 57"/>
                <a:gd name="T5" fmla="*/ 34 h 36"/>
                <a:gd name="T6" fmla="*/ 25 w 57"/>
                <a:gd name="T7" fmla="*/ 33 h 36"/>
                <a:gd name="T8" fmla="*/ 30 w 57"/>
                <a:gd name="T9" fmla="*/ 29 h 36"/>
                <a:gd name="T10" fmla="*/ 34 w 57"/>
                <a:gd name="T11" fmla="*/ 24 h 36"/>
                <a:gd name="T12" fmla="*/ 39 w 57"/>
                <a:gd name="T13" fmla="*/ 19 h 36"/>
                <a:gd name="T14" fmla="*/ 55 w 57"/>
                <a:gd name="T15" fmla="*/ 12 h 36"/>
                <a:gd name="T16" fmla="*/ 49 w 57"/>
                <a:gd name="T17" fmla="*/ 7 h 36"/>
                <a:gd name="T18" fmla="*/ 38 w 57"/>
                <a:gd name="T19" fmla="*/ 5 h 36"/>
                <a:gd name="T20" fmla="*/ 35 w 57"/>
                <a:gd name="T21" fmla="*/ 4 h 36"/>
                <a:gd name="T22" fmla="*/ 25 w 57"/>
                <a:gd name="T23" fmla="*/ 1 h 36"/>
                <a:gd name="T24" fmla="*/ 9 w 57"/>
                <a:gd name="T25" fmla="*/ 4 h 36"/>
                <a:gd name="T26" fmla="*/ 11 w 57"/>
                <a:gd name="T27" fmla="*/ 9 h 36"/>
                <a:gd name="T28" fmla="*/ 7 w 57"/>
                <a:gd name="T29" fmla="*/ 16 h 36"/>
                <a:gd name="T30" fmla="*/ 3 w 57"/>
                <a:gd name="T31" fmla="*/ 24 h 36"/>
                <a:gd name="T32" fmla="*/ 9 w 57"/>
                <a:gd name="T33" fmla="*/ 2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36">
                  <a:moveTo>
                    <a:pt x="9" y="28"/>
                  </a:moveTo>
                  <a:cubicBezTo>
                    <a:pt x="13" y="29"/>
                    <a:pt x="14" y="36"/>
                    <a:pt x="16" y="36"/>
                  </a:cubicBezTo>
                  <a:cubicBezTo>
                    <a:pt x="18" y="36"/>
                    <a:pt x="17" y="34"/>
                    <a:pt x="20" y="34"/>
                  </a:cubicBezTo>
                  <a:cubicBezTo>
                    <a:pt x="23" y="34"/>
                    <a:pt x="22" y="33"/>
                    <a:pt x="25" y="33"/>
                  </a:cubicBezTo>
                  <a:cubicBezTo>
                    <a:pt x="27" y="33"/>
                    <a:pt x="30" y="32"/>
                    <a:pt x="30" y="29"/>
                  </a:cubicBezTo>
                  <a:cubicBezTo>
                    <a:pt x="30" y="26"/>
                    <a:pt x="32" y="25"/>
                    <a:pt x="34" y="24"/>
                  </a:cubicBezTo>
                  <a:cubicBezTo>
                    <a:pt x="37" y="23"/>
                    <a:pt x="35" y="20"/>
                    <a:pt x="39" y="19"/>
                  </a:cubicBezTo>
                  <a:cubicBezTo>
                    <a:pt x="42" y="18"/>
                    <a:pt x="53" y="14"/>
                    <a:pt x="55" y="12"/>
                  </a:cubicBezTo>
                  <a:cubicBezTo>
                    <a:pt x="57" y="11"/>
                    <a:pt x="53" y="9"/>
                    <a:pt x="49" y="7"/>
                  </a:cubicBezTo>
                  <a:cubicBezTo>
                    <a:pt x="44" y="4"/>
                    <a:pt x="41" y="3"/>
                    <a:pt x="38" y="5"/>
                  </a:cubicBezTo>
                  <a:cubicBezTo>
                    <a:pt x="35" y="7"/>
                    <a:pt x="37" y="3"/>
                    <a:pt x="35" y="4"/>
                  </a:cubicBezTo>
                  <a:cubicBezTo>
                    <a:pt x="32" y="5"/>
                    <a:pt x="26" y="2"/>
                    <a:pt x="25" y="1"/>
                  </a:cubicBezTo>
                  <a:cubicBezTo>
                    <a:pt x="24" y="0"/>
                    <a:pt x="12" y="4"/>
                    <a:pt x="9" y="4"/>
                  </a:cubicBezTo>
                  <a:cubicBezTo>
                    <a:pt x="6" y="4"/>
                    <a:pt x="9" y="7"/>
                    <a:pt x="11" y="9"/>
                  </a:cubicBezTo>
                  <a:cubicBezTo>
                    <a:pt x="13" y="10"/>
                    <a:pt x="6" y="15"/>
                    <a:pt x="7" y="16"/>
                  </a:cubicBezTo>
                  <a:cubicBezTo>
                    <a:pt x="9" y="17"/>
                    <a:pt x="6" y="20"/>
                    <a:pt x="3" y="24"/>
                  </a:cubicBezTo>
                  <a:cubicBezTo>
                    <a:pt x="0" y="28"/>
                    <a:pt x="5" y="27"/>
                    <a:pt x="9" y="2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20" name="Freeform 13"/>
            <p:cNvSpPr>
              <a:spLocks/>
            </p:cNvSpPr>
            <p:nvPr userDrawn="1"/>
          </p:nvSpPr>
          <p:spPr bwMode="auto">
            <a:xfrm>
              <a:off x="16025813" y="2268538"/>
              <a:ext cx="263525" cy="141288"/>
            </a:xfrm>
            <a:custGeom>
              <a:avLst/>
              <a:gdLst>
                <a:gd name="T0" fmla="*/ 87 w 95"/>
                <a:gd name="T1" fmla="*/ 39 h 51"/>
                <a:gd name="T2" fmla="*/ 95 w 95"/>
                <a:gd name="T3" fmla="*/ 39 h 51"/>
                <a:gd name="T4" fmla="*/ 86 w 95"/>
                <a:gd name="T5" fmla="*/ 32 h 51"/>
                <a:gd name="T6" fmla="*/ 78 w 95"/>
                <a:gd name="T7" fmla="*/ 28 h 51"/>
                <a:gd name="T8" fmla="*/ 75 w 95"/>
                <a:gd name="T9" fmla="*/ 21 h 51"/>
                <a:gd name="T10" fmla="*/ 73 w 95"/>
                <a:gd name="T11" fmla="*/ 9 h 51"/>
                <a:gd name="T12" fmla="*/ 74 w 95"/>
                <a:gd name="T13" fmla="*/ 2 h 51"/>
                <a:gd name="T14" fmla="*/ 64 w 95"/>
                <a:gd name="T15" fmla="*/ 4 h 51"/>
                <a:gd name="T16" fmla="*/ 70 w 95"/>
                <a:gd name="T17" fmla="*/ 9 h 51"/>
                <a:gd name="T18" fmla="*/ 63 w 95"/>
                <a:gd name="T19" fmla="*/ 7 h 51"/>
                <a:gd name="T20" fmla="*/ 58 w 95"/>
                <a:gd name="T21" fmla="*/ 7 h 51"/>
                <a:gd name="T22" fmla="*/ 61 w 95"/>
                <a:gd name="T23" fmla="*/ 19 h 51"/>
                <a:gd name="T24" fmla="*/ 58 w 95"/>
                <a:gd name="T25" fmla="*/ 22 h 51"/>
                <a:gd name="T26" fmla="*/ 54 w 95"/>
                <a:gd name="T27" fmla="*/ 13 h 51"/>
                <a:gd name="T28" fmla="*/ 45 w 95"/>
                <a:gd name="T29" fmla="*/ 9 h 51"/>
                <a:gd name="T30" fmla="*/ 49 w 95"/>
                <a:gd name="T31" fmla="*/ 14 h 51"/>
                <a:gd name="T32" fmla="*/ 43 w 95"/>
                <a:gd name="T33" fmla="*/ 14 h 51"/>
                <a:gd name="T34" fmla="*/ 41 w 95"/>
                <a:gd name="T35" fmla="*/ 13 h 51"/>
                <a:gd name="T36" fmla="*/ 33 w 95"/>
                <a:gd name="T37" fmla="*/ 9 h 51"/>
                <a:gd name="T38" fmla="*/ 30 w 95"/>
                <a:gd name="T39" fmla="*/ 14 h 51"/>
                <a:gd name="T40" fmla="*/ 26 w 95"/>
                <a:gd name="T41" fmla="*/ 12 h 51"/>
                <a:gd name="T42" fmla="*/ 27 w 95"/>
                <a:gd name="T43" fmla="*/ 6 h 51"/>
                <a:gd name="T44" fmla="*/ 14 w 95"/>
                <a:gd name="T45" fmla="*/ 9 h 51"/>
                <a:gd name="T46" fmla="*/ 4 w 95"/>
                <a:gd name="T47" fmla="*/ 15 h 51"/>
                <a:gd name="T48" fmla="*/ 3 w 95"/>
                <a:gd name="T49" fmla="*/ 18 h 51"/>
                <a:gd name="T50" fmla="*/ 5 w 95"/>
                <a:gd name="T51" fmla="*/ 23 h 51"/>
                <a:gd name="T52" fmla="*/ 7 w 95"/>
                <a:gd name="T53" fmla="*/ 25 h 51"/>
                <a:gd name="T54" fmla="*/ 19 w 95"/>
                <a:gd name="T55" fmla="*/ 23 h 51"/>
                <a:gd name="T56" fmla="*/ 6 w 95"/>
                <a:gd name="T57" fmla="*/ 29 h 51"/>
                <a:gd name="T58" fmla="*/ 21 w 95"/>
                <a:gd name="T59" fmla="*/ 32 h 51"/>
                <a:gd name="T60" fmla="*/ 38 w 95"/>
                <a:gd name="T61" fmla="*/ 34 h 51"/>
                <a:gd name="T62" fmla="*/ 25 w 95"/>
                <a:gd name="T63" fmla="*/ 35 h 51"/>
                <a:gd name="T64" fmla="*/ 10 w 95"/>
                <a:gd name="T65" fmla="*/ 39 h 51"/>
                <a:gd name="T66" fmla="*/ 17 w 95"/>
                <a:gd name="T67" fmla="*/ 43 h 51"/>
                <a:gd name="T68" fmla="*/ 29 w 95"/>
                <a:gd name="T69" fmla="*/ 46 h 51"/>
                <a:gd name="T70" fmla="*/ 40 w 95"/>
                <a:gd name="T71" fmla="*/ 51 h 51"/>
                <a:gd name="T72" fmla="*/ 56 w 95"/>
                <a:gd name="T73" fmla="*/ 48 h 51"/>
                <a:gd name="T74" fmla="*/ 63 w 95"/>
                <a:gd name="T75" fmla="*/ 44 h 51"/>
                <a:gd name="T76" fmla="*/ 67 w 95"/>
                <a:gd name="T77" fmla="*/ 45 h 51"/>
                <a:gd name="T78" fmla="*/ 74 w 95"/>
                <a:gd name="T79" fmla="*/ 47 h 51"/>
                <a:gd name="T80" fmla="*/ 90 w 95"/>
                <a:gd name="T81" fmla="*/ 47 h 51"/>
                <a:gd name="T82" fmla="*/ 86 w 95"/>
                <a:gd name="T83" fmla="*/ 43 h 51"/>
                <a:gd name="T84" fmla="*/ 82 w 95"/>
                <a:gd name="T85" fmla="*/ 42 h 51"/>
                <a:gd name="T86" fmla="*/ 87 w 95"/>
                <a:gd name="T87" fmla="*/ 3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5" h="51">
                  <a:moveTo>
                    <a:pt x="87" y="39"/>
                  </a:moveTo>
                  <a:cubicBezTo>
                    <a:pt x="89" y="37"/>
                    <a:pt x="95" y="42"/>
                    <a:pt x="95" y="39"/>
                  </a:cubicBezTo>
                  <a:cubicBezTo>
                    <a:pt x="95" y="35"/>
                    <a:pt x="88" y="34"/>
                    <a:pt x="86" y="32"/>
                  </a:cubicBezTo>
                  <a:cubicBezTo>
                    <a:pt x="83" y="30"/>
                    <a:pt x="82" y="31"/>
                    <a:pt x="78" y="28"/>
                  </a:cubicBezTo>
                  <a:cubicBezTo>
                    <a:pt x="73" y="25"/>
                    <a:pt x="79" y="23"/>
                    <a:pt x="75" y="21"/>
                  </a:cubicBezTo>
                  <a:cubicBezTo>
                    <a:pt x="72" y="18"/>
                    <a:pt x="71" y="11"/>
                    <a:pt x="73" y="9"/>
                  </a:cubicBezTo>
                  <a:cubicBezTo>
                    <a:pt x="76" y="7"/>
                    <a:pt x="78" y="3"/>
                    <a:pt x="74" y="2"/>
                  </a:cubicBezTo>
                  <a:cubicBezTo>
                    <a:pt x="70" y="0"/>
                    <a:pt x="63" y="3"/>
                    <a:pt x="64" y="4"/>
                  </a:cubicBezTo>
                  <a:cubicBezTo>
                    <a:pt x="65" y="5"/>
                    <a:pt x="70" y="8"/>
                    <a:pt x="70" y="9"/>
                  </a:cubicBezTo>
                  <a:cubicBezTo>
                    <a:pt x="70" y="11"/>
                    <a:pt x="65" y="6"/>
                    <a:pt x="63" y="7"/>
                  </a:cubicBezTo>
                  <a:cubicBezTo>
                    <a:pt x="62" y="8"/>
                    <a:pt x="60" y="4"/>
                    <a:pt x="58" y="7"/>
                  </a:cubicBezTo>
                  <a:cubicBezTo>
                    <a:pt x="56" y="9"/>
                    <a:pt x="60" y="17"/>
                    <a:pt x="61" y="19"/>
                  </a:cubicBezTo>
                  <a:cubicBezTo>
                    <a:pt x="63" y="21"/>
                    <a:pt x="60" y="21"/>
                    <a:pt x="58" y="22"/>
                  </a:cubicBezTo>
                  <a:cubicBezTo>
                    <a:pt x="56" y="22"/>
                    <a:pt x="56" y="16"/>
                    <a:pt x="54" y="13"/>
                  </a:cubicBezTo>
                  <a:cubicBezTo>
                    <a:pt x="53" y="11"/>
                    <a:pt x="45" y="8"/>
                    <a:pt x="45" y="9"/>
                  </a:cubicBezTo>
                  <a:cubicBezTo>
                    <a:pt x="44" y="11"/>
                    <a:pt x="49" y="11"/>
                    <a:pt x="49" y="14"/>
                  </a:cubicBezTo>
                  <a:cubicBezTo>
                    <a:pt x="48" y="16"/>
                    <a:pt x="45" y="12"/>
                    <a:pt x="43" y="14"/>
                  </a:cubicBezTo>
                  <a:cubicBezTo>
                    <a:pt x="40" y="16"/>
                    <a:pt x="41" y="15"/>
                    <a:pt x="41" y="13"/>
                  </a:cubicBezTo>
                  <a:cubicBezTo>
                    <a:pt x="42" y="11"/>
                    <a:pt x="38" y="9"/>
                    <a:pt x="33" y="9"/>
                  </a:cubicBezTo>
                  <a:cubicBezTo>
                    <a:pt x="28" y="9"/>
                    <a:pt x="31" y="13"/>
                    <a:pt x="30" y="14"/>
                  </a:cubicBezTo>
                  <a:cubicBezTo>
                    <a:pt x="28" y="15"/>
                    <a:pt x="21" y="13"/>
                    <a:pt x="26" y="12"/>
                  </a:cubicBezTo>
                  <a:cubicBezTo>
                    <a:pt x="30" y="11"/>
                    <a:pt x="28" y="9"/>
                    <a:pt x="27" y="6"/>
                  </a:cubicBezTo>
                  <a:cubicBezTo>
                    <a:pt x="25" y="4"/>
                    <a:pt x="21" y="7"/>
                    <a:pt x="14" y="9"/>
                  </a:cubicBezTo>
                  <a:cubicBezTo>
                    <a:pt x="7" y="12"/>
                    <a:pt x="4" y="14"/>
                    <a:pt x="4" y="15"/>
                  </a:cubicBezTo>
                  <a:cubicBezTo>
                    <a:pt x="5" y="15"/>
                    <a:pt x="6" y="16"/>
                    <a:pt x="3" y="18"/>
                  </a:cubicBezTo>
                  <a:cubicBezTo>
                    <a:pt x="0" y="21"/>
                    <a:pt x="3" y="23"/>
                    <a:pt x="5" y="23"/>
                  </a:cubicBezTo>
                  <a:cubicBezTo>
                    <a:pt x="8" y="23"/>
                    <a:pt x="6" y="25"/>
                    <a:pt x="7" y="25"/>
                  </a:cubicBezTo>
                  <a:cubicBezTo>
                    <a:pt x="9" y="26"/>
                    <a:pt x="17" y="22"/>
                    <a:pt x="19" y="23"/>
                  </a:cubicBezTo>
                  <a:cubicBezTo>
                    <a:pt x="22" y="25"/>
                    <a:pt x="6" y="26"/>
                    <a:pt x="6" y="29"/>
                  </a:cubicBezTo>
                  <a:cubicBezTo>
                    <a:pt x="6" y="31"/>
                    <a:pt x="15" y="33"/>
                    <a:pt x="21" y="32"/>
                  </a:cubicBezTo>
                  <a:cubicBezTo>
                    <a:pt x="27" y="31"/>
                    <a:pt x="38" y="33"/>
                    <a:pt x="38" y="34"/>
                  </a:cubicBezTo>
                  <a:cubicBezTo>
                    <a:pt x="38" y="36"/>
                    <a:pt x="31" y="36"/>
                    <a:pt x="25" y="35"/>
                  </a:cubicBezTo>
                  <a:cubicBezTo>
                    <a:pt x="20" y="35"/>
                    <a:pt x="10" y="37"/>
                    <a:pt x="10" y="39"/>
                  </a:cubicBezTo>
                  <a:cubicBezTo>
                    <a:pt x="11" y="41"/>
                    <a:pt x="11" y="41"/>
                    <a:pt x="17" y="43"/>
                  </a:cubicBezTo>
                  <a:cubicBezTo>
                    <a:pt x="23" y="46"/>
                    <a:pt x="29" y="42"/>
                    <a:pt x="29" y="46"/>
                  </a:cubicBezTo>
                  <a:cubicBezTo>
                    <a:pt x="29" y="50"/>
                    <a:pt x="32" y="51"/>
                    <a:pt x="40" y="51"/>
                  </a:cubicBezTo>
                  <a:cubicBezTo>
                    <a:pt x="48" y="51"/>
                    <a:pt x="52" y="47"/>
                    <a:pt x="56" y="48"/>
                  </a:cubicBezTo>
                  <a:cubicBezTo>
                    <a:pt x="60" y="48"/>
                    <a:pt x="61" y="47"/>
                    <a:pt x="63" y="44"/>
                  </a:cubicBezTo>
                  <a:cubicBezTo>
                    <a:pt x="65" y="42"/>
                    <a:pt x="67" y="43"/>
                    <a:pt x="67" y="45"/>
                  </a:cubicBezTo>
                  <a:cubicBezTo>
                    <a:pt x="68" y="46"/>
                    <a:pt x="73" y="46"/>
                    <a:pt x="74" y="47"/>
                  </a:cubicBezTo>
                  <a:cubicBezTo>
                    <a:pt x="77" y="50"/>
                    <a:pt x="86" y="49"/>
                    <a:pt x="90" y="47"/>
                  </a:cubicBezTo>
                  <a:cubicBezTo>
                    <a:pt x="93" y="45"/>
                    <a:pt x="88" y="40"/>
                    <a:pt x="86" y="43"/>
                  </a:cubicBezTo>
                  <a:cubicBezTo>
                    <a:pt x="85" y="45"/>
                    <a:pt x="83" y="43"/>
                    <a:pt x="82" y="42"/>
                  </a:cubicBezTo>
                  <a:cubicBezTo>
                    <a:pt x="82" y="41"/>
                    <a:pt x="86" y="41"/>
                    <a:pt x="87" y="3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21" name="Freeform 14"/>
            <p:cNvSpPr>
              <a:spLocks/>
            </p:cNvSpPr>
            <p:nvPr userDrawn="1"/>
          </p:nvSpPr>
          <p:spPr bwMode="auto">
            <a:xfrm>
              <a:off x="16022638" y="2201863"/>
              <a:ext cx="28575" cy="22225"/>
            </a:xfrm>
            <a:custGeom>
              <a:avLst/>
              <a:gdLst>
                <a:gd name="T0" fmla="*/ 2 w 10"/>
                <a:gd name="T1" fmla="*/ 7 h 8"/>
                <a:gd name="T2" fmla="*/ 10 w 10"/>
                <a:gd name="T3" fmla="*/ 2 h 8"/>
                <a:gd name="T4" fmla="*/ 2 w 10"/>
                <a:gd name="T5" fmla="*/ 7 h 8"/>
              </a:gdLst>
              <a:ahLst/>
              <a:cxnLst>
                <a:cxn ang="0">
                  <a:pos x="T0" y="T1"/>
                </a:cxn>
                <a:cxn ang="0">
                  <a:pos x="T2" y="T3"/>
                </a:cxn>
                <a:cxn ang="0">
                  <a:pos x="T4" y="T5"/>
                </a:cxn>
              </a:cxnLst>
              <a:rect l="0" t="0" r="r" b="b"/>
              <a:pathLst>
                <a:path w="10" h="8">
                  <a:moveTo>
                    <a:pt x="2" y="7"/>
                  </a:moveTo>
                  <a:cubicBezTo>
                    <a:pt x="6" y="8"/>
                    <a:pt x="10" y="4"/>
                    <a:pt x="10" y="2"/>
                  </a:cubicBezTo>
                  <a:cubicBezTo>
                    <a:pt x="10" y="0"/>
                    <a:pt x="0" y="7"/>
                    <a:pt x="2" y="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22" name="Freeform 15"/>
            <p:cNvSpPr>
              <a:spLocks/>
            </p:cNvSpPr>
            <p:nvPr userDrawn="1"/>
          </p:nvSpPr>
          <p:spPr bwMode="auto">
            <a:xfrm>
              <a:off x="15973425" y="2157413"/>
              <a:ext cx="111125" cy="58738"/>
            </a:xfrm>
            <a:custGeom>
              <a:avLst/>
              <a:gdLst>
                <a:gd name="T0" fmla="*/ 1 w 40"/>
                <a:gd name="T1" fmla="*/ 17 h 21"/>
                <a:gd name="T2" fmla="*/ 3 w 40"/>
                <a:gd name="T3" fmla="*/ 20 h 21"/>
                <a:gd name="T4" fmla="*/ 7 w 40"/>
                <a:gd name="T5" fmla="*/ 19 h 21"/>
                <a:gd name="T6" fmla="*/ 11 w 40"/>
                <a:gd name="T7" fmla="*/ 17 h 21"/>
                <a:gd name="T8" fmla="*/ 15 w 40"/>
                <a:gd name="T9" fmla="*/ 21 h 21"/>
                <a:gd name="T10" fmla="*/ 19 w 40"/>
                <a:gd name="T11" fmla="*/ 17 h 21"/>
                <a:gd name="T12" fmla="*/ 22 w 40"/>
                <a:gd name="T13" fmla="*/ 14 h 21"/>
                <a:gd name="T14" fmla="*/ 25 w 40"/>
                <a:gd name="T15" fmla="*/ 10 h 21"/>
                <a:gd name="T16" fmla="*/ 27 w 40"/>
                <a:gd name="T17" fmla="*/ 14 h 21"/>
                <a:gd name="T18" fmla="*/ 32 w 40"/>
                <a:gd name="T19" fmla="*/ 13 h 21"/>
                <a:gd name="T20" fmla="*/ 36 w 40"/>
                <a:gd name="T21" fmla="*/ 11 h 21"/>
                <a:gd name="T22" fmla="*/ 36 w 40"/>
                <a:gd name="T23" fmla="*/ 7 h 21"/>
                <a:gd name="T24" fmla="*/ 39 w 40"/>
                <a:gd name="T25" fmla="*/ 5 h 21"/>
                <a:gd name="T26" fmla="*/ 35 w 40"/>
                <a:gd name="T27" fmla="*/ 2 h 21"/>
                <a:gd name="T28" fmla="*/ 32 w 40"/>
                <a:gd name="T29" fmla="*/ 4 h 21"/>
                <a:gd name="T30" fmla="*/ 25 w 40"/>
                <a:gd name="T31" fmla="*/ 4 h 21"/>
                <a:gd name="T32" fmla="*/ 16 w 40"/>
                <a:gd name="T33" fmla="*/ 8 h 21"/>
                <a:gd name="T34" fmla="*/ 8 w 40"/>
                <a:gd name="T35" fmla="*/ 13 h 21"/>
                <a:gd name="T36" fmla="*/ 1 w 40"/>
                <a:gd name="T3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 h="21">
                  <a:moveTo>
                    <a:pt x="1" y="17"/>
                  </a:moveTo>
                  <a:cubicBezTo>
                    <a:pt x="3" y="17"/>
                    <a:pt x="1" y="21"/>
                    <a:pt x="3" y="20"/>
                  </a:cubicBezTo>
                  <a:cubicBezTo>
                    <a:pt x="5" y="19"/>
                    <a:pt x="6" y="19"/>
                    <a:pt x="7" y="19"/>
                  </a:cubicBezTo>
                  <a:cubicBezTo>
                    <a:pt x="9" y="20"/>
                    <a:pt x="10" y="18"/>
                    <a:pt x="11" y="17"/>
                  </a:cubicBezTo>
                  <a:cubicBezTo>
                    <a:pt x="12" y="15"/>
                    <a:pt x="12" y="21"/>
                    <a:pt x="15" y="21"/>
                  </a:cubicBezTo>
                  <a:cubicBezTo>
                    <a:pt x="17" y="21"/>
                    <a:pt x="17" y="15"/>
                    <a:pt x="19" y="17"/>
                  </a:cubicBezTo>
                  <a:cubicBezTo>
                    <a:pt x="21" y="18"/>
                    <a:pt x="22" y="16"/>
                    <a:pt x="22" y="14"/>
                  </a:cubicBezTo>
                  <a:cubicBezTo>
                    <a:pt x="23" y="13"/>
                    <a:pt x="23" y="10"/>
                    <a:pt x="25" y="10"/>
                  </a:cubicBezTo>
                  <a:cubicBezTo>
                    <a:pt x="28" y="9"/>
                    <a:pt x="26" y="12"/>
                    <a:pt x="27" y="14"/>
                  </a:cubicBezTo>
                  <a:cubicBezTo>
                    <a:pt x="28" y="17"/>
                    <a:pt x="31" y="14"/>
                    <a:pt x="32" y="13"/>
                  </a:cubicBezTo>
                  <a:cubicBezTo>
                    <a:pt x="32" y="12"/>
                    <a:pt x="36" y="13"/>
                    <a:pt x="36" y="11"/>
                  </a:cubicBezTo>
                  <a:cubicBezTo>
                    <a:pt x="35" y="9"/>
                    <a:pt x="37" y="9"/>
                    <a:pt x="36" y="7"/>
                  </a:cubicBezTo>
                  <a:cubicBezTo>
                    <a:pt x="35" y="5"/>
                    <a:pt x="38" y="6"/>
                    <a:pt x="39" y="5"/>
                  </a:cubicBezTo>
                  <a:cubicBezTo>
                    <a:pt x="40" y="3"/>
                    <a:pt x="37" y="4"/>
                    <a:pt x="35" y="2"/>
                  </a:cubicBezTo>
                  <a:cubicBezTo>
                    <a:pt x="33" y="0"/>
                    <a:pt x="32" y="3"/>
                    <a:pt x="32" y="4"/>
                  </a:cubicBezTo>
                  <a:cubicBezTo>
                    <a:pt x="32" y="6"/>
                    <a:pt x="27" y="5"/>
                    <a:pt x="25" y="4"/>
                  </a:cubicBezTo>
                  <a:cubicBezTo>
                    <a:pt x="22" y="3"/>
                    <a:pt x="19" y="7"/>
                    <a:pt x="16" y="8"/>
                  </a:cubicBezTo>
                  <a:cubicBezTo>
                    <a:pt x="12" y="10"/>
                    <a:pt x="12" y="13"/>
                    <a:pt x="8" y="13"/>
                  </a:cubicBezTo>
                  <a:cubicBezTo>
                    <a:pt x="5" y="13"/>
                    <a:pt x="0" y="16"/>
                    <a:pt x="1" y="1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23" name="Freeform 16"/>
            <p:cNvSpPr>
              <a:spLocks/>
            </p:cNvSpPr>
            <p:nvPr userDrawn="1"/>
          </p:nvSpPr>
          <p:spPr bwMode="auto">
            <a:xfrm>
              <a:off x="16051213" y="2182813"/>
              <a:ext cx="174625" cy="74613"/>
            </a:xfrm>
            <a:custGeom>
              <a:avLst/>
              <a:gdLst>
                <a:gd name="T0" fmla="*/ 9 w 63"/>
                <a:gd name="T1" fmla="*/ 7 h 27"/>
                <a:gd name="T2" fmla="*/ 10 w 63"/>
                <a:gd name="T3" fmla="*/ 10 h 27"/>
                <a:gd name="T4" fmla="*/ 9 w 63"/>
                <a:gd name="T5" fmla="*/ 11 h 27"/>
                <a:gd name="T6" fmla="*/ 5 w 63"/>
                <a:gd name="T7" fmla="*/ 14 h 27"/>
                <a:gd name="T8" fmla="*/ 10 w 63"/>
                <a:gd name="T9" fmla="*/ 14 h 27"/>
                <a:gd name="T10" fmla="*/ 1 w 63"/>
                <a:gd name="T11" fmla="*/ 17 h 27"/>
                <a:gd name="T12" fmla="*/ 8 w 63"/>
                <a:gd name="T13" fmla="*/ 19 h 27"/>
                <a:gd name="T14" fmla="*/ 15 w 63"/>
                <a:gd name="T15" fmla="*/ 18 h 27"/>
                <a:gd name="T16" fmla="*/ 19 w 63"/>
                <a:gd name="T17" fmla="*/ 17 h 27"/>
                <a:gd name="T18" fmla="*/ 29 w 63"/>
                <a:gd name="T19" fmla="*/ 18 h 27"/>
                <a:gd name="T20" fmla="*/ 21 w 63"/>
                <a:gd name="T21" fmla="*/ 22 h 27"/>
                <a:gd name="T22" fmla="*/ 21 w 63"/>
                <a:gd name="T23" fmla="*/ 26 h 27"/>
                <a:gd name="T24" fmla="*/ 39 w 63"/>
                <a:gd name="T25" fmla="*/ 21 h 27"/>
                <a:gd name="T26" fmla="*/ 46 w 63"/>
                <a:gd name="T27" fmla="*/ 20 h 27"/>
                <a:gd name="T28" fmla="*/ 58 w 63"/>
                <a:gd name="T29" fmla="*/ 20 h 27"/>
                <a:gd name="T30" fmla="*/ 60 w 63"/>
                <a:gd name="T31" fmla="*/ 9 h 27"/>
                <a:gd name="T32" fmla="*/ 54 w 63"/>
                <a:gd name="T33" fmla="*/ 11 h 27"/>
                <a:gd name="T34" fmla="*/ 48 w 63"/>
                <a:gd name="T35" fmla="*/ 6 h 27"/>
                <a:gd name="T36" fmla="*/ 45 w 63"/>
                <a:gd name="T37" fmla="*/ 1 h 27"/>
                <a:gd name="T38" fmla="*/ 39 w 63"/>
                <a:gd name="T39" fmla="*/ 7 h 27"/>
                <a:gd name="T40" fmla="*/ 40 w 63"/>
                <a:gd name="T41" fmla="*/ 10 h 27"/>
                <a:gd name="T42" fmla="*/ 44 w 63"/>
                <a:gd name="T43" fmla="*/ 14 h 27"/>
                <a:gd name="T44" fmla="*/ 32 w 63"/>
                <a:gd name="T45" fmla="*/ 12 h 27"/>
                <a:gd name="T46" fmla="*/ 20 w 63"/>
                <a:gd name="T47" fmla="*/ 6 h 27"/>
                <a:gd name="T48" fmla="*/ 14 w 63"/>
                <a:gd name="T49" fmla="*/ 3 h 27"/>
                <a:gd name="T50" fmla="*/ 9 w 63"/>
                <a:gd name="T51"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3" h="27">
                  <a:moveTo>
                    <a:pt x="9" y="7"/>
                  </a:moveTo>
                  <a:cubicBezTo>
                    <a:pt x="6" y="7"/>
                    <a:pt x="6" y="10"/>
                    <a:pt x="10" y="10"/>
                  </a:cubicBezTo>
                  <a:cubicBezTo>
                    <a:pt x="13" y="10"/>
                    <a:pt x="14" y="11"/>
                    <a:pt x="9" y="11"/>
                  </a:cubicBezTo>
                  <a:cubicBezTo>
                    <a:pt x="4" y="11"/>
                    <a:pt x="2" y="15"/>
                    <a:pt x="5" y="14"/>
                  </a:cubicBezTo>
                  <a:cubicBezTo>
                    <a:pt x="9" y="13"/>
                    <a:pt x="13" y="13"/>
                    <a:pt x="10" y="14"/>
                  </a:cubicBezTo>
                  <a:cubicBezTo>
                    <a:pt x="8" y="15"/>
                    <a:pt x="0" y="16"/>
                    <a:pt x="1" y="17"/>
                  </a:cubicBezTo>
                  <a:cubicBezTo>
                    <a:pt x="2" y="18"/>
                    <a:pt x="5" y="18"/>
                    <a:pt x="8" y="19"/>
                  </a:cubicBezTo>
                  <a:cubicBezTo>
                    <a:pt x="11" y="20"/>
                    <a:pt x="13" y="21"/>
                    <a:pt x="15" y="18"/>
                  </a:cubicBezTo>
                  <a:cubicBezTo>
                    <a:pt x="17" y="16"/>
                    <a:pt x="20" y="13"/>
                    <a:pt x="19" y="17"/>
                  </a:cubicBezTo>
                  <a:cubicBezTo>
                    <a:pt x="18" y="20"/>
                    <a:pt x="23" y="18"/>
                    <a:pt x="29" y="18"/>
                  </a:cubicBezTo>
                  <a:cubicBezTo>
                    <a:pt x="35" y="17"/>
                    <a:pt x="28" y="21"/>
                    <a:pt x="21" y="22"/>
                  </a:cubicBezTo>
                  <a:cubicBezTo>
                    <a:pt x="15" y="22"/>
                    <a:pt x="16" y="25"/>
                    <a:pt x="21" y="26"/>
                  </a:cubicBezTo>
                  <a:cubicBezTo>
                    <a:pt x="26" y="27"/>
                    <a:pt x="37" y="23"/>
                    <a:pt x="39" y="21"/>
                  </a:cubicBezTo>
                  <a:cubicBezTo>
                    <a:pt x="42" y="18"/>
                    <a:pt x="44" y="22"/>
                    <a:pt x="46" y="20"/>
                  </a:cubicBezTo>
                  <a:cubicBezTo>
                    <a:pt x="49" y="18"/>
                    <a:pt x="54" y="20"/>
                    <a:pt x="58" y="20"/>
                  </a:cubicBezTo>
                  <a:cubicBezTo>
                    <a:pt x="62" y="19"/>
                    <a:pt x="63" y="10"/>
                    <a:pt x="60" y="9"/>
                  </a:cubicBezTo>
                  <a:cubicBezTo>
                    <a:pt x="57" y="8"/>
                    <a:pt x="57" y="11"/>
                    <a:pt x="54" y="11"/>
                  </a:cubicBezTo>
                  <a:cubicBezTo>
                    <a:pt x="52" y="12"/>
                    <a:pt x="50" y="8"/>
                    <a:pt x="48" y="6"/>
                  </a:cubicBezTo>
                  <a:cubicBezTo>
                    <a:pt x="46" y="4"/>
                    <a:pt x="48" y="0"/>
                    <a:pt x="45" y="1"/>
                  </a:cubicBezTo>
                  <a:cubicBezTo>
                    <a:pt x="42" y="1"/>
                    <a:pt x="35" y="6"/>
                    <a:pt x="39" y="7"/>
                  </a:cubicBezTo>
                  <a:cubicBezTo>
                    <a:pt x="43" y="7"/>
                    <a:pt x="42" y="9"/>
                    <a:pt x="40" y="10"/>
                  </a:cubicBezTo>
                  <a:cubicBezTo>
                    <a:pt x="38" y="11"/>
                    <a:pt x="44" y="13"/>
                    <a:pt x="44" y="14"/>
                  </a:cubicBezTo>
                  <a:cubicBezTo>
                    <a:pt x="43" y="15"/>
                    <a:pt x="32" y="14"/>
                    <a:pt x="32" y="12"/>
                  </a:cubicBezTo>
                  <a:cubicBezTo>
                    <a:pt x="31" y="10"/>
                    <a:pt x="23" y="5"/>
                    <a:pt x="20" y="6"/>
                  </a:cubicBezTo>
                  <a:cubicBezTo>
                    <a:pt x="16" y="7"/>
                    <a:pt x="18" y="4"/>
                    <a:pt x="14" y="3"/>
                  </a:cubicBezTo>
                  <a:cubicBezTo>
                    <a:pt x="11" y="3"/>
                    <a:pt x="12" y="6"/>
                    <a:pt x="9" y="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24" name="Freeform 17"/>
            <p:cNvSpPr>
              <a:spLocks/>
            </p:cNvSpPr>
            <p:nvPr userDrawn="1"/>
          </p:nvSpPr>
          <p:spPr bwMode="auto">
            <a:xfrm>
              <a:off x="16086138" y="2149475"/>
              <a:ext cx="25400" cy="14288"/>
            </a:xfrm>
            <a:custGeom>
              <a:avLst/>
              <a:gdLst>
                <a:gd name="T0" fmla="*/ 8 w 9"/>
                <a:gd name="T1" fmla="*/ 2 h 5"/>
                <a:gd name="T2" fmla="*/ 1 w 9"/>
                <a:gd name="T3" fmla="*/ 1 h 5"/>
                <a:gd name="T4" fmla="*/ 8 w 9"/>
                <a:gd name="T5" fmla="*/ 2 h 5"/>
              </a:gdLst>
              <a:ahLst/>
              <a:cxnLst>
                <a:cxn ang="0">
                  <a:pos x="T0" y="T1"/>
                </a:cxn>
                <a:cxn ang="0">
                  <a:pos x="T2" y="T3"/>
                </a:cxn>
                <a:cxn ang="0">
                  <a:pos x="T4" y="T5"/>
                </a:cxn>
              </a:cxnLst>
              <a:rect l="0" t="0" r="r" b="b"/>
              <a:pathLst>
                <a:path w="9" h="5">
                  <a:moveTo>
                    <a:pt x="8" y="2"/>
                  </a:moveTo>
                  <a:cubicBezTo>
                    <a:pt x="9" y="0"/>
                    <a:pt x="0" y="0"/>
                    <a:pt x="1" y="1"/>
                  </a:cubicBezTo>
                  <a:cubicBezTo>
                    <a:pt x="2" y="3"/>
                    <a:pt x="6" y="5"/>
                    <a:pt x="8"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25" name="Freeform 18"/>
            <p:cNvSpPr>
              <a:spLocks/>
            </p:cNvSpPr>
            <p:nvPr userDrawn="1"/>
          </p:nvSpPr>
          <p:spPr bwMode="auto">
            <a:xfrm>
              <a:off x="16114713" y="2144713"/>
              <a:ext cx="52388" cy="26988"/>
            </a:xfrm>
            <a:custGeom>
              <a:avLst/>
              <a:gdLst>
                <a:gd name="T0" fmla="*/ 16 w 19"/>
                <a:gd name="T1" fmla="*/ 3 h 10"/>
                <a:gd name="T2" fmla="*/ 13 w 19"/>
                <a:gd name="T3" fmla="*/ 1 h 10"/>
                <a:gd name="T4" fmla="*/ 0 w 19"/>
                <a:gd name="T5" fmla="*/ 5 h 10"/>
                <a:gd name="T6" fmla="*/ 7 w 19"/>
                <a:gd name="T7" fmla="*/ 10 h 10"/>
                <a:gd name="T8" fmla="*/ 14 w 19"/>
                <a:gd name="T9" fmla="*/ 5 h 10"/>
                <a:gd name="T10" fmla="*/ 16 w 19"/>
                <a:gd name="T11" fmla="*/ 3 h 10"/>
              </a:gdLst>
              <a:ahLst/>
              <a:cxnLst>
                <a:cxn ang="0">
                  <a:pos x="T0" y="T1"/>
                </a:cxn>
                <a:cxn ang="0">
                  <a:pos x="T2" y="T3"/>
                </a:cxn>
                <a:cxn ang="0">
                  <a:pos x="T4" y="T5"/>
                </a:cxn>
                <a:cxn ang="0">
                  <a:pos x="T6" y="T7"/>
                </a:cxn>
                <a:cxn ang="0">
                  <a:pos x="T8" y="T9"/>
                </a:cxn>
                <a:cxn ang="0">
                  <a:pos x="T10" y="T11"/>
                </a:cxn>
              </a:cxnLst>
              <a:rect l="0" t="0" r="r" b="b"/>
              <a:pathLst>
                <a:path w="19" h="10">
                  <a:moveTo>
                    <a:pt x="16" y="3"/>
                  </a:moveTo>
                  <a:cubicBezTo>
                    <a:pt x="19" y="3"/>
                    <a:pt x="18" y="0"/>
                    <a:pt x="13" y="1"/>
                  </a:cubicBezTo>
                  <a:cubicBezTo>
                    <a:pt x="9" y="2"/>
                    <a:pt x="0" y="2"/>
                    <a:pt x="0" y="5"/>
                  </a:cubicBezTo>
                  <a:cubicBezTo>
                    <a:pt x="0" y="8"/>
                    <a:pt x="2" y="9"/>
                    <a:pt x="7" y="10"/>
                  </a:cubicBezTo>
                  <a:cubicBezTo>
                    <a:pt x="12" y="10"/>
                    <a:pt x="17" y="5"/>
                    <a:pt x="14" y="5"/>
                  </a:cubicBezTo>
                  <a:cubicBezTo>
                    <a:pt x="12" y="5"/>
                    <a:pt x="14" y="4"/>
                    <a:pt x="16"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26" name="Freeform 19"/>
            <p:cNvSpPr>
              <a:spLocks/>
            </p:cNvSpPr>
            <p:nvPr userDrawn="1"/>
          </p:nvSpPr>
          <p:spPr bwMode="auto">
            <a:xfrm>
              <a:off x="16103600" y="2124075"/>
              <a:ext cx="66675" cy="22225"/>
            </a:xfrm>
            <a:custGeom>
              <a:avLst/>
              <a:gdLst>
                <a:gd name="T0" fmla="*/ 9 w 24"/>
                <a:gd name="T1" fmla="*/ 6 h 8"/>
                <a:gd name="T2" fmla="*/ 15 w 24"/>
                <a:gd name="T3" fmla="*/ 5 h 8"/>
                <a:gd name="T4" fmla="*/ 24 w 24"/>
                <a:gd name="T5" fmla="*/ 4 h 8"/>
                <a:gd name="T6" fmla="*/ 13 w 24"/>
                <a:gd name="T7" fmla="*/ 1 h 8"/>
                <a:gd name="T8" fmla="*/ 3 w 24"/>
                <a:gd name="T9" fmla="*/ 5 h 8"/>
                <a:gd name="T10" fmla="*/ 9 w 24"/>
                <a:gd name="T11" fmla="*/ 6 h 8"/>
              </a:gdLst>
              <a:ahLst/>
              <a:cxnLst>
                <a:cxn ang="0">
                  <a:pos x="T0" y="T1"/>
                </a:cxn>
                <a:cxn ang="0">
                  <a:pos x="T2" y="T3"/>
                </a:cxn>
                <a:cxn ang="0">
                  <a:pos x="T4" y="T5"/>
                </a:cxn>
                <a:cxn ang="0">
                  <a:pos x="T6" y="T7"/>
                </a:cxn>
                <a:cxn ang="0">
                  <a:pos x="T8" y="T9"/>
                </a:cxn>
                <a:cxn ang="0">
                  <a:pos x="T10" y="T11"/>
                </a:cxn>
              </a:cxnLst>
              <a:rect l="0" t="0" r="r" b="b"/>
              <a:pathLst>
                <a:path w="24" h="8">
                  <a:moveTo>
                    <a:pt x="9" y="6"/>
                  </a:moveTo>
                  <a:cubicBezTo>
                    <a:pt x="12" y="7"/>
                    <a:pt x="14" y="4"/>
                    <a:pt x="15" y="5"/>
                  </a:cubicBezTo>
                  <a:cubicBezTo>
                    <a:pt x="17" y="7"/>
                    <a:pt x="24" y="8"/>
                    <a:pt x="24" y="4"/>
                  </a:cubicBezTo>
                  <a:cubicBezTo>
                    <a:pt x="24" y="0"/>
                    <a:pt x="15" y="0"/>
                    <a:pt x="13" y="1"/>
                  </a:cubicBezTo>
                  <a:cubicBezTo>
                    <a:pt x="11" y="3"/>
                    <a:pt x="0" y="3"/>
                    <a:pt x="3" y="5"/>
                  </a:cubicBezTo>
                  <a:cubicBezTo>
                    <a:pt x="5" y="7"/>
                    <a:pt x="7" y="5"/>
                    <a:pt x="9" y="6"/>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27" name="Freeform 20"/>
            <p:cNvSpPr>
              <a:spLocks/>
            </p:cNvSpPr>
            <p:nvPr userDrawn="1"/>
          </p:nvSpPr>
          <p:spPr bwMode="auto">
            <a:xfrm>
              <a:off x="16217900" y="2101850"/>
              <a:ext cx="101600" cy="55563"/>
            </a:xfrm>
            <a:custGeom>
              <a:avLst/>
              <a:gdLst>
                <a:gd name="T0" fmla="*/ 6 w 37"/>
                <a:gd name="T1" fmla="*/ 7 h 20"/>
                <a:gd name="T2" fmla="*/ 13 w 37"/>
                <a:gd name="T3" fmla="*/ 10 h 20"/>
                <a:gd name="T4" fmla="*/ 5 w 37"/>
                <a:gd name="T5" fmla="*/ 11 h 20"/>
                <a:gd name="T6" fmla="*/ 11 w 37"/>
                <a:gd name="T7" fmla="*/ 13 h 20"/>
                <a:gd name="T8" fmla="*/ 25 w 37"/>
                <a:gd name="T9" fmla="*/ 16 h 20"/>
                <a:gd name="T10" fmla="*/ 35 w 37"/>
                <a:gd name="T11" fmla="*/ 17 h 20"/>
                <a:gd name="T12" fmla="*/ 33 w 37"/>
                <a:gd name="T13" fmla="*/ 11 h 20"/>
                <a:gd name="T14" fmla="*/ 26 w 37"/>
                <a:gd name="T15" fmla="*/ 7 h 20"/>
                <a:gd name="T16" fmla="*/ 21 w 37"/>
                <a:gd name="T17" fmla="*/ 4 h 20"/>
                <a:gd name="T18" fmla="*/ 18 w 37"/>
                <a:gd name="T19" fmla="*/ 3 h 20"/>
                <a:gd name="T20" fmla="*/ 3 w 37"/>
                <a:gd name="T21" fmla="*/ 1 h 20"/>
                <a:gd name="T22" fmla="*/ 6 w 37"/>
                <a:gd name="T23"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6" y="7"/>
                  </a:moveTo>
                  <a:cubicBezTo>
                    <a:pt x="9" y="5"/>
                    <a:pt x="14" y="8"/>
                    <a:pt x="13" y="10"/>
                  </a:cubicBezTo>
                  <a:cubicBezTo>
                    <a:pt x="12" y="12"/>
                    <a:pt x="4" y="10"/>
                    <a:pt x="5" y="11"/>
                  </a:cubicBezTo>
                  <a:cubicBezTo>
                    <a:pt x="5" y="12"/>
                    <a:pt x="6" y="15"/>
                    <a:pt x="11" y="13"/>
                  </a:cubicBezTo>
                  <a:cubicBezTo>
                    <a:pt x="17" y="12"/>
                    <a:pt x="21" y="13"/>
                    <a:pt x="25" y="16"/>
                  </a:cubicBezTo>
                  <a:cubicBezTo>
                    <a:pt x="29" y="19"/>
                    <a:pt x="32" y="20"/>
                    <a:pt x="35" y="17"/>
                  </a:cubicBezTo>
                  <a:cubicBezTo>
                    <a:pt x="37" y="14"/>
                    <a:pt x="31" y="13"/>
                    <a:pt x="33" y="11"/>
                  </a:cubicBezTo>
                  <a:cubicBezTo>
                    <a:pt x="34" y="9"/>
                    <a:pt x="29" y="7"/>
                    <a:pt x="26" y="7"/>
                  </a:cubicBezTo>
                  <a:cubicBezTo>
                    <a:pt x="24" y="7"/>
                    <a:pt x="23" y="3"/>
                    <a:pt x="21" y="4"/>
                  </a:cubicBezTo>
                  <a:cubicBezTo>
                    <a:pt x="19" y="5"/>
                    <a:pt x="18" y="6"/>
                    <a:pt x="18" y="3"/>
                  </a:cubicBezTo>
                  <a:cubicBezTo>
                    <a:pt x="18" y="0"/>
                    <a:pt x="6" y="0"/>
                    <a:pt x="3" y="1"/>
                  </a:cubicBezTo>
                  <a:cubicBezTo>
                    <a:pt x="0" y="2"/>
                    <a:pt x="4" y="9"/>
                    <a:pt x="6" y="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28" name="Freeform 21"/>
            <p:cNvSpPr>
              <a:spLocks/>
            </p:cNvSpPr>
            <p:nvPr userDrawn="1"/>
          </p:nvSpPr>
          <p:spPr bwMode="auto">
            <a:xfrm>
              <a:off x="16217900" y="2146300"/>
              <a:ext cx="26988" cy="33338"/>
            </a:xfrm>
            <a:custGeom>
              <a:avLst/>
              <a:gdLst>
                <a:gd name="T0" fmla="*/ 8 w 10"/>
                <a:gd name="T1" fmla="*/ 10 h 12"/>
                <a:gd name="T2" fmla="*/ 0 w 10"/>
                <a:gd name="T3" fmla="*/ 4 h 12"/>
                <a:gd name="T4" fmla="*/ 8 w 10"/>
                <a:gd name="T5" fmla="*/ 10 h 12"/>
              </a:gdLst>
              <a:ahLst/>
              <a:cxnLst>
                <a:cxn ang="0">
                  <a:pos x="T0" y="T1"/>
                </a:cxn>
                <a:cxn ang="0">
                  <a:pos x="T2" y="T3"/>
                </a:cxn>
                <a:cxn ang="0">
                  <a:pos x="T4" y="T5"/>
                </a:cxn>
              </a:cxnLst>
              <a:rect l="0" t="0" r="r" b="b"/>
              <a:pathLst>
                <a:path w="10" h="12">
                  <a:moveTo>
                    <a:pt x="8" y="10"/>
                  </a:moveTo>
                  <a:cubicBezTo>
                    <a:pt x="10" y="8"/>
                    <a:pt x="1" y="0"/>
                    <a:pt x="0" y="4"/>
                  </a:cubicBezTo>
                  <a:cubicBezTo>
                    <a:pt x="0" y="7"/>
                    <a:pt x="6" y="12"/>
                    <a:pt x="8" y="1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29" name="Freeform 22"/>
            <p:cNvSpPr>
              <a:spLocks/>
            </p:cNvSpPr>
            <p:nvPr userDrawn="1"/>
          </p:nvSpPr>
          <p:spPr bwMode="auto">
            <a:xfrm>
              <a:off x="16295688" y="2078038"/>
              <a:ext cx="30163" cy="22225"/>
            </a:xfrm>
            <a:custGeom>
              <a:avLst/>
              <a:gdLst>
                <a:gd name="T0" fmla="*/ 9 w 11"/>
                <a:gd name="T1" fmla="*/ 5 h 8"/>
                <a:gd name="T2" fmla="*/ 3 w 11"/>
                <a:gd name="T3" fmla="*/ 3 h 8"/>
                <a:gd name="T4" fmla="*/ 9 w 11"/>
                <a:gd name="T5" fmla="*/ 5 h 8"/>
              </a:gdLst>
              <a:ahLst/>
              <a:cxnLst>
                <a:cxn ang="0">
                  <a:pos x="T0" y="T1"/>
                </a:cxn>
                <a:cxn ang="0">
                  <a:pos x="T2" y="T3"/>
                </a:cxn>
                <a:cxn ang="0">
                  <a:pos x="T4" y="T5"/>
                </a:cxn>
              </a:cxnLst>
              <a:rect l="0" t="0" r="r" b="b"/>
              <a:pathLst>
                <a:path w="11" h="8">
                  <a:moveTo>
                    <a:pt x="9" y="5"/>
                  </a:moveTo>
                  <a:cubicBezTo>
                    <a:pt x="11" y="2"/>
                    <a:pt x="0" y="0"/>
                    <a:pt x="3" y="3"/>
                  </a:cubicBezTo>
                  <a:cubicBezTo>
                    <a:pt x="4" y="4"/>
                    <a:pt x="8" y="8"/>
                    <a:pt x="9" y="5"/>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30" name="Freeform 23"/>
            <p:cNvSpPr>
              <a:spLocks/>
            </p:cNvSpPr>
            <p:nvPr userDrawn="1"/>
          </p:nvSpPr>
          <p:spPr bwMode="auto">
            <a:xfrm>
              <a:off x="16233775" y="2219325"/>
              <a:ext cx="19050" cy="19050"/>
            </a:xfrm>
            <a:custGeom>
              <a:avLst/>
              <a:gdLst>
                <a:gd name="T0" fmla="*/ 6 w 7"/>
                <a:gd name="T1" fmla="*/ 6 h 7"/>
                <a:gd name="T2" fmla="*/ 1 w 7"/>
                <a:gd name="T3" fmla="*/ 3 h 7"/>
                <a:gd name="T4" fmla="*/ 6 w 7"/>
                <a:gd name="T5" fmla="*/ 6 h 7"/>
              </a:gdLst>
              <a:ahLst/>
              <a:cxnLst>
                <a:cxn ang="0">
                  <a:pos x="T0" y="T1"/>
                </a:cxn>
                <a:cxn ang="0">
                  <a:pos x="T2" y="T3"/>
                </a:cxn>
                <a:cxn ang="0">
                  <a:pos x="T4" y="T5"/>
                </a:cxn>
              </a:cxnLst>
              <a:rect l="0" t="0" r="r" b="b"/>
              <a:pathLst>
                <a:path w="7" h="7">
                  <a:moveTo>
                    <a:pt x="6" y="6"/>
                  </a:moveTo>
                  <a:cubicBezTo>
                    <a:pt x="7" y="4"/>
                    <a:pt x="2" y="0"/>
                    <a:pt x="1" y="3"/>
                  </a:cubicBezTo>
                  <a:cubicBezTo>
                    <a:pt x="0" y="6"/>
                    <a:pt x="4" y="7"/>
                    <a:pt x="6" y="6"/>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31" name="Freeform 24"/>
            <p:cNvSpPr>
              <a:spLocks/>
            </p:cNvSpPr>
            <p:nvPr userDrawn="1"/>
          </p:nvSpPr>
          <p:spPr bwMode="auto">
            <a:xfrm>
              <a:off x="16233775" y="2179638"/>
              <a:ext cx="111125" cy="65088"/>
            </a:xfrm>
            <a:custGeom>
              <a:avLst/>
              <a:gdLst>
                <a:gd name="T0" fmla="*/ 31 w 40"/>
                <a:gd name="T1" fmla="*/ 4 h 23"/>
                <a:gd name="T2" fmla="*/ 22 w 40"/>
                <a:gd name="T3" fmla="*/ 2 h 23"/>
                <a:gd name="T4" fmla="*/ 23 w 40"/>
                <a:gd name="T5" fmla="*/ 8 h 23"/>
                <a:gd name="T6" fmla="*/ 17 w 40"/>
                <a:gd name="T7" fmla="*/ 6 h 23"/>
                <a:gd name="T8" fmla="*/ 16 w 40"/>
                <a:gd name="T9" fmla="*/ 10 h 23"/>
                <a:gd name="T10" fmla="*/ 12 w 40"/>
                <a:gd name="T11" fmla="*/ 10 h 23"/>
                <a:gd name="T12" fmla="*/ 4 w 40"/>
                <a:gd name="T13" fmla="*/ 2 h 23"/>
                <a:gd name="T14" fmla="*/ 3 w 40"/>
                <a:gd name="T15" fmla="*/ 9 h 23"/>
                <a:gd name="T16" fmla="*/ 12 w 40"/>
                <a:gd name="T17" fmla="*/ 14 h 23"/>
                <a:gd name="T18" fmla="*/ 24 w 40"/>
                <a:gd name="T19" fmla="*/ 14 h 23"/>
                <a:gd name="T20" fmla="*/ 23 w 40"/>
                <a:gd name="T21" fmla="*/ 20 h 23"/>
                <a:gd name="T22" fmla="*/ 33 w 40"/>
                <a:gd name="T23" fmla="*/ 21 h 23"/>
                <a:gd name="T24" fmla="*/ 38 w 40"/>
                <a:gd name="T25" fmla="*/ 17 h 23"/>
                <a:gd name="T26" fmla="*/ 37 w 40"/>
                <a:gd name="T27" fmla="*/ 11 h 23"/>
                <a:gd name="T28" fmla="*/ 31 w 40"/>
                <a:gd name="T29"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23">
                  <a:moveTo>
                    <a:pt x="31" y="4"/>
                  </a:moveTo>
                  <a:cubicBezTo>
                    <a:pt x="31" y="6"/>
                    <a:pt x="26" y="3"/>
                    <a:pt x="22" y="2"/>
                  </a:cubicBezTo>
                  <a:cubicBezTo>
                    <a:pt x="18" y="0"/>
                    <a:pt x="20" y="5"/>
                    <a:pt x="23" y="8"/>
                  </a:cubicBezTo>
                  <a:cubicBezTo>
                    <a:pt x="27" y="10"/>
                    <a:pt x="22" y="9"/>
                    <a:pt x="17" y="6"/>
                  </a:cubicBezTo>
                  <a:cubicBezTo>
                    <a:pt x="13" y="3"/>
                    <a:pt x="14" y="8"/>
                    <a:pt x="16" y="10"/>
                  </a:cubicBezTo>
                  <a:cubicBezTo>
                    <a:pt x="18" y="11"/>
                    <a:pt x="15" y="14"/>
                    <a:pt x="12" y="10"/>
                  </a:cubicBezTo>
                  <a:cubicBezTo>
                    <a:pt x="10" y="6"/>
                    <a:pt x="8" y="2"/>
                    <a:pt x="4" y="2"/>
                  </a:cubicBezTo>
                  <a:cubicBezTo>
                    <a:pt x="0" y="2"/>
                    <a:pt x="2" y="6"/>
                    <a:pt x="3" y="9"/>
                  </a:cubicBezTo>
                  <a:cubicBezTo>
                    <a:pt x="6" y="11"/>
                    <a:pt x="8" y="12"/>
                    <a:pt x="12" y="14"/>
                  </a:cubicBezTo>
                  <a:cubicBezTo>
                    <a:pt x="15" y="16"/>
                    <a:pt x="21" y="13"/>
                    <a:pt x="24" y="14"/>
                  </a:cubicBezTo>
                  <a:cubicBezTo>
                    <a:pt x="27" y="15"/>
                    <a:pt x="21" y="18"/>
                    <a:pt x="23" y="20"/>
                  </a:cubicBezTo>
                  <a:cubicBezTo>
                    <a:pt x="25" y="23"/>
                    <a:pt x="30" y="21"/>
                    <a:pt x="33" y="21"/>
                  </a:cubicBezTo>
                  <a:cubicBezTo>
                    <a:pt x="37" y="21"/>
                    <a:pt x="35" y="18"/>
                    <a:pt x="38" y="17"/>
                  </a:cubicBezTo>
                  <a:cubicBezTo>
                    <a:pt x="40" y="15"/>
                    <a:pt x="35" y="15"/>
                    <a:pt x="37" y="11"/>
                  </a:cubicBezTo>
                  <a:cubicBezTo>
                    <a:pt x="39" y="8"/>
                    <a:pt x="32" y="1"/>
                    <a:pt x="31" y="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32" name="Freeform 25"/>
            <p:cNvSpPr>
              <a:spLocks/>
            </p:cNvSpPr>
            <p:nvPr userDrawn="1"/>
          </p:nvSpPr>
          <p:spPr bwMode="auto">
            <a:xfrm>
              <a:off x="16325850" y="2116138"/>
              <a:ext cx="55563" cy="36513"/>
            </a:xfrm>
            <a:custGeom>
              <a:avLst/>
              <a:gdLst>
                <a:gd name="T0" fmla="*/ 8 w 20"/>
                <a:gd name="T1" fmla="*/ 13 h 13"/>
                <a:gd name="T2" fmla="*/ 17 w 20"/>
                <a:gd name="T3" fmla="*/ 12 h 13"/>
                <a:gd name="T4" fmla="*/ 17 w 20"/>
                <a:gd name="T5" fmla="*/ 8 h 13"/>
                <a:gd name="T6" fmla="*/ 12 w 20"/>
                <a:gd name="T7" fmla="*/ 6 h 13"/>
                <a:gd name="T8" fmla="*/ 1 w 20"/>
                <a:gd name="T9" fmla="*/ 2 h 13"/>
                <a:gd name="T10" fmla="*/ 8 w 20"/>
                <a:gd name="T11" fmla="*/ 13 h 13"/>
              </a:gdLst>
              <a:ahLst/>
              <a:cxnLst>
                <a:cxn ang="0">
                  <a:pos x="T0" y="T1"/>
                </a:cxn>
                <a:cxn ang="0">
                  <a:pos x="T2" y="T3"/>
                </a:cxn>
                <a:cxn ang="0">
                  <a:pos x="T4" y="T5"/>
                </a:cxn>
                <a:cxn ang="0">
                  <a:pos x="T6" y="T7"/>
                </a:cxn>
                <a:cxn ang="0">
                  <a:pos x="T8" y="T9"/>
                </a:cxn>
                <a:cxn ang="0">
                  <a:pos x="T10" y="T11"/>
                </a:cxn>
              </a:cxnLst>
              <a:rect l="0" t="0" r="r" b="b"/>
              <a:pathLst>
                <a:path w="20" h="13">
                  <a:moveTo>
                    <a:pt x="8" y="13"/>
                  </a:moveTo>
                  <a:cubicBezTo>
                    <a:pt x="11" y="13"/>
                    <a:pt x="14" y="13"/>
                    <a:pt x="17" y="12"/>
                  </a:cubicBezTo>
                  <a:cubicBezTo>
                    <a:pt x="20" y="11"/>
                    <a:pt x="15" y="11"/>
                    <a:pt x="17" y="8"/>
                  </a:cubicBezTo>
                  <a:cubicBezTo>
                    <a:pt x="19" y="5"/>
                    <a:pt x="12" y="5"/>
                    <a:pt x="12" y="6"/>
                  </a:cubicBezTo>
                  <a:cubicBezTo>
                    <a:pt x="11" y="7"/>
                    <a:pt x="3" y="0"/>
                    <a:pt x="1" y="2"/>
                  </a:cubicBezTo>
                  <a:cubicBezTo>
                    <a:pt x="0" y="5"/>
                    <a:pt x="4" y="13"/>
                    <a:pt x="8" y="1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33" name="Freeform 26"/>
            <p:cNvSpPr>
              <a:spLocks/>
            </p:cNvSpPr>
            <p:nvPr userDrawn="1"/>
          </p:nvSpPr>
          <p:spPr bwMode="auto">
            <a:xfrm>
              <a:off x="16351250" y="2152650"/>
              <a:ext cx="49213" cy="22225"/>
            </a:xfrm>
            <a:custGeom>
              <a:avLst/>
              <a:gdLst>
                <a:gd name="T0" fmla="*/ 17 w 18"/>
                <a:gd name="T1" fmla="*/ 2 h 8"/>
                <a:gd name="T2" fmla="*/ 2 w 18"/>
                <a:gd name="T3" fmla="*/ 4 h 8"/>
                <a:gd name="T4" fmla="*/ 17 w 18"/>
                <a:gd name="T5" fmla="*/ 2 h 8"/>
              </a:gdLst>
              <a:ahLst/>
              <a:cxnLst>
                <a:cxn ang="0">
                  <a:pos x="T0" y="T1"/>
                </a:cxn>
                <a:cxn ang="0">
                  <a:pos x="T2" y="T3"/>
                </a:cxn>
                <a:cxn ang="0">
                  <a:pos x="T4" y="T5"/>
                </a:cxn>
              </a:cxnLst>
              <a:rect l="0" t="0" r="r" b="b"/>
              <a:pathLst>
                <a:path w="18" h="8">
                  <a:moveTo>
                    <a:pt x="17" y="2"/>
                  </a:moveTo>
                  <a:cubicBezTo>
                    <a:pt x="17" y="0"/>
                    <a:pt x="0" y="2"/>
                    <a:pt x="2" y="4"/>
                  </a:cubicBezTo>
                  <a:cubicBezTo>
                    <a:pt x="7" y="8"/>
                    <a:pt x="18" y="3"/>
                    <a:pt x="17"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34" name="Freeform 27"/>
            <p:cNvSpPr>
              <a:spLocks/>
            </p:cNvSpPr>
            <p:nvPr userDrawn="1"/>
          </p:nvSpPr>
          <p:spPr bwMode="auto">
            <a:xfrm>
              <a:off x="16341725" y="2216150"/>
              <a:ext cx="61913" cy="33338"/>
            </a:xfrm>
            <a:custGeom>
              <a:avLst/>
              <a:gdLst>
                <a:gd name="T0" fmla="*/ 18 w 22"/>
                <a:gd name="T1" fmla="*/ 12 h 12"/>
                <a:gd name="T2" fmla="*/ 15 w 22"/>
                <a:gd name="T3" fmla="*/ 3 h 12"/>
                <a:gd name="T4" fmla="*/ 2 w 22"/>
                <a:gd name="T5" fmla="*/ 8 h 12"/>
                <a:gd name="T6" fmla="*/ 18 w 22"/>
                <a:gd name="T7" fmla="*/ 12 h 12"/>
              </a:gdLst>
              <a:ahLst/>
              <a:cxnLst>
                <a:cxn ang="0">
                  <a:pos x="T0" y="T1"/>
                </a:cxn>
                <a:cxn ang="0">
                  <a:pos x="T2" y="T3"/>
                </a:cxn>
                <a:cxn ang="0">
                  <a:pos x="T4" y="T5"/>
                </a:cxn>
                <a:cxn ang="0">
                  <a:pos x="T6" y="T7"/>
                </a:cxn>
              </a:cxnLst>
              <a:rect l="0" t="0" r="r" b="b"/>
              <a:pathLst>
                <a:path w="22" h="12">
                  <a:moveTo>
                    <a:pt x="18" y="12"/>
                  </a:moveTo>
                  <a:cubicBezTo>
                    <a:pt x="22" y="11"/>
                    <a:pt x="20" y="6"/>
                    <a:pt x="15" y="3"/>
                  </a:cubicBezTo>
                  <a:cubicBezTo>
                    <a:pt x="11" y="0"/>
                    <a:pt x="0" y="7"/>
                    <a:pt x="2" y="8"/>
                  </a:cubicBezTo>
                  <a:cubicBezTo>
                    <a:pt x="4" y="10"/>
                    <a:pt x="14" y="12"/>
                    <a:pt x="18" y="1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35" name="Freeform 28"/>
            <p:cNvSpPr>
              <a:spLocks/>
            </p:cNvSpPr>
            <p:nvPr userDrawn="1"/>
          </p:nvSpPr>
          <p:spPr bwMode="auto">
            <a:xfrm>
              <a:off x="16259175" y="2257425"/>
              <a:ext cx="96838" cy="88900"/>
            </a:xfrm>
            <a:custGeom>
              <a:avLst/>
              <a:gdLst>
                <a:gd name="T0" fmla="*/ 19 w 35"/>
                <a:gd name="T1" fmla="*/ 28 h 32"/>
                <a:gd name="T2" fmla="*/ 28 w 35"/>
                <a:gd name="T3" fmla="*/ 26 h 32"/>
                <a:gd name="T4" fmla="*/ 35 w 35"/>
                <a:gd name="T5" fmla="*/ 13 h 32"/>
                <a:gd name="T6" fmla="*/ 31 w 35"/>
                <a:gd name="T7" fmla="*/ 13 h 32"/>
                <a:gd name="T8" fmla="*/ 31 w 35"/>
                <a:gd name="T9" fmla="*/ 15 h 32"/>
                <a:gd name="T10" fmla="*/ 24 w 35"/>
                <a:gd name="T11" fmla="*/ 12 h 32"/>
                <a:gd name="T12" fmla="*/ 31 w 35"/>
                <a:gd name="T13" fmla="*/ 7 h 32"/>
                <a:gd name="T14" fmla="*/ 27 w 35"/>
                <a:gd name="T15" fmla="*/ 2 h 32"/>
                <a:gd name="T16" fmla="*/ 21 w 35"/>
                <a:gd name="T17" fmla="*/ 4 h 32"/>
                <a:gd name="T18" fmla="*/ 18 w 35"/>
                <a:gd name="T19" fmla="*/ 5 h 32"/>
                <a:gd name="T20" fmla="*/ 9 w 35"/>
                <a:gd name="T21" fmla="*/ 9 h 32"/>
                <a:gd name="T22" fmla="*/ 15 w 35"/>
                <a:gd name="T23" fmla="*/ 13 h 32"/>
                <a:gd name="T24" fmla="*/ 4 w 35"/>
                <a:gd name="T25" fmla="*/ 12 h 32"/>
                <a:gd name="T26" fmla="*/ 8 w 35"/>
                <a:gd name="T27" fmla="*/ 20 h 32"/>
                <a:gd name="T28" fmla="*/ 19 w 35"/>
                <a:gd name="T2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2">
                  <a:moveTo>
                    <a:pt x="19" y="28"/>
                  </a:moveTo>
                  <a:cubicBezTo>
                    <a:pt x="24" y="32"/>
                    <a:pt x="22" y="26"/>
                    <a:pt x="28" y="26"/>
                  </a:cubicBezTo>
                  <a:cubicBezTo>
                    <a:pt x="33" y="26"/>
                    <a:pt x="34" y="17"/>
                    <a:pt x="35" y="13"/>
                  </a:cubicBezTo>
                  <a:cubicBezTo>
                    <a:pt x="35" y="10"/>
                    <a:pt x="30" y="10"/>
                    <a:pt x="31" y="13"/>
                  </a:cubicBezTo>
                  <a:cubicBezTo>
                    <a:pt x="33" y="15"/>
                    <a:pt x="31" y="18"/>
                    <a:pt x="31" y="15"/>
                  </a:cubicBezTo>
                  <a:cubicBezTo>
                    <a:pt x="30" y="12"/>
                    <a:pt x="26" y="15"/>
                    <a:pt x="24" y="12"/>
                  </a:cubicBezTo>
                  <a:cubicBezTo>
                    <a:pt x="23" y="10"/>
                    <a:pt x="29" y="10"/>
                    <a:pt x="31" y="7"/>
                  </a:cubicBezTo>
                  <a:cubicBezTo>
                    <a:pt x="33" y="4"/>
                    <a:pt x="26" y="4"/>
                    <a:pt x="27" y="2"/>
                  </a:cubicBezTo>
                  <a:cubicBezTo>
                    <a:pt x="29" y="0"/>
                    <a:pt x="17" y="2"/>
                    <a:pt x="21" y="4"/>
                  </a:cubicBezTo>
                  <a:cubicBezTo>
                    <a:pt x="24" y="5"/>
                    <a:pt x="21" y="7"/>
                    <a:pt x="18" y="5"/>
                  </a:cubicBezTo>
                  <a:cubicBezTo>
                    <a:pt x="15" y="2"/>
                    <a:pt x="6" y="6"/>
                    <a:pt x="9" y="9"/>
                  </a:cubicBezTo>
                  <a:cubicBezTo>
                    <a:pt x="11" y="11"/>
                    <a:pt x="19" y="7"/>
                    <a:pt x="15" y="13"/>
                  </a:cubicBezTo>
                  <a:cubicBezTo>
                    <a:pt x="10" y="19"/>
                    <a:pt x="8" y="12"/>
                    <a:pt x="4" y="12"/>
                  </a:cubicBezTo>
                  <a:cubicBezTo>
                    <a:pt x="0" y="13"/>
                    <a:pt x="2" y="18"/>
                    <a:pt x="8" y="20"/>
                  </a:cubicBezTo>
                  <a:cubicBezTo>
                    <a:pt x="14" y="22"/>
                    <a:pt x="14" y="25"/>
                    <a:pt x="19" y="2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36" name="Freeform 29"/>
            <p:cNvSpPr>
              <a:spLocks/>
            </p:cNvSpPr>
            <p:nvPr userDrawn="1"/>
          </p:nvSpPr>
          <p:spPr bwMode="auto">
            <a:xfrm>
              <a:off x="16341725" y="2178050"/>
              <a:ext cx="250825" cy="74613"/>
            </a:xfrm>
            <a:custGeom>
              <a:avLst/>
              <a:gdLst>
                <a:gd name="T0" fmla="*/ 26 w 90"/>
                <a:gd name="T1" fmla="*/ 21 h 27"/>
                <a:gd name="T2" fmla="*/ 32 w 90"/>
                <a:gd name="T3" fmla="*/ 24 h 27"/>
                <a:gd name="T4" fmla="*/ 40 w 90"/>
                <a:gd name="T5" fmla="*/ 25 h 27"/>
                <a:gd name="T6" fmla="*/ 44 w 90"/>
                <a:gd name="T7" fmla="*/ 24 h 27"/>
                <a:gd name="T8" fmla="*/ 61 w 90"/>
                <a:gd name="T9" fmla="*/ 27 h 27"/>
                <a:gd name="T10" fmla="*/ 72 w 90"/>
                <a:gd name="T11" fmla="*/ 24 h 27"/>
                <a:gd name="T12" fmla="*/ 86 w 90"/>
                <a:gd name="T13" fmla="*/ 25 h 27"/>
                <a:gd name="T14" fmla="*/ 90 w 90"/>
                <a:gd name="T15" fmla="*/ 17 h 27"/>
                <a:gd name="T16" fmla="*/ 61 w 90"/>
                <a:gd name="T17" fmla="*/ 15 h 27"/>
                <a:gd name="T18" fmla="*/ 47 w 90"/>
                <a:gd name="T19" fmla="*/ 16 h 27"/>
                <a:gd name="T20" fmla="*/ 38 w 90"/>
                <a:gd name="T21" fmla="*/ 13 h 27"/>
                <a:gd name="T22" fmla="*/ 40 w 90"/>
                <a:gd name="T23" fmla="*/ 9 h 27"/>
                <a:gd name="T24" fmla="*/ 26 w 90"/>
                <a:gd name="T25" fmla="*/ 5 h 27"/>
                <a:gd name="T26" fmla="*/ 15 w 90"/>
                <a:gd name="T27" fmla="*/ 1 h 27"/>
                <a:gd name="T28" fmla="*/ 3 w 90"/>
                <a:gd name="T29" fmla="*/ 3 h 27"/>
                <a:gd name="T30" fmla="*/ 19 w 90"/>
                <a:gd name="T31" fmla="*/ 8 h 27"/>
                <a:gd name="T32" fmla="*/ 25 w 90"/>
                <a:gd name="T33" fmla="*/ 13 h 27"/>
                <a:gd name="T34" fmla="*/ 26 w 90"/>
                <a:gd name="T35"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27">
                  <a:moveTo>
                    <a:pt x="26" y="21"/>
                  </a:moveTo>
                  <a:cubicBezTo>
                    <a:pt x="27" y="26"/>
                    <a:pt x="29" y="22"/>
                    <a:pt x="32" y="24"/>
                  </a:cubicBezTo>
                  <a:cubicBezTo>
                    <a:pt x="34" y="26"/>
                    <a:pt x="38" y="27"/>
                    <a:pt x="40" y="25"/>
                  </a:cubicBezTo>
                  <a:cubicBezTo>
                    <a:pt x="42" y="24"/>
                    <a:pt x="43" y="22"/>
                    <a:pt x="44" y="24"/>
                  </a:cubicBezTo>
                  <a:cubicBezTo>
                    <a:pt x="45" y="26"/>
                    <a:pt x="50" y="27"/>
                    <a:pt x="61" y="27"/>
                  </a:cubicBezTo>
                  <a:cubicBezTo>
                    <a:pt x="72" y="27"/>
                    <a:pt x="69" y="22"/>
                    <a:pt x="72" y="24"/>
                  </a:cubicBezTo>
                  <a:cubicBezTo>
                    <a:pt x="75" y="26"/>
                    <a:pt x="82" y="26"/>
                    <a:pt x="86" y="25"/>
                  </a:cubicBezTo>
                  <a:cubicBezTo>
                    <a:pt x="89" y="25"/>
                    <a:pt x="90" y="20"/>
                    <a:pt x="90" y="17"/>
                  </a:cubicBezTo>
                  <a:cubicBezTo>
                    <a:pt x="90" y="15"/>
                    <a:pt x="66" y="13"/>
                    <a:pt x="61" y="15"/>
                  </a:cubicBezTo>
                  <a:cubicBezTo>
                    <a:pt x="57" y="18"/>
                    <a:pt x="50" y="14"/>
                    <a:pt x="47" y="16"/>
                  </a:cubicBezTo>
                  <a:cubicBezTo>
                    <a:pt x="43" y="18"/>
                    <a:pt x="45" y="14"/>
                    <a:pt x="38" y="13"/>
                  </a:cubicBezTo>
                  <a:cubicBezTo>
                    <a:pt x="32" y="13"/>
                    <a:pt x="39" y="10"/>
                    <a:pt x="40" y="9"/>
                  </a:cubicBezTo>
                  <a:cubicBezTo>
                    <a:pt x="41" y="7"/>
                    <a:pt x="31" y="4"/>
                    <a:pt x="26" y="5"/>
                  </a:cubicBezTo>
                  <a:cubicBezTo>
                    <a:pt x="22" y="5"/>
                    <a:pt x="20" y="3"/>
                    <a:pt x="15" y="1"/>
                  </a:cubicBezTo>
                  <a:cubicBezTo>
                    <a:pt x="11" y="0"/>
                    <a:pt x="0" y="0"/>
                    <a:pt x="3" y="3"/>
                  </a:cubicBezTo>
                  <a:cubicBezTo>
                    <a:pt x="4" y="5"/>
                    <a:pt x="17" y="10"/>
                    <a:pt x="19" y="8"/>
                  </a:cubicBezTo>
                  <a:cubicBezTo>
                    <a:pt x="20" y="6"/>
                    <a:pt x="23" y="11"/>
                    <a:pt x="25" y="13"/>
                  </a:cubicBezTo>
                  <a:cubicBezTo>
                    <a:pt x="27" y="16"/>
                    <a:pt x="24" y="17"/>
                    <a:pt x="26" y="2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37" name="Freeform 30"/>
            <p:cNvSpPr>
              <a:spLocks/>
            </p:cNvSpPr>
            <p:nvPr userDrawn="1"/>
          </p:nvSpPr>
          <p:spPr bwMode="auto">
            <a:xfrm>
              <a:off x="16419513" y="2155825"/>
              <a:ext cx="36513" cy="22225"/>
            </a:xfrm>
            <a:custGeom>
              <a:avLst/>
              <a:gdLst>
                <a:gd name="T0" fmla="*/ 9 w 13"/>
                <a:gd name="T1" fmla="*/ 2 h 8"/>
                <a:gd name="T2" fmla="*/ 4 w 13"/>
                <a:gd name="T3" fmla="*/ 6 h 8"/>
                <a:gd name="T4" fmla="*/ 9 w 13"/>
                <a:gd name="T5" fmla="*/ 2 h 8"/>
              </a:gdLst>
              <a:ahLst/>
              <a:cxnLst>
                <a:cxn ang="0">
                  <a:pos x="T0" y="T1"/>
                </a:cxn>
                <a:cxn ang="0">
                  <a:pos x="T2" y="T3"/>
                </a:cxn>
                <a:cxn ang="0">
                  <a:pos x="T4" y="T5"/>
                </a:cxn>
              </a:cxnLst>
              <a:rect l="0" t="0" r="r" b="b"/>
              <a:pathLst>
                <a:path w="13" h="8">
                  <a:moveTo>
                    <a:pt x="9" y="2"/>
                  </a:moveTo>
                  <a:cubicBezTo>
                    <a:pt x="5" y="0"/>
                    <a:pt x="0" y="5"/>
                    <a:pt x="4" y="6"/>
                  </a:cubicBezTo>
                  <a:cubicBezTo>
                    <a:pt x="8" y="8"/>
                    <a:pt x="13" y="4"/>
                    <a:pt x="9"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38" name="Freeform 31"/>
            <p:cNvSpPr>
              <a:spLocks/>
            </p:cNvSpPr>
            <p:nvPr userDrawn="1"/>
          </p:nvSpPr>
          <p:spPr bwMode="auto">
            <a:xfrm>
              <a:off x="16344900" y="2030413"/>
              <a:ext cx="166688" cy="119063"/>
            </a:xfrm>
            <a:custGeom>
              <a:avLst/>
              <a:gdLst>
                <a:gd name="T0" fmla="*/ 4 w 60"/>
                <a:gd name="T1" fmla="*/ 22 h 43"/>
                <a:gd name="T2" fmla="*/ 9 w 60"/>
                <a:gd name="T3" fmla="*/ 27 h 43"/>
                <a:gd name="T4" fmla="*/ 24 w 60"/>
                <a:gd name="T5" fmla="*/ 28 h 43"/>
                <a:gd name="T6" fmla="*/ 14 w 60"/>
                <a:gd name="T7" fmla="*/ 32 h 43"/>
                <a:gd name="T8" fmla="*/ 22 w 60"/>
                <a:gd name="T9" fmla="*/ 38 h 43"/>
                <a:gd name="T10" fmla="*/ 34 w 60"/>
                <a:gd name="T11" fmla="*/ 41 h 43"/>
                <a:gd name="T12" fmla="*/ 41 w 60"/>
                <a:gd name="T13" fmla="*/ 41 h 43"/>
                <a:gd name="T14" fmla="*/ 46 w 60"/>
                <a:gd name="T15" fmla="*/ 35 h 43"/>
                <a:gd name="T16" fmla="*/ 51 w 60"/>
                <a:gd name="T17" fmla="*/ 31 h 43"/>
                <a:gd name="T18" fmla="*/ 60 w 60"/>
                <a:gd name="T19" fmla="*/ 28 h 43"/>
                <a:gd name="T20" fmla="*/ 55 w 60"/>
                <a:gd name="T21" fmla="*/ 26 h 43"/>
                <a:gd name="T22" fmla="*/ 50 w 60"/>
                <a:gd name="T23" fmla="*/ 22 h 43"/>
                <a:gd name="T24" fmla="*/ 48 w 60"/>
                <a:gd name="T25" fmla="*/ 17 h 43"/>
                <a:gd name="T26" fmla="*/ 44 w 60"/>
                <a:gd name="T27" fmla="*/ 16 h 43"/>
                <a:gd name="T28" fmla="*/ 39 w 60"/>
                <a:gd name="T29" fmla="*/ 14 h 43"/>
                <a:gd name="T30" fmla="*/ 23 w 60"/>
                <a:gd name="T31" fmla="*/ 5 h 43"/>
                <a:gd name="T32" fmla="*/ 14 w 60"/>
                <a:gd name="T33" fmla="*/ 4 h 43"/>
                <a:gd name="T34" fmla="*/ 15 w 60"/>
                <a:gd name="T35" fmla="*/ 6 h 43"/>
                <a:gd name="T36" fmla="*/ 12 w 60"/>
                <a:gd name="T37" fmla="*/ 9 h 43"/>
                <a:gd name="T38" fmla="*/ 7 w 60"/>
                <a:gd name="T39" fmla="*/ 11 h 43"/>
                <a:gd name="T40" fmla="*/ 8 w 60"/>
                <a:gd name="T41" fmla="*/ 17 h 43"/>
                <a:gd name="T42" fmla="*/ 5 w 60"/>
                <a:gd name="T43" fmla="*/ 19 h 43"/>
                <a:gd name="T44" fmla="*/ 4 w 60"/>
                <a:gd name="T45"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3">
                  <a:moveTo>
                    <a:pt x="4" y="22"/>
                  </a:moveTo>
                  <a:cubicBezTo>
                    <a:pt x="7" y="24"/>
                    <a:pt x="5" y="26"/>
                    <a:pt x="9" y="27"/>
                  </a:cubicBezTo>
                  <a:cubicBezTo>
                    <a:pt x="12" y="29"/>
                    <a:pt x="23" y="25"/>
                    <a:pt x="24" y="28"/>
                  </a:cubicBezTo>
                  <a:cubicBezTo>
                    <a:pt x="24" y="30"/>
                    <a:pt x="13" y="31"/>
                    <a:pt x="14" y="32"/>
                  </a:cubicBezTo>
                  <a:cubicBezTo>
                    <a:pt x="16" y="34"/>
                    <a:pt x="23" y="36"/>
                    <a:pt x="22" y="38"/>
                  </a:cubicBezTo>
                  <a:cubicBezTo>
                    <a:pt x="21" y="39"/>
                    <a:pt x="33" y="43"/>
                    <a:pt x="34" y="41"/>
                  </a:cubicBezTo>
                  <a:cubicBezTo>
                    <a:pt x="35" y="39"/>
                    <a:pt x="38" y="40"/>
                    <a:pt x="41" y="41"/>
                  </a:cubicBezTo>
                  <a:cubicBezTo>
                    <a:pt x="44" y="42"/>
                    <a:pt x="44" y="34"/>
                    <a:pt x="46" y="35"/>
                  </a:cubicBezTo>
                  <a:cubicBezTo>
                    <a:pt x="48" y="36"/>
                    <a:pt x="48" y="32"/>
                    <a:pt x="51" y="31"/>
                  </a:cubicBezTo>
                  <a:cubicBezTo>
                    <a:pt x="55" y="29"/>
                    <a:pt x="60" y="29"/>
                    <a:pt x="60" y="28"/>
                  </a:cubicBezTo>
                  <a:cubicBezTo>
                    <a:pt x="60" y="27"/>
                    <a:pt x="59" y="25"/>
                    <a:pt x="55" y="26"/>
                  </a:cubicBezTo>
                  <a:cubicBezTo>
                    <a:pt x="51" y="26"/>
                    <a:pt x="48" y="24"/>
                    <a:pt x="50" y="22"/>
                  </a:cubicBezTo>
                  <a:cubicBezTo>
                    <a:pt x="52" y="20"/>
                    <a:pt x="46" y="19"/>
                    <a:pt x="48" y="17"/>
                  </a:cubicBezTo>
                  <a:cubicBezTo>
                    <a:pt x="50" y="16"/>
                    <a:pt x="44" y="14"/>
                    <a:pt x="44" y="16"/>
                  </a:cubicBezTo>
                  <a:cubicBezTo>
                    <a:pt x="45" y="19"/>
                    <a:pt x="40" y="17"/>
                    <a:pt x="39" y="14"/>
                  </a:cubicBezTo>
                  <a:cubicBezTo>
                    <a:pt x="39" y="12"/>
                    <a:pt x="29" y="11"/>
                    <a:pt x="23" y="5"/>
                  </a:cubicBezTo>
                  <a:cubicBezTo>
                    <a:pt x="17" y="0"/>
                    <a:pt x="11" y="4"/>
                    <a:pt x="14" y="4"/>
                  </a:cubicBezTo>
                  <a:cubicBezTo>
                    <a:pt x="18" y="5"/>
                    <a:pt x="18" y="7"/>
                    <a:pt x="15" y="6"/>
                  </a:cubicBezTo>
                  <a:cubicBezTo>
                    <a:pt x="12" y="6"/>
                    <a:pt x="7" y="7"/>
                    <a:pt x="12" y="9"/>
                  </a:cubicBezTo>
                  <a:cubicBezTo>
                    <a:pt x="16" y="10"/>
                    <a:pt x="11" y="11"/>
                    <a:pt x="7" y="11"/>
                  </a:cubicBezTo>
                  <a:cubicBezTo>
                    <a:pt x="3" y="11"/>
                    <a:pt x="3" y="16"/>
                    <a:pt x="8" y="17"/>
                  </a:cubicBezTo>
                  <a:cubicBezTo>
                    <a:pt x="13" y="17"/>
                    <a:pt x="9" y="20"/>
                    <a:pt x="5" y="19"/>
                  </a:cubicBezTo>
                  <a:cubicBezTo>
                    <a:pt x="1" y="18"/>
                    <a:pt x="0" y="20"/>
                    <a:pt x="4" y="2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39" name="Freeform 32"/>
            <p:cNvSpPr>
              <a:spLocks/>
            </p:cNvSpPr>
            <p:nvPr userDrawn="1"/>
          </p:nvSpPr>
          <p:spPr bwMode="auto">
            <a:xfrm>
              <a:off x="16405225" y="1971675"/>
              <a:ext cx="441325" cy="233363"/>
            </a:xfrm>
            <a:custGeom>
              <a:avLst/>
              <a:gdLst>
                <a:gd name="T0" fmla="*/ 12 w 159"/>
                <a:gd name="T1" fmla="*/ 21 h 84"/>
                <a:gd name="T2" fmla="*/ 12 w 159"/>
                <a:gd name="T3" fmla="*/ 27 h 84"/>
                <a:gd name="T4" fmla="*/ 30 w 159"/>
                <a:gd name="T5" fmla="*/ 30 h 84"/>
                <a:gd name="T6" fmla="*/ 46 w 159"/>
                <a:gd name="T7" fmla="*/ 34 h 84"/>
                <a:gd name="T8" fmla="*/ 68 w 159"/>
                <a:gd name="T9" fmla="*/ 28 h 84"/>
                <a:gd name="T10" fmla="*/ 51 w 159"/>
                <a:gd name="T11" fmla="*/ 36 h 84"/>
                <a:gd name="T12" fmla="*/ 49 w 159"/>
                <a:gd name="T13" fmla="*/ 40 h 84"/>
                <a:gd name="T14" fmla="*/ 33 w 159"/>
                <a:gd name="T15" fmla="*/ 45 h 84"/>
                <a:gd name="T16" fmla="*/ 53 w 159"/>
                <a:gd name="T17" fmla="*/ 57 h 84"/>
                <a:gd name="T18" fmla="*/ 26 w 159"/>
                <a:gd name="T19" fmla="*/ 60 h 84"/>
                <a:gd name="T20" fmla="*/ 37 w 159"/>
                <a:gd name="T21" fmla="*/ 64 h 84"/>
                <a:gd name="T22" fmla="*/ 36 w 159"/>
                <a:gd name="T23" fmla="*/ 70 h 84"/>
                <a:gd name="T24" fmla="*/ 26 w 159"/>
                <a:gd name="T25" fmla="*/ 70 h 84"/>
                <a:gd name="T26" fmla="*/ 16 w 159"/>
                <a:gd name="T27" fmla="*/ 79 h 84"/>
                <a:gd name="T28" fmla="*/ 41 w 159"/>
                <a:gd name="T29" fmla="*/ 81 h 84"/>
                <a:gd name="T30" fmla="*/ 60 w 159"/>
                <a:gd name="T31" fmla="*/ 82 h 84"/>
                <a:gd name="T32" fmla="*/ 73 w 159"/>
                <a:gd name="T33" fmla="*/ 80 h 84"/>
                <a:gd name="T34" fmla="*/ 70 w 159"/>
                <a:gd name="T35" fmla="*/ 75 h 84"/>
                <a:gd name="T36" fmla="*/ 59 w 159"/>
                <a:gd name="T37" fmla="*/ 70 h 84"/>
                <a:gd name="T38" fmla="*/ 73 w 159"/>
                <a:gd name="T39" fmla="*/ 65 h 84"/>
                <a:gd name="T40" fmla="*/ 93 w 159"/>
                <a:gd name="T41" fmla="*/ 54 h 84"/>
                <a:gd name="T42" fmla="*/ 91 w 159"/>
                <a:gd name="T43" fmla="*/ 48 h 84"/>
                <a:gd name="T44" fmla="*/ 107 w 159"/>
                <a:gd name="T45" fmla="*/ 44 h 84"/>
                <a:gd name="T46" fmla="*/ 128 w 159"/>
                <a:gd name="T47" fmla="*/ 31 h 84"/>
                <a:gd name="T48" fmla="*/ 130 w 159"/>
                <a:gd name="T49" fmla="*/ 22 h 84"/>
                <a:gd name="T50" fmla="*/ 157 w 159"/>
                <a:gd name="T51" fmla="*/ 15 h 84"/>
                <a:gd name="T52" fmla="*/ 151 w 159"/>
                <a:gd name="T53" fmla="*/ 7 h 84"/>
                <a:gd name="T54" fmla="*/ 133 w 159"/>
                <a:gd name="T55" fmla="*/ 7 h 84"/>
                <a:gd name="T56" fmla="*/ 117 w 159"/>
                <a:gd name="T57" fmla="*/ 2 h 84"/>
                <a:gd name="T58" fmla="*/ 100 w 159"/>
                <a:gd name="T59" fmla="*/ 4 h 84"/>
                <a:gd name="T60" fmla="*/ 83 w 159"/>
                <a:gd name="T61" fmla="*/ 3 h 84"/>
                <a:gd name="T62" fmla="*/ 66 w 159"/>
                <a:gd name="T63" fmla="*/ 5 h 84"/>
                <a:gd name="T64" fmla="*/ 60 w 159"/>
                <a:gd name="T65" fmla="*/ 8 h 84"/>
                <a:gd name="T66" fmla="*/ 45 w 159"/>
                <a:gd name="T67" fmla="*/ 12 h 84"/>
                <a:gd name="T68" fmla="*/ 31 w 159"/>
                <a:gd name="T69" fmla="*/ 14 h 84"/>
                <a:gd name="T70" fmla="*/ 20 w 159"/>
                <a:gd name="T71" fmla="*/ 15 h 84"/>
                <a:gd name="T72" fmla="*/ 5 w 159"/>
                <a:gd name="T73" fmla="*/ 1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84">
                  <a:moveTo>
                    <a:pt x="9" y="20"/>
                  </a:moveTo>
                  <a:cubicBezTo>
                    <a:pt x="12" y="18"/>
                    <a:pt x="15" y="20"/>
                    <a:pt x="12" y="21"/>
                  </a:cubicBezTo>
                  <a:cubicBezTo>
                    <a:pt x="9" y="22"/>
                    <a:pt x="10" y="23"/>
                    <a:pt x="14" y="23"/>
                  </a:cubicBezTo>
                  <a:cubicBezTo>
                    <a:pt x="18" y="23"/>
                    <a:pt x="12" y="24"/>
                    <a:pt x="12" y="27"/>
                  </a:cubicBezTo>
                  <a:cubicBezTo>
                    <a:pt x="12" y="29"/>
                    <a:pt x="17" y="27"/>
                    <a:pt x="17" y="30"/>
                  </a:cubicBezTo>
                  <a:cubicBezTo>
                    <a:pt x="17" y="32"/>
                    <a:pt x="27" y="33"/>
                    <a:pt x="30" y="30"/>
                  </a:cubicBezTo>
                  <a:cubicBezTo>
                    <a:pt x="33" y="27"/>
                    <a:pt x="32" y="31"/>
                    <a:pt x="32" y="33"/>
                  </a:cubicBezTo>
                  <a:cubicBezTo>
                    <a:pt x="31" y="35"/>
                    <a:pt x="46" y="36"/>
                    <a:pt x="46" y="34"/>
                  </a:cubicBezTo>
                  <a:cubicBezTo>
                    <a:pt x="47" y="32"/>
                    <a:pt x="49" y="32"/>
                    <a:pt x="52" y="33"/>
                  </a:cubicBezTo>
                  <a:cubicBezTo>
                    <a:pt x="54" y="34"/>
                    <a:pt x="68" y="31"/>
                    <a:pt x="68" y="28"/>
                  </a:cubicBezTo>
                  <a:cubicBezTo>
                    <a:pt x="68" y="25"/>
                    <a:pt x="72" y="29"/>
                    <a:pt x="68" y="32"/>
                  </a:cubicBezTo>
                  <a:cubicBezTo>
                    <a:pt x="64" y="35"/>
                    <a:pt x="55" y="35"/>
                    <a:pt x="51" y="36"/>
                  </a:cubicBezTo>
                  <a:cubicBezTo>
                    <a:pt x="47" y="37"/>
                    <a:pt x="54" y="40"/>
                    <a:pt x="58" y="43"/>
                  </a:cubicBezTo>
                  <a:cubicBezTo>
                    <a:pt x="61" y="46"/>
                    <a:pt x="53" y="44"/>
                    <a:pt x="49" y="40"/>
                  </a:cubicBezTo>
                  <a:cubicBezTo>
                    <a:pt x="45" y="36"/>
                    <a:pt x="37" y="36"/>
                    <a:pt x="33" y="37"/>
                  </a:cubicBezTo>
                  <a:cubicBezTo>
                    <a:pt x="29" y="37"/>
                    <a:pt x="30" y="45"/>
                    <a:pt x="33" y="45"/>
                  </a:cubicBezTo>
                  <a:cubicBezTo>
                    <a:pt x="36" y="45"/>
                    <a:pt x="39" y="46"/>
                    <a:pt x="43" y="51"/>
                  </a:cubicBezTo>
                  <a:cubicBezTo>
                    <a:pt x="46" y="56"/>
                    <a:pt x="53" y="55"/>
                    <a:pt x="53" y="57"/>
                  </a:cubicBezTo>
                  <a:cubicBezTo>
                    <a:pt x="53" y="59"/>
                    <a:pt x="44" y="55"/>
                    <a:pt x="39" y="54"/>
                  </a:cubicBezTo>
                  <a:cubicBezTo>
                    <a:pt x="34" y="53"/>
                    <a:pt x="26" y="57"/>
                    <a:pt x="26" y="60"/>
                  </a:cubicBezTo>
                  <a:cubicBezTo>
                    <a:pt x="25" y="64"/>
                    <a:pt x="33" y="63"/>
                    <a:pt x="38" y="60"/>
                  </a:cubicBezTo>
                  <a:cubicBezTo>
                    <a:pt x="43" y="57"/>
                    <a:pt x="39" y="61"/>
                    <a:pt x="37" y="64"/>
                  </a:cubicBezTo>
                  <a:cubicBezTo>
                    <a:pt x="34" y="66"/>
                    <a:pt x="43" y="68"/>
                    <a:pt x="43" y="70"/>
                  </a:cubicBezTo>
                  <a:cubicBezTo>
                    <a:pt x="43" y="73"/>
                    <a:pt x="36" y="72"/>
                    <a:pt x="36" y="70"/>
                  </a:cubicBezTo>
                  <a:cubicBezTo>
                    <a:pt x="35" y="67"/>
                    <a:pt x="33" y="65"/>
                    <a:pt x="27" y="65"/>
                  </a:cubicBezTo>
                  <a:cubicBezTo>
                    <a:pt x="21" y="66"/>
                    <a:pt x="23" y="70"/>
                    <a:pt x="26" y="70"/>
                  </a:cubicBezTo>
                  <a:cubicBezTo>
                    <a:pt x="30" y="71"/>
                    <a:pt x="30" y="73"/>
                    <a:pt x="26" y="73"/>
                  </a:cubicBezTo>
                  <a:cubicBezTo>
                    <a:pt x="22" y="73"/>
                    <a:pt x="13" y="76"/>
                    <a:pt x="16" y="79"/>
                  </a:cubicBezTo>
                  <a:cubicBezTo>
                    <a:pt x="19" y="81"/>
                    <a:pt x="30" y="79"/>
                    <a:pt x="32" y="80"/>
                  </a:cubicBezTo>
                  <a:cubicBezTo>
                    <a:pt x="34" y="82"/>
                    <a:pt x="40" y="83"/>
                    <a:pt x="41" y="81"/>
                  </a:cubicBezTo>
                  <a:cubicBezTo>
                    <a:pt x="43" y="79"/>
                    <a:pt x="47" y="80"/>
                    <a:pt x="52" y="80"/>
                  </a:cubicBezTo>
                  <a:cubicBezTo>
                    <a:pt x="56" y="80"/>
                    <a:pt x="58" y="80"/>
                    <a:pt x="60" y="82"/>
                  </a:cubicBezTo>
                  <a:cubicBezTo>
                    <a:pt x="62" y="84"/>
                    <a:pt x="65" y="83"/>
                    <a:pt x="68" y="81"/>
                  </a:cubicBezTo>
                  <a:cubicBezTo>
                    <a:pt x="70" y="80"/>
                    <a:pt x="70" y="80"/>
                    <a:pt x="73" y="80"/>
                  </a:cubicBezTo>
                  <a:cubicBezTo>
                    <a:pt x="77" y="80"/>
                    <a:pt x="77" y="78"/>
                    <a:pt x="76" y="75"/>
                  </a:cubicBezTo>
                  <a:cubicBezTo>
                    <a:pt x="74" y="73"/>
                    <a:pt x="70" y="77"/>
                    <a:pt x="70" y="75"/>
                  </a:cubicBezTo>
                  <a:cubicBezTo>
                    <a:pt x="69" y="73"/>
                    <a:pt x="65" y="72"/>
                    <a:pt x="59" y="73"/>
                  </a:cubicBezTo>
                  <a:cubicBezTo>
                    <a:pt x="53" y="74"/>
                    <a:pt x="55" y="69"/>
                    <a:pt x="59" y="70"/>
                  </a:cubicBezTo>
                  <a:cubicBezTo>
                    <a:pt x="63" y="71"/>
                    <a:pt x="68" y="71"/>
                    <a:pt x="73" y="70"/>
                  </a:cubicBezTo>
                  <a:cubicBezTo>
                    <a:pt x="77" y="69"/>
                    <a:pt x="73" y="67"/>
                    <a:pt x="73" y="65"/>
                  </a:cubicBezTo>
                  <a:cubicBezTo>
                    <a:pt x="73" y="63"/>
                    <a:pt x="79" y="64"/>
                    <a:pt x="83" y="64"/>
                  </a:cubicBezTo>
                  <a:cubicBezTo>
                    <a:pt x="87" y="64"/>
                    <a:pt x="93" y="57"/>
                    <a:pt x="93" y="54"/>
                  </a:cubicBezTo>
                  <a:cubicBezTo>
                    <a:pt x="93" y="50"/>
                    <a:pt x="84" y="51"/>
                    <a:pt x="80" y="51"/>
                  </a:cubicBezTo>
                  <a:cubicBezTo>
                    <a:pt x="75" y="51"/>
                    <a:pt x="83" y="47"/>
                    <a:pt x="91" y="48"/>
                  </a:cubicBezTo>
                  <a:cubicBezTo>
                    <a:pt x="100" y="48"/>
                    <a:pt x="96" y="44"/>
                    <a:pt x="98" y="43"/>
                  </a:cubicBezTo>
                  <a:cubicBezTo>
                    <a:pt x="99" y="42"/>
                    <a:pt x="103" y="45"/>
                    <a:pt x="107" y="44"/>
                  </a:cubicBezTo>
                  <a:cubicBezTo>
                    <a:pt x="112" y="43"/>
                    <a:pt x="109" y="39"/>
                    <a:pt x="112" y="39"/>
                  </a:cubicBezTo>
                  <a:cubicBezTo>
                    <a:pt x="114" y="39"/>
                    <a:pt x="119" y="36"/>
                    <a:pt x="128" y="31"/>
                  </a:cubicBezTo>
                  <a:cubicBezTo>
                    <a:pt x="137" y="25"/>
                    <a:pt x="144" y="26"/>
                    <a:pt x="145" y="23"/>
                  </a:cubicBezTo>
                  <a:cubicBezTo>
                    <a:pt x="145" y="20"/>
                    <a:pt x="132" y="23"/>
                    <a:pt x="130" y="22"/>
                  </a:cubicBezTo>
                  <a:cubicBezTo>
                    <a:pt x="127" y="22"/>
                    <a:pt x="139" y="19"/>
                    <a:pt x="142" y="20"/>
                  </a:cubicBezTo>
                  <a:cubicBezTo>
                    <a:pt x="144" y="20"/>
                    <a:pt x="148" y="20"/>
                    <a:pt x="157" y="15"/>
                  </a:cubicBezTo>
                  <a:cubicBezTo>
                    <a:pt x="159" y="10"/>
                    <a:pt x="159" y="10"/>
                    <a:pt x="159" y="10"/>
                  </a:cubicBezTo>
                  <a:cubicBezTo>
                    <a:pt x="155" y="11"/>
                    <a:pt x="151" y="10"/>
                    <a:pt x="151" y="7"/>
                  </a:cubicBezTo>
                  <a:cubicBezTo>
                    <a:pt x="151" y="5"/>
                    <a:pt x="145" y="7"/>
                    <a:pt x="145" y="5"/>
                  </a:cubicBezTo>
                  <a:cubicBezTo>
                    <a:pt x="145" y="4"/>
                    <a:pt x="139" y="5"/>
                    <a:pt x="133" y="7"/>
                  </a:cubicBezTo>
                  <a:cubicBezTo>
                    <a:pt x="127" y="9"/>
                    <a:pt x="133" y="5"/>
                    <a:pt x="135" y="4"/>
                  </a:cubicBezTo>
                  <a:cubicBezTo>
                    <a:pt x="138" y="3"/>
                    <a:pt x="120" y="4"/>
                    <a:pt x="117" y="2"/>
                  </a:cubicBezTo>
                  <a:cubicBezTo>
                    <a:pt x="115" y="0"/>
                    <a:pt x="111" y="5"/>
                    <a:pt x="108" y="3"/>
                  </a:cubicBezTo>
                  <a:cubicBezTo>
                    <a:pt x="106" y="0"/>
                    <a:pt x="99" y="2"/>
                    <a:pt x="100" y="4"/>
                  </a:cubicBezTo>
                  <a:cubicBezTo>
                    <a:pt x="100" y="6"/>
                    <a:pt x="98" y="6"/>
                    <a:pt x="96" y="4"/>
                  </a:cubicBezTo>
                  <a:cubicBezTo>
                    <a:pt x="93" y="2"/>
                    <a:pt x="88" y="4"/>
                    <a:pt x="83" y="3"/>
                  </a:cubicBezTo>
                  <a:cubicBezTo>
                    <a:pt x="78" y="3"/>
                    <a:pt x="80" y="7"/>
                    <a:pt x="75" y="5"/>
                  </a:cubicBezTo>
                  <a:cubicBezTo>
                    <a:pt x="70" y="3"/>
                    <a:pt x="64" y="4"/>
                    <a:pt x="66" y="5"/>
                  </a:cubicBezTo>
                  <a:cubicBezTo>
                    <a:pt x="67" y="5"/>
                    <a:pt x="65" y="7"/>
                    <a:pt x="63" y="6"/>
                  </a:cubicBezTo>
                  <a:cubicBezTo>
                    <a:pt x="61" y="5"/>
                    <a:pt x="59" y="6"/>
                    <a:pt x="60" y="8"/>
                  </a:cubicBezTo>
                  <a:cubicBezTo>
                    <a:pt x="61" y="11"/>
                    <a:pt x="51" y="8"/>
                    <a:pt x="51" y="10"/>
                  </a:cubicBezTo>
                  <a:cubicBezTo>
                    <a:pt x="51" y="13"/>
                    <a:pt x="48" y="14"/>
                    <a:pt x="45" y="12"/>
                  </a:cubicBezTo>
                  <a:cubicBezTo>
                    <a:pt x="43" y="10"/>
                    <a:pt x="34" y="9"/>
                    <a:pt x="36" y="11"/>
                  </a:cubicBezTo>
                  <a:cubicBezTo>
                    <a:pt x="39" y="13"/>
                    <a:pt x="29" y="12"/>
                    <a:pt x="31" y="14"/>
                  </a:cubicBezTo>
                  <a:cubicBezTo>
                    <a:pt x="34" y="16"/>
                    <a:pt x="28" y="18"/>
                    <a:pt x="28" y="16"/>
                  </a:cubicBezTo>
                  <a:cubicBezTo>
                    <a:pt x="28" y="15"/>
                    <a:pt x="22" y="13"/>
                    <a:pt x="20" y="15"/>
                  </a:cubicBezTo>
                  <a:cubicBezTo>
                    <a:pt x="18" y="17"/>
                    <a:pt x="17" y="20"/>
                    <a:pt x="16" y="18"/>
                  </a:cubicBezTo>
                  <a:cubicBezTo>
                    <a:pt x="15" y="17"/>
                    <a:pt x="10" y="18"/>
                    <a:pt x="5" y="19"/>
                  </a:cubicBezTo>
                  <a:cubicBezTo>
                    <a:pt x="0" y="21"/>
                    <a:pt x="6" y="22"/>
                    <a:pt x="9" y="2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40" name="Freeform 33"/>
            <p:cNvSpPr>
              <a:spLocks/>
            </p:cNvSpPr>
            <p:nvPr userDrawn="1"/>
          </p:nvSpPr>
          <p:spPr bwMode="auto">
            <a:xfrm>
              <a:off x="16581438" y="2554288"/>
              <a:ext cx="22225" cy="20638"/>
            </a:xfrm>
            <a:custGeom>
              <a:avLst/>
              <a:gdLst>
                <a:gd name="T0" fmla="*/ 3 w 8"/>
                <a:gd name="T1" fmla="*/ 6 h 7"/>
                <a:gd name="T2" fmla="*/ 4 w 8"/>
                <a:gd name="T3" fmla="*/ 1 h 7"/>
                <a:gd name="T4" fmla="*/ 3 w 8"/>
                <a:gd name="T5" fmla="*/ 6 h 7"/>
              </a:gdLst>
              <a:ahLst/>
              <a:cxnLst>
                <a:cxn ang="0">
                  <a:pos x="T0" y="T1"/>
                </a:cxn>
                <a:cxn ang="0">
                  <a:pos x="T2" y="T3"/>
                </a:cxn>
                <a:cxn ang="0">
                  <a:pos x="T4" y="T5"/>
                </a:cxn>
              </a:cxnLst>
              <a:rect l="0" t="0" r="r" b="b"/>
              <a:pathLst>
                <a:path w="8" h="7">
                  <a:moveTo>
                    <a:pt x="3" y="6"/>
                  </a:moveTo>
                  <a:cubicBezTo>
                    <a:pt x="5" y="6"/>
                    <a:pt x="8" y="0"/>
                    <a:pt x="4" y="1"/>
                  </a:cubicBezTo>
                  <a:cubicBezTo>
                    <a:pt x="0" y="1"/>
                    <a:pt x="1" y="7"/>
                    <a:pt x="3" y="6"/>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41" name="Freeform 34"/>
            <p:cNvSpPr>
              <a:spLocks/>
            </p:cNvSpPr>
            <p:nvPr userDrawn="1"/>
          </p:nvSpPr>
          <p:spPr bwMode="auto">
            <a:xfrm>
              <a:off x="16522700" y="2538413"/>
              <a:ext cx="36513" cy="26988"/>
            </a:xfrm>
            <a:custGeom>
              <a:avLst/>
              <a:gdLst>
                <a:gd name="T0" fmla="*/ 4 w 13"/>
                <a:gd name="T1" fmla="*/ 7 h 10"/>
                <a:gd name="T2" fmla="*/ 13 w 13"/>
                <a:gd name="T3" fmla="*/ 2 h 10"/>
                <a:gd name="T4" fmla="*/ 4 w 13"/>
                <a:gd name="T5" fmla="*/ 7 h 10"/>
              </a:gdLst>
              <a:ahLst/>
              <a:cxnLst>
                <a:cxn ang="0">
                  <a:pos x="T0" y="T1"/>
                </a:cxn>
                <a:cxn ang="0">
                  <a:pos x="T2" y="T3"/>
                </a:cxn>
                <a:cxn ang="0">
                  <a:pos x="T4" y="T5"/>
                </a:cxn>
              </a:cxnLst>
              <a:rect l="0" t="0" r="r" b="b"/>
              <a:pathLst>
                <a:path w="13" h="10">
                  <a:moveTo>
                    <a:pt x="4" y="7"/>
                  </a:moveTo>
                  <a:cubicBezTo>
                    <a:pt x="8" y="10"/>
                    <a:pt x="13" y="3"/>
                    <a:pt x="13" y="2"/>
                  </a:cubicBezTo>
                  <a:cubicBezTo>
                    <a:pt x="12" y="0"/>
                    <a:pt x="0" y="5"/>
                    <a:pt x="4" y="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42" name="Freeform 35"/>
            <p:cNvSpPr>
              <a:spLocks/>
            </p:cNvSpPr>
            <p:nvPr userDrawn="1"/>
          </p:nvSpPr>
          <p:spPr bwMode="auto">
            <a:xfrm>
              <a:off x="16481425" y="2471738"/>
              <a:ext cx="100013" cy="66675"/>
            </a:xfrm>
            <a:custGeom>
              <a:avLst/>
              <a:gdLst>
                <a:gd name="T0" fmla="*/ 36 w 36"/>
                <a:gd name="T1" fmla="*/ 19 h 24"/>
                <a:gd name="T2" fmla="*/ 29 w 36"/>
                <a:gd name="T3" fmla="*/ 13 h 24"/>
                <a:gd name="T4" fmla="*/ 19 w 36"/>
                <a:gd name="T5" fmla="*/ 7 h 24"/>
                <a:gd name="T6" fmla="*/ 12 w 36"/>
                <a:gd name="T7" fmla="*/ 2 h 24"/>
                <a:gd name="T8" fmla="*/ 7 w 36"/>
                <a:gd name="T9" fmla="*/ 6 h 24"/>
                <a:gd name="T10" fmla="*/ 5 w 36"/>
                <a:gd name="T11" fmla="*/ 13 h 24"/>
                <a:gd name="T12" fmla="*/ 1 w 36"/>
                <a:gd name="T13" fmla="*/ 20 h 24"/>
                <a:gd name="T14" fmla="*/ 7 w 36"/>
                <a:gd name="T15" fmla="*/ 19 h 24"/>
                <a:gd name="T16" fmla="*/ 10 w 36"/>
                <a:gd name="T17" fmla="*/ 24 h 24"/>
                <a:gd name="T18" fmla="*/ 19 w 36"/>
                <a:gd name="T19" fmla="*/ 19 h 24"/>
                <a:gd name="T20" fmla="*/ 25 w 36"/>
                <a:gd name="T21" fmla="*/ 19 h 24"/>
                <a:gd name="T22" fmla="*/ 36 w 36"/>
                <a:gd name="T23" fmla="*/ 1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24">
                  <a:moveTo>
                    <a:pt x="36" y="19"/>
                  </a:moveTo>
                  <a:cubicBezTo>
                    <a:pt x="36" y="17"/>
                    <a:pt x="28" y="16"/>
                    <a:pt x="29" y="13"/>
                  </a:cubicBezTo>
                  <a:cubicBezTo>
                    <a:pt x="29" y="11"/>
                    <a:pt x="21" y="9"/>
                    <a:pt x="19" y="7"/>
                  </a:cubicBezTo>
                  <a:cubicBezTo>
                    <a:pt x="16" y="6"/>
                    <a:pt x="12" y="5"/>
                    <a:pt x="12" y="2"/>
                  </a:cubicBezTo>
                  <a:cubicBezTo>
                    <a:pt x="12" y="0"/>
                    <a:pt x="7" y="2"/>
                    <a:pt x="7" y="6"/>
                  </a:cubicBezTo>
                  <a:cubicBezTo>
                    <a:pt x="6" y="10"/>
                    <a:pt x="4" y="9"/>
                    <a:pt x="5" y="13"/>
                  </a:cubicBezTo>
                  <a:cubicBezTo>
                    <a:pt x="6" y="17"/>
                    <a:pt x="0" y="18"/>
                    <a:pt x="1" y="20"/>
                  </a:cubicBezTo>
                  <a:cubicBezTo>
                    <a:pt x="2" y="22"/>
                    <a:pt x="4" y="19"/>
                    <a:pt x="7" y="19"/>
                  </a:cubicBezTo>
                  <a:cubicBezTo>
                    <a:pt x="10" y="19"/>
                    <a:pt x="6" y="23"/>
                    <a:pt x="10" y="24"/>
                  </a:cubicBezTo>
                  <a:cubicBezTo>
                    <a:pt x="13" y="24"/>
                    <a:pt x="17" y="21"/>
                    <a:pt x="19" y="19"/>
                  </a:cubicBezTo>
                  <a:cubicBezTo>
                    <a:pt x="20" y="17"/>
                    <a:pt x="22" y="16"/>
                    <a:pt x="25" y="19"/>
                  </a:cubicBezTo>
                  <a:cubicBezTo>
                    <a:pt x="28" y="21"/>
                    <a:pt x="35" y="21"/>
                    <a:pt x="36" y="1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43" name="Freeform 36"/>
            <p:cNvSpPr>
              <a:spLocks/>
            </p:cNvSpPr>
            <p:nvPr userDrawn="1"/>
          </p:nvSpPr>
          <p:spPr bwMode="auto">
            <a:xfrm>
              <a:off x="16438563" y="2268538"/>
              <a:ext cx="400050" cy="303213"/>
            </a:xfrm>
            <a:custGeom>
              <a:avLst/>
              <a:gdLst>
                <a:gd name="T0" fmla="*/ 97 w 144"/>
                <a:gd name="T1" fmla="*/ 24 h 109"/>
                <a:gd name="T2" fmla="*/ 84 w 144"/>
                <a:gd name="T3" fmla="*/ 20 h 109"/>
                <a:gd name="T4" fmla="*/ 66 w 144"/>
                <a:gd name="T5" fmla="*/ 12 h 109"/>
                <a:gd name="T6" fmla="*/ 58 w 144"/>
                <a:gd name="T7" fmla="*/ 15 h 109"/>
                <a:gd name="T8" fmla="*/ 49 w 144"/>
                <a:gd name="T9" fmla="*/ 9 h 109"/>
                <a:gd name="T10" fmla="*/ 36 w 144"/>
                <a:gd name="T11" fmla="*/ 3 h 109"/>
                <a:gd name="T12" fmla="*/ 27 w 144"/>
                <a:gd name="T13" fmla="*/ 15 h 109"/>
                <a:gd name="T14" fmla="*/ 29 w 144"/>
                <a:gd name="T15" fmla="*/ 23 h 109"/>
                <a:gd name="T16" fmla="*/ 19 w 144"/>
                <a:gd name="T17" fmla="*/ 14 h 109"/>
                <a:gd name="T18" fmla="*/ 27 w 144"/>
                <a:gd name="T19" fmla="*/ 2 h 109"/>
                <a:gd name="T20" fmla="*/ 2 w 144"/>
                <a:gd name="T21" fmla="*/ 24 h 109"/>
                <a:gd name="T22" fmla="*/ 12 w 144"/>
                <a:gd name="T23" fmla="*/ 29 h 109"/>
                <a:gd name="T24" fmla="*/ 14 w 144"/>
                <a:gd name="T25" fmla="*/ 34 h 109"/>
                <a:gd name="T26" fmla="*/ 30 w 144"/>
                <a:gd name="T27" fmla="*/ 37 h 109"/>
                <a:gd name="T28" fmla="*/ 46 w 144"/>
                <a:gd name="T29" fmla="*/ 37 h 109"/>
                <a:gd name="T30" fmla="*/ 57 w 144"/>
                <a:gd name="T31" fmla="*/ 35 h 109"/>
                <a:gd name="T32" fmla="*/ 65 w 144"/>
                <a:gd name="T33" fmla="*/ 37 h 109"/>
                <a:gd name="T34" fmla="*/ 75 w 144"/>
                <a:gd name="T35" fmla="*/ 44 h 109"/>
                <a:gd name="T36" fmla="*/ 78 w 144"/>
                <a:gd name="T37" fmla="*/ 46 h 109"/>
                <a:gd name="T38" fmla="*/ 91 w 144"/>
                <a:gd name="T39" fmla="*/ 56 h 109"/>
                <a:gd name="T40" fmla="*/ 99 w 144"/>
                <a:gd name="T41" fmla="*/ 65 h 109"/>
                <a:gd name="T42" fmla="*/ 99 w 144"/>
                <a:gd name="T43" fmla="*/ 72 h 109"/>
                <a:gd name="T44" fmla="*/ 85 w 144"/>
                <a:gd name="T45" fmla="*/ 76 h 109"/>
                <a:gd name="T46" fmla="*/ 66 w 144"/>
                <a:gd name="T47" fmla="*/ 80 h 109"/>
                <a:gd name="T48" fmla="*/ 75 w 144"/>
                <a:gd name="T49" fmla="*/ 87 h 109"/>
                <a:gd name="T50" fmla="*/ 87 w 144"/>
                <a:gd name="T51" fmla="*/ 85 h 109"/>
                <a:gd name="T52" fmla="*/ 96 w 144"/>
                <a:gd name="T53" fmla="*/ 97 h 109"/>
                <a:gd name="T54" fmla="*/ 124 w 144"/>
                <a:gd name="T55" fmla="*/ 107 h 109"/>
                <a:gd name="T56" fmla="*/ 119 w 144"/>
                <a:gd name="T57" fmla="*/ 95 h 109"/>
                <a:gd name="T58" fmla="*/ 130 w 144"/>
                <a:gd name="T59" fmla="*/ 90 h 109"/>
                <a:gd name="T60" fmla="*/ 116 w 144"/>
                <a:gd name="T61" fmla="*/ 75 h 109"/>
                <a:gd name="T62" fmla="*/ 125 w 144"/>
                <a:gd name="T63" fmla="*/ 72 h 109"/>
                <a:gd name="T64" fmla="*/ 138 w 144"/>
                <a:gd name="T65" fmla="*/ 78 h 109"/>
                <a:gd name="T66" fmla="*/ 144 w 144"/>
                <a:gd name="T67" fmla="*/ 65 h 109"/>
                <a:gd name="T68" fmla="*/ 130 w 144"/>
                <a:gd name="T69" fmla="*/ 56 h 109"/>
                <a:gd name="T70" fmla="*/ 114 w 144"/>
                <a:gd name="T71" fmla="*/ 47 h 109"/>
                <a:gd name="T72" fmla="*/ 115 w 144"/>
                <a:gd name="T73" fmla="*/ 43 h 109"/>
                <a:gd name="T74" fmla="*/ 116 w 144"/>
                <a:gd name="T75" fmla="*/ 36 h 109"/>
                <a:gd name="T76" fmla="*/ 113 w 144"/>
                <a:gd name="T77" fmla="*/ 34 h 109"/>
                <a:gd name="T78" fmla="*/ 101 w 144"/>
                <a:gd name="T79" fmla="*/ 29 h 109"/>
                <a:gd name="T80" fmla="*/ 93 w 144"/>
                <a:gd name="T81" fmla="*/ 2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4" h="109">
                  <a:moveTo>
                    <a:pt x="93" y="28"/>
                  </a:moveTo>
                  <a:cubicBezTo>
                    <a:pt x="95" y="28"/>
                    <a:pt x="98" y="26"/>
                    <a:pt x="97" y="24"/>
                  </a:cubicBezTo>
                  <a:cubicBezTo>
                    <a:pt x="97" y="22"/>
                    <a:pt x="91" y="22"/>
                    <a:pt x="90" y="25"/>
                  </a:cubicBezTo>
                  <a:cubicBezTo>
                    <a:pt x="88" y="27"/>
                    <a:pt x="84" y="22"/>
                    <a:pt x="84" y="20"/>
                  </a:cubicBezTo>
                  <a:cubicBezTo>
                    <a:pt x="84" y="18"/>
                    <a:pt x="76" y="20"/>
                    <a:pt x="77" y="16"/>
                  </a:cubicBezTo>
                  <a:cubicBezTo>
                    <a:pt x="78" y="13"/>
                    <a:pt x="69" y="12"/>
                    <a:pt x="66" y="12"/>
                  </a:cubicBezTo>
                  <a:cubicBezTo>
                    <a:pt x="64" y="12"/>
                    <a:pt x="60" y="14"/>
                    <a:pt x="61" y="16"/>
                  </a:cubicBezTo>
                  <a:cubicBezTo>
                    <a:pt x="61" y="19"/>
                    <a:pt x="58" y="18"/>
                    <a:pt x="58" y="15"/>
                  </a:cubicBezTo>
                  <a:cubicBezTo>
                    <a:pt x="57" y="13"/>
                    <a:pt x="51" y="18"/>
                    <a:pt x="49" y="18"/>
                  </a:cubicBezTo>
                  <a:cubicBezTo>
                    <a:pt x="47" y="18"/>
                    <a:pt x="50" y="11"/>
                    <a:pt x="49" y="9"/>
                  </a:cubicBezTo>
                  <a:cubicBezTo>
                    <a:pt x="49" y="7"/>
                    <a:pt x="47" y="6"/>
                    <a:pt x="46" y="3"/>
                  </a:cubicBezTo>
                  <a:cubicBezTo>
                    <a:pt x="44" y="0"/>
                    <a:pt x="38" y="1"/>
                    <a:pt x="36" y="3"/>
                  </a:cubicBezTo>
                  <a:cubicBezTo>
                    <a:pt x="34" y="5"/>
                    <a:pt x="28" y="4"/>
                    <a:pt x="25" y="7"/>
                  </a:cubicBezTo>
                  <a:cubicBezTo>
                    <a:pt x="22" y="11"/>
                    <a:pt x="25" y="14"/>
                    <a:pt x="27" y="15"/>
                  </a:cubicBezTo>
                  <a:cubicBezTo>
                    <a:pt x="28" y="16"/>
                    <a:pt x="22" y="18"/>
                    <a:pt x="24" y="20"/>
                  </a:cubicBezTo>
                  <a:cubicBezTo>
                    <a:pt x="26" y="21"/>
                    <a:pt x="29" y="21"/>
                    <a:pt x="29" y="23"/>
                  </a:cubicBezTo>
                  <a:cubicBezTo>
                    <a:pt x="29" y="26"/>
                    <a:pt x="22" y="23"/>
                    <a:pt x="21" y="20"/>
                  </a:cubicBezTo>
                  <a:cubicBezTo>
                    <a:pt x="19" y="18"/>
                    <a:pt x="21" y="15"/>
                    <a:pt x="19" y="14"/>
                  </a:cubicBezTo>
                  <a:cubicBezTo>
                    <a:pt x="18" y="12"/>
                    <a:pt x="19" y="9"/>
                    <a:pt x="22" y="6"/>
                  </a:cubicBezTo>
                  <a:cubicBezTo>
                    <a:pt x="25" y="3"/>
                    <a:pt x="27" y="4"/>
                    <a:pt x="27" y="2"/>
                  </a:cubicBezTo>
                  <a:cubicBezTo>
                    <a:pt x="27" y="0"/>
                    <a:pt x="15" y="0"/>
                    <a:pt x="7" y="7"/>
                  </a:cubicBezTo>
                  <a:cubicBezTo>
                    <a:pt x="0" y="14"/>
                    <a:pt x="2" y="23"/>
                    <a:pt x="2" y="24"/>
                  </a:cubicBezTo>
                  <a:cubicBezTo>
                    <a:pt x="3" y="26"/>
                    <a:pt x="10" y="25"/>
                    <a:pt x="13" y="26"/>
                  </a:cubicBezTo>
                  <a:cubicBezTo>
                    <a:pt x="17" y="28"/>
                    <a:pt x="15" y="29"/>
                    <a:pt x="12" y="29"/>
                  </a:cubicBezTo>
                  <a:cubicBezTo>
                    <a:pt x="9" y="28"/>
                    <a:pt x="4" y="27"/>
                    <a:pt x="5" y="29"/>
                  </a:cubicBezTo>
                  <a:cubicBezTo>
                    <a:pt x="5" y="31"/>
                    <a:pt x="11" y="35"/>
                    <a:pt x="14" y="34"/>
                  </a:cubicBezTo>
                  <a:cubicBezTo>
                    <a:pt x="18" y="33"/>
                    <a:pt x="18" y="33"/>
                    <a:pt x="20" y="36"/>
                  </a:cubicBezTo>
                  <a:cubicBezTo>
                    <a:pt x="21" y="38"/>
                    <a:pt x="26" y="37"/>
                    <a:pt x="30" y="37"/>
                  </a:cubicBezTo>
                  <a:cubicBezTo>
                    <a:pt x="34" y="37"/>
                    <a:pt x="39" y="39"/>
                    <a:pt x="41" y="39"/>
                  </a:cubicBezTo>
                  <a:cubicBezTo>
                    <a:pt x="43" y="39"/>
                    <a:pt x="46" y="38"/>
                    <a:pt x="46" y="37"/>
                  </a:cubicBezTo>
                  <a:cubicBezTo>
                    <a:pt x="47" y="36"/>
                    <a:pt x="56" y="39"/>
                    <a:pt x="58" y="38"/>
                  </a:cubicBezTo>
                  <a:cubicBezTo>
                    <a:pt x="61" y="38"/>
                    <a:pt x="59" y="36"/>
                    <a:pt x="57" y="35"/>
                  </a:cubicBezTo>
                  <a:cubicBezTo>
                    <a:pt x="56" y="35"/>
                    <a:pt x="56" y="32"/>
                    <a:pt x="59" y="33"/>
                  </a:cubicBezTo>
                  <a:cubicBezTo>
                    <a:pt x="61" y="34"/>
                    <a:pt x="64" y="35"/>
                    <a:pt x="65" y="37"/>
                  </a:cubicBezTo>
                  <a:cubicBezTo>
                    <a:pt x="65" y="38"/>
                    <a:pt x="67" y="38"/>
                    <a:pt x="67" y="39"/>
                  </a:cubicBezTo>
                  <a:cubicBezTo>
                    <a:pt x="68" y="41"/>
                    <a:pt x="75" y="43"/>
                    <a:pt x="75" y="44"/>
                  </a:cubicBezTo>
                  <a:cubicBezTo>
                    <a:pt x="75" y="46"/>
                    <a:pt x="68" y="47"/>
                    <a:pt x="70" y="49"/>
                  </a:cubicBezTo>
                  <a:cubicBezTo>
                    <a:pt x="72" y="50"/>
                    <a:pt x="75" y="47"/>
                    <a:pt x="78" y="46"/>
                  </a:cubicBezTo>
                  <a:cubicBezTo>
                    <a:pt x="81" y="46"/>
                    <a:pt x="81" y="52"/>
                    <a:pt x="83" y="51"/>
                  </a:cubicBezTo>
                  <a:cubicBezTo>
                    <a:pt x="86" y="50"/>
                    <a:pt x="88" y="53"/>
                    <a:pt x="91" y="56"/>
                  </a:cubicBezTo>
                  <a:cubicBezTo>
                    <a:pt x="93" y="60"/>
                    <a:pt x="90" y="64"/>
                    <a:pt x="91" y="65"/>
                  </a:cubicBezTo>
                  <a:cubicBezTo>
                    <a:pt x="91" y="67"/>
                    <a:pt x="96" y="66"/>
                    <a:pt x="99" y="65"/>
                  </a:cubicBezTo>
                  <a:cubicBezTo>
                    <a:pt x="102" y="63"/>
                    <a:pt x="105" y="66"/>
                    <a:pt x="107" y="68"/>
                  </a:cubicBezTo>
                  <a:cubicBezTo>
                    <a:pt x="109" y="70"/>
                    <a:pt x="98" y="74"/>
                    <a:pt x="99" y="72"/>
                  </a:cubicBezTo>
                  <a:cubicBezTo>
                    <a:pt x="100" y="70"/>
                    <a:pt x="93" y="65"/>
                    <a:pt x="86" y="67"/>
                  </a:cubicBezTo>
                  <a:cubicBezTo>
                    <a:pt x="80" y="70"/>
                    <a:pt x="84" y="74"/>
                    <a:pt x="85" y="76"/>
                  </a:cubicBezTo>
                  <a:cubicBezTo>
                    <a:pt x="86" y="78"/>
                    <a:pt x="79" y="80"/>
                    <a:pt x="73" y="78"/>
                  </a:cubicBezTo>
                  <a:cubicBezTo>
                    <a:pt x="67" y="76"/>
                    <a:pt x="69" y="80"/>
                    <a:pt x="66" y="80"/>
                  </a:cubicBezTo>
                  <a:cubicBezTo>
                    <a:pt x="64" y="80"/>
                    <a:pt x="61" y="84"/>
                    <a:pt x="63" y="86"/>
                  </a:cubicBezTo>
                  <a:cubicBezTo>
                    <a:pt x="66" y="89"/>
                    <a:pt x="71" y="86"/>
                    <a:pt x="75" y="87"/>
                  </a:cubicBezTo>
                  <a:cubicBezTo>
                    <a:pt x="79" y="87"/>
                    <a:pt x="79" y="88"/>
                    <a:pt x="80" y="86"/>
                  </a:cubicBezTo>
                  <a:cubicBezTo>
                    <a:pt x="80" y="83"/>
                    <a:pt x="84" y="85"/>
                    <a:pt x="87" y="85"/>
                  </a:cubicBezTo>
                  <a:cubicBezTo>
                    <a:pt x="90" y="86"/>
                    <a:pt x="90" y="90"/>
                    <a:pt x="93" y="90"/>
                  </a:cubicBezTo>
                  <a:cubicBezTo>
                    <a:pt x="97" y="91"/>
                    <a:pt x="94" y="95"/>
                    <a:pt x="96" y="97"/>
                  </a:cubicBezTo>
                  <a:cubicBezTo>
                    <a:pt x="98" y="100"/>
                    <a:pt x="106" y="98"/>
                    <a:pt x="108" y="101"/>
                  </a:cubicBezTo>
                  <a:cubicBezTo>
                    <a:pt x="111" y="104"/>
                    <a:pt x="123" y="109"/>
                    <a:pt x="124" y="107"/>
                  </a:cubicBezTo>
                  <a:cubicBezTo>
                    <a:pt x="126" y="105"/>
                    <a:pt x="114" y="94"/>
                    <a:pt x="111" y="93"/>
                  </a:cubicBezTo>
                  <a:cubicBezTo>
                    <a:pt x="108" y="92"/>
                    <a:pt x="114" y="91"/>
                    <a:pt x="119" y="95"/>
                  </a:cubicBezTo>
                  <a:cubicBezTo>
                    <a:pt x="123" y="98"/>
                    <a:pt x="129" y="100"/>
                    <a:pt x="132" y="96"/>
                  </a:cubicBezTo>
                  <a:cubicBezTo>
                    <a:pt x="136" y="92"/>
                    <a:pt x="130" y="93"/>
                    <a:pt x="130" y="90"/>
                  </a:cubicBezTo>
                  <a:cubicBezTo>
                    <a:pt x="130" y="87"/>
                    <a:pt x="128" y="83"/>
                    <a:pt x="125" y="83"/>
                  </a:cubicBezTo>
                  <a:cubicBezTo>
                    <a:pt x="121" y="83"/>
                    <a:pt x="113" y="76"/>
                    <a:pt x="116" y="75"/>
                  </a:cubicBezTo>
                  <a:cubicBezTo>
                    <a:pt x="119" y="74"/>
                    <a:pt x="115" y="72"/>
                    <a:pt x="118" y="69"/>
                  </a:cubicBezTo>
                  <a:cubicBezTo>
                    <a:pt x="120" y="67"/>
                    <a:pt x="122" y="72"/>
                    <a:pt x="125" y="72"/>
                  </a:cubicBezTo>
                  <a:cubicBezTo>
                    <a:pt x="127" y="72"/>
                    <a:pt x="128" y="75"/>
                    <a:pt x="132" y="79"/>
                  </a:cubicBezTo>
                  <a:cubicBezTo>
                    <a:pt x="137" y="83"/>
                    <a:pt x="137" y="80"/>
                    <a:pt x="138" y="78"/>
                  </a:cubicBezTo>
                  <a:cubicBezTo>
                    <a:pt x="138" y="75"/>
                    <a:pt x="143" y="77"/>
                    <a:pt x="143" y="75"/>
                  </a:cubicBezTo>
                  <a:cubicBezTo>
                    <a:pt x="144" y="65"/>
                    <a:pt x="144" y="65"/>
                    <a:pt x="144" y="65"/>
                  </a:cubicBezTo>
                  <a:cubicBezTo>
                    <a:pt x="140" y="65"/>
                    <a:pt x="139" y="62"/>
                    <a:pt x="139" y="61"/>
                  </a:cubicBezTo>
                  <a:cubicBezTo>
                    <a:pt x="139" y="59"/>
                    <a:pt x="132" y="55"/>
                    <a:pt x="130" y="56"/>
                  </a:cubicBezTo>
                  <a:cubicBezTo>
                    <a:pt x="128" y="57"/>
                    <a:pt x="124" y="53"/>
                    <a:pt x="121" y="53"/>
                  </a:cubicBezTo>
                  <a:cubicBezTo>
                    <a:pt x="118" y="53"/>
                    <a:pt x="114" y="50"/>
                    <a:pt x="114" y="47"/>
                  </a:cubicBezTo>
                  <a:cubicBezTo>
                    <a:pt x="115" y="44"/>
                    <a:pt x="120" y="48"/>
                    <a:pt x="121" y="46"/>
                  </a:cubicBezTo>
                  <a:cubicBezTo>
                    <a:pt x="122" y="43"/>
                    <a:pt x="116" y="44"/>
                    <a:pt x="115" y="43"/>
                  </a:cubicBezTo>
                  <a:cubicBezTo>
                    <a:pt x="115" y="41"/>
                    <a:pt x="117" y="41"/>
                    <a:pt x="118" y="40"/>
                  </a:cubicBezTo>
                  <a:cubicBezTo>
                    <a:pt x="120" y="39"/>
                    <a:pt x="117" y="37"/>
                    <a:pt x="116" y="36"/>
                  </a:cubicBezTo>
                  <a:cubicBezTo>
                    <a:pt x="114" y="35"/>
                    <a:pt x="114" y="38"/>
                    <a:pt x="112" y="38"/>
                  </a:cubicBezTo>
                  <a:cubicBezTo>
                    <a:pt x="110" y="38"/>
                    <a:pt x="112" y="35"/>
                    <a:pt x="113" y="34"/>
                  </a:cubicBezTo>
                  <a:cubicBezTo>
                    <a:pt x="114" y="32"/>
                    <a:pt x="108" y="30"/>
                    <a:pt x="105" y="31"/>
                  </a:cubicBezTo>
                  <a:cubicBezTo>
                    <a:pt x="102" y="32"/>
                    <a:pt x="101" y="31"/>
                    <a:pt x="101" y="29"/>
                  </a:cubicBezTo>
                  <a:cubicBezTo>
                    <a:pt x="101" y="27"/>
                    <a:pt x="97" y="29"/>
                    <a:pt x="95" y="30"/>
                  </a:cubicBezTo>
                  <a:cubicBezTo>
                    <a:pt x="93" y="31"/>
                    <a:pt x="91" y="29"/>
                    <a:pt x="93" y="2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44" name="Freeform 37"/>
            <p:cNvSpPr>
              <a:spLocks/>
            </p:cNvSpPr>
            <p:nvPr userDrawn="1"/>
          </p:nvSpPr>
          <p:spPr bwMode="auto">
            <a:xfrm>
              <a:off x="16616363" y="2413000"/>
              <a:ext cx="44450" cy="33338"/>
            </a:xfrm>
            <a:custGeom>
              <a:avLst/>
              <a:gdLst>
                <a:gd name="T0" fmla="*/ 13 w 16"/>
                <a:gd name="T1" fmla="*/ 9 h 12"/>
                <a:gd name="T2" fmla="*/ 14 w 16"/>
                <a:gd name="T3" fmla="*/ 2 h 12"/>
                <a:gd name="T4" fmla="*/ 7 w 16"/>
                <a:gd name="T5" fmla="*/ 1 h 12"/>
                <a:gd name="T6" fmla="*/ 2 w 16"/>
                <a:gd name="T7" fmla="*/ 8 h 12"/>
                <a:gd name="T8" fmla="*/ 13 w 16"/>
                <a:gd name="T9" fmla="*/ 9 h 12"/>
              </a:gdLst>
              <a:ahLst/>
              <a:cxnLst>
                <a:cxn ang="0">
                  <a:pos x="T0" y="T1"/>
                </a:cxn>
                <a:cxn ang="0">
                  <a:pos x="T2" y="T3"/>
                </a:cxn>
                <a:cxn ang="0">
                  <a:pos x="T4" y="T5"/>
                </a:cxn>
                <a:cxn ang="0">
                  <a:pos x="T6" y="T7"/>
                </a:cxn>
                <a:cxn ang="0">
                  <a:pos x="T8" y="T9"/>
                </a:cxn>
              </a:cxnLst>
              <a:rect l="0" t="0" r="r" b="b"/>
              <a:pathLst>
                <a:path w="16" h="12">
                  <a:moveTo>
                    <a:pt x="13" y="9"/>
                  </a:moveTo>
                  <a:cubicBezTo>
                    <a:pt x="16" y="8"/>
                    <a:pt x="15" y="4"/>
                    <a:pt x="14" y="2"/>
                  </a:cubicBezTo>
                  <a:cubicBezTo>
                    <a:pt x="12" y="1"/>
                    <a:pt x="9" y="0"/>
                    <a:pt x="7" y="1"/>
                  </a:cubicBezTo>
                  <a:cubicBezTo>
                    <a:pt x="4" y="1"/>
                    <a:pt x="0" y="5"/>
                    <a:pt x="2" y="8"/>
                  </a:cubicBezTo>
                  <a:cubicBezTo>
                    <a:pt x="5" y="12"/>
                    <a:pt x="10" y="9"/>
                    <a:pt x="13" y="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45" name="Freeform 38"/>
            <p:cNvSpPr>
              <a:spLocks/>
            </p:cNvSpPr>
            <p:nvPr userDrawn="1"/>
          </p:nvSpPr>
          <p:spPr bwMode="auto">
            <a:xfrm>
              <a:off x="16570325" y="2266950"/>
              <a:ext cx="68263" cy="38100"/>
            </a:xfrm>
            <a:custGeom>
              <a:avLst/>
              <a:gdLst>
                <a:gd name="T0" fmla="*/ 2 w 25"/>
                <a:gd name="T1" fmla="*/ 3 h 14"/>
                <a:gd name="T2" fmla="*/ 5 w 25"/>
                <a:gd name="T3" fmla="*/ 9 h 14"/>
                <a:gd name="T4" fmla="*/ 12 w 25"/>
                <a:gd name="T5" fmla="*/ 12 h 14"/>
                <a:gd name="T6" fmla="*/ 25 w 25"/>
                <a:gd name="T7" fmla="*/ 10 h 14"/>
                <a:gd name="T8" fmla="*/ 12 w 25"/>
                <a:gd name="T9" fmla="*/ 3 h 14"/>
                <a:gd name="T10" fmla="*/ 2 w 25"/>
                <a:gd name="T11" fmla="*/ 3 h 14"/>
              </a:gdLst>
              <a:ahLst/>
              <a:cxnLst>
                <a:cxn ang="0">
                  <a:pos x="T0" y="T1"/>
                </a:cxn>
                <a:cxn ang="0">
                  <a:pos x="T2" y="T3"/>
                </a:cxn>
                <a:cxn ang="0">
                  <a:pos x="T4" y="T5"/>
                </a:cxn>
                <a:cxn ang="0">
                  <a:pos x="T6" y="T7"/>
                </a:cxn>
                <a:cxn ang="0">
                  <a:pos x="T8" y="T9"/>
                </a:cxn>
                <a:cxn ang="0">
                  <a:pos x="T10" y="T11"/>
                </a:cxn>
              </a:cxnLst>
              <a:rect l="0" t="0" r="r" b="b"/>
              <a:pathLst>
                <a:path w="25" h="14">
                  <a:moveTo>
                    <a:pt x="2" y="3"/>
                  </a:moveTo>
                  <a:cubicBezTo>
                    <a:pt x="0" y="6"/>
                    <a:pt x="4" y="6"/>
                    <a:pt x="5" y="9"/>
                  </a:cubicBezTo>
                  <a:cubicBezTo>
                    <a:pt x="5" y="13"/>
                    <a:pt x="9" y="14"/>
                    <a:pt x="12" y="12"/>
                  </a:cubicBezTo>
                  <a:cubicBezTo>
                    <a:pt x="16" y="10"/>
                    <a:pt x="25" y="12"/>
                    <a:pt x="25" y="10"/>
                  </a:cubicBezTo>
                  <a:cubicBezTo>
                    <a:pt x="25" y="7"/>
                    <a:pt x="15" y="3"/>
                    <a:pt x="12" y="3"/>
                  </a:cubicBezTo>
                  <a:cubicBezTo>
                    <a:pt x="8" y="4"/>
                    <a:pt x="3" y="0"/>
                    <a:pt x="2"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46" name="Freeform 39"/>
            <p:cNvSpPr>
              <a:spLocks/>
            </p:cNvSpPr>
            <p:nvPr userDrawn="1"/>
          </p:nvSpPr>
          <p:spPr bwMode="auto">
            <a:xfrm>
              <a:off x="15821025" y="2727325"/>
              <a:ext cx="34925" cy="38100"/>
            </a:xfrm>
            <a:custGeom>
              <a:avLst/>
              <a:gdLst>
                <a:gd name="T0" fmla="*/ 4 w 13"/>
                <a:gd name="T1" fmla="*/ 2 h 14"/>
                <a:gd name="T2" fmla="*/ 12 w 13"/>
                <a:gd name="T3" fmla="*/ 13 h 14"/>
                <a:gd name="T4" fmla="*/ 9 w 13"/>
                <a:gd name="T5" fmla="*/ 5 h 14"/>
                <a:gd name="T6" fmla="*/ 4 w 13"/>
                <a:gd name="T7" fmla="*/ 2 h 14"/>
              </a:gdLst>
              <a:ahLst/>
              <a:cxnLst>
                <a:cxn ang="0">
                  <a:pos x="T0" y="T1"/>
                </a:cxn>
                <a:cxn ang="0">
                  <a:pos x="T2" y="T3"/>
                </a:cxn>
                <a:cxn ang="0">
                  <a:pos x="T4" y="T5"/>
                </a:cxn>
                <a:cxn ang="0">
                  <a:pos x="T6" y="T7"/>
                </a:cxn>
              </a:cxnLst>
              <a:rect l="0" t="0" r="r" b="b"/>
              <a:pathLst>
                <a:path w="13" h="14">
                  <a:moveTo>
                    <a:pt x="4" y="2"/>
                  </a:moveTo>
                  <a:cubicBezTo>
                    <a:pt x="0" y="4"/>
                    <a:pt x="10" y="14"/>
                    <a:pt x="12" y="13"/>
                  </a:cubicBezTo>
                  <a:cubicBezTo>
                    <a:pt x="13" y="12"/>
                    <a:pt x="9" y="8"/>
                    <a:pt x="9" y="5"/>
                  </a:cubicBezTo>
                  <a:cubicBezTo>
                    <a:pt x="9" y="3"/>
                    <a:pt x="8" y="0"/>
                    <a:pt x="4"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47" name="Freeform 40"/>
            <p:cNvSpPr>
              <a:spLocks noEditPoints="1"/>
            </p:cNvSpPr>
            <p:nvPr userDrawn="1"/>
          </p:nvSpPr>
          <p:spPr bwMode="auto">
            <a:xfrm>
              <a:off x="15328900" y="2260600"/>
              <a:ext cx="1538288" cy="1112838"/>
            </a:xfrm>
            <a:custGeom>
              <a:avLst/>
              <a:gdLst>
                <a:gd name="T0" fmla="*/ 525 w 554"/>
                <a:gd name="T1" fmla="*/ 135 h 401"/>
                <a:gd name="T2" fmla="*/ 496 w 554"/>
                <a:gd name="T3" fmla="*/ 114 h 401"/>
                <a:gd name="T4" fmla="*/ 464 w 554"/>
                <a:gd name="T5" fmla="*/ 115 h 401"/>
                <a:gd name="T6" fmla="*/ 457 w 554"/>
                <a:gd name="T7" fmla="*/ 168 h 401"/>
                <a:gd name="T8" fmla="*/ 441 w 554"/>
                <a:gd name="T9" fmla="*/ 168 h 401"/>
                <a:gd name="T10" fmla="*/ 389 w 554"/>
                <a:gd name="T11" fmla="*/ 145 h 401"/>
                <a:gd name="T12" fmla="*/ 398 w 554"/>
                <a:gd name="T13" fmla="*/ 99 h 401"/>
                <a:gd name="T14" fmla="*/ 414 w 554"/>
                <a:gd name="T15" fmla="*/ 82 h 401"/>
                <a:gd name="T16" fmla="*/ 445 w 554"/>
                <a:gd name="T17" fmla="*/ 66 h 401"/>
                <a:gd name="T18" fmla="*/ 428 w 554"/>
                <a:gd name="T19" fmla="*/ 50 h 401"/>
                <a:gd name="T20" fmla="*/ 412 w 554"/>
                <a:gd name="T21" fmla="*/ 53 h 401"/>
                <a:gd name="T22" fmla="*/ 394 w 554"/>
                <a:gd name="T23" fmla="*/ 39 h 401"/>
                <a:gd name="T24" fmla="*/ 394 w 554"/>
                <a:gd name="T25" fmla="*/ 2 h 401"/>
                <a:gd name="T26" fmla="*/ 369 w 554"/>
                <a:gd name="T27" fmla="*/ 33 h 401"/>
                <a:gd name="T28" fmla="*/ 372 w 554"/>
                <a:gd name="T29" fmla="*/ 65 h 401"/>
                <a:gd name="T30" fmla="*/ 365 w 554"/>
                <a:gd name="T31" fmla="*/ 43 h 401"/>
                <a:gd name="T32" fmla="*/ 329 w 554"/>
                <a:gd name="T33" fmla="*/ 58 h 401"/>
                <a:gd name="T34" fmla="*/ 308 w 554"/>
                <a:gd name="T35" fmla="*/ 68 h 401"/>
                <a:gd name="T36" fmla="*/ 253 w 554"/>
                <a:gd name="T37" fmla="*/ 47 h 401"/>
                <a:gd name="T38" fmla="*/ 196 w 554"/>
                <a:gd name="T39" fmla="*/ 44 h 401"/>
                <a:gd name="T40" fmla="*/ 176 w 554"/>
                <a:gd name="T41" fmla="*/ 46 h 401"/>
                <a:gd name="T42" fmla="*/ 108 w 554"/>
                <a:gd name="T43" fmla="*/ 40 h 401"/>
                <a:gd name="T44" fmla="*/ 54 w 554"/>
                <a:gd name="T45" fmla="*/ 32 h 401"/>
                <a:gd name="T46" fmla="*/ 23 w 554"/>
                <a:gd name="T47" fmla="*/ 68 h 401"/>
                <a:gd name="T48" fmla="*/ 1 w 554"/>
                <a:gd name="T49" fmla="*/ 80 h 401"/>
                <a:gd name="T50" fmla="*/ 19 w 554"/>
                <a:gd name="T51" fmla="*/ 100 h 401"/>
                <a:gd name="T52" fmla="*/ 36 w 554"/>
                <a:gd name="T53" fmla="*/ 135 h 401"/>
                <a:gd name="T54" fmla="*/ 32 w 554"/>
                <a:gd name="T55" fmla="*/ 160 h 401"/>
                <a:gd name="T56" fmla="*/ 75 w 554"/>
                <a:gd name="T57" fmla="*/ 134 h 401"/>
                <a:gd name="T58" fmla="*/ 85 w 554"/>
                <a:gd name="T59" fmla="*/ 128 h 401"/>
                <a:gd name="T60" fmla="*/ 110 w 554"/>
                <a:gd name="T61" fmla="*/ 121 h 401"/>
                <a:gd name="T62" fmla="*/ 154 w 554"/>
                <a:gd name="T63" fmla="*/ 133 h 401"/>
                <a:gd name="T64" fmla="*/ 171 w 554"/>
                <a:gd name="T65" fmla="*/ 152 h 401"/>
                <a:gd name="T66" fmla="*/ 180 w 554"/>
                <a:gd name="T67" fmla="*/ 152 h 401"/>
                <a:gd name="T68" fmla="*/ 185 w 554"/>
                <a:gd name="T69" fmla="*/ 161 h 401"/>
                <a:gd name="T70" fmla="*/ 202 w 554"/>
                <a:gd name="T71" fmla="*/ 178 h 401"/>
                <a:gd name="T72" fmla="*/ 234 w 554"/>
                <a:gd name="T73" fmla="*/ 204 h 401"/>
                <a:gd name="T74" fmla="*/ 210 w 554"/>
                <a:gd name="T75" fmla="*/ 193 h 401"/>
                <a:gd name="T76" fmla="*/ 228 w 554"/>
                <a:gd name="T77" fmla="*/ 220 h 401"/>
                <a:gd name="T78" fmla="*/ 238 w 554"/>
                <a:gd name="T79" fmla="*/ 283 h 401"/>
                <a:gd name="T80" fmla="*/ 275 w 554"/>
                <a:gd name="T81" fmla="*/ 332 h 401"/>
                <a:gd name="T82" fmla="*/ 286 w 554"/>
                <a:gd name="T83" fmla="*/ 331 h 401"/>
                <a:gd name="T84" fmla="*/ 286 w 554"/>
                <a:gd name="T85" fmla="*/ 324 h 401"/>
                <a:gd name="T86" fmla="*/ 324 w 554"/>
                <a:gd name="T87" fmla="*/ 370 h 401"/>
                <a:gd name="T88" fmla="*/ 407 w 554"/>
                <a:gd name="T89" fmla="*/ 400 h 401"/>
                <a:gd name="T90" fmla="*/ 415 w 554"/>
                <a:gd name="T91" fmla="*/ 371 h 401"/>
                <a:gd name="T92" fmla="*/ 364 w 554"/>
                <a:gd name="T93" fmla="*/ 369 h 401"/>
                <a:gd name="T94" fmla="*/ 379 w 554"/>
                <a:gd name="T95" fmla="*/ 322 h 401"/>
                <a:gd name="T96" fmla="*/ 408 w 554"/>
                <a:gd name="T97" fmla="*/ 317 h 401"/>
                <a:gd name="T98" fmla="*/ 446 w 554"/>
                <a:gd name="T99" fmla="*/ 346 h 401"/>
                <a:gd name="T100" fmla="*/ 469 w 554"/>
                <a:gd name="T101" fmla="*/ 289 h 401"/>
                <a:gd name="T102" fmla="*/ 472 w 554"/>
                <a:gd name="T103" fmla="*/ 269 h 401"/>
                <a:gd name="T104" fmla="*/ 497 w 554"/>
                <a:gd name="T105" fmla="*/ 250 h 401"/>
                <a:gd name="T106" fmla="*/ 532 w 554"/>
                <a:gd name="T107" fmla="*/ 225 h 401"/>
                <a:gd name="T108" fmla="*/ 398 w 554"/>
                <a:gd name="T109" fmla="*/ 386 h 401"/>
                <a:gd name="T110" fmla="*/ 363 w 554"/>
                <a:gd name="T111" fmla="*/ 342 h 401"/>
                <a:gd name="T112" fmla="*/ 427 w 554"/>
                <a:gd name="T113" fmla="*/ 212 h 401"/>
                <a:gd name="T114" fmla="*/ 417 w 554"/>
                <a:gd name="T115" fmla="*/ 249 h 401"/>
                <a:gd name="T116" fmla="*/ 440 w 554"/>
                <a:gd name="T117" fmla="*/ 243 h 401"/>
                <a:gd name="T118" fmla="*/ 457 w 554"/>
                <a:gd name="T119" fmla="*/ 24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4" h="401">
                  <a:moveTo>
                    <a:pt x="547" y="195"/>
                  </a:moveTo>
                  <a:cubicBezTo>
                    <a:pt x="543" y="139"/>
                    <a:pt x="543" y="139"/>
                    <a:pt x="543" y="139"/>
                  </a:cubicBezTo>
                  <a:cubicBezTo>
                    <a:pt x="543" y="138"/>
                    <a:pt x="541" y="137"/>
                    <a:pt x="541" y="136"/>
                  </a:cubicBezTo>
                  <a:cubicBezTo>
                    <a:pt x="541" y="135"/>
                    <a:pt x="539" y="133"/>
                    <a:pt x="539" y="132"/>
                  </a:cubicBezTo>
                  <a:cubicBezTo>
                    <a:pt x="539" y="131"/>
                    <a:pt x="536" y="128"/>
                    <a:pt x="536" y="126"/>
                  </a:cubicBezTo>
                  <a:cubicBezTo>
                    <a:pt x="536" y="125"/>
                    <a:pt x="534" y="124"/>
                    <a:pt x="533" y="122"/>
                  </a:cubicBezTo>
                  <a:cubicBezTo>
                    <a:pt x="532" y="120"/>
                    <a:pt x="532" y="121"/>
                    <a:pt x="531" y="123"/>
                  </a:cubicBezTo>
                  <a:cubicBezTo>
                    <a:pt x="530" y="126"/>
                    <a:pt x="528" y="126"/>
                    <a:pt x="529" y="127"/>
                  </a:cubicBezTo>
                  <a:cubicBezTo>
                    <a:pt x="530" y="129"/>
                    <a:pt x="529" y="129"/>
                    <a:pt x="528" y="130"/>
                  </a:cubicBezTo>
                  <a:cubicBezTo>
                    <a:pt x="527" y="131"/>
                    <a:pt x="529" y="133"/>
                    <a:pt x="527" y="133"/>
                  </a:cubicBezTo>
                  <a:cubicBezTo>
                    <a:pt x="525" y="133"/>
                    <a:pt x="526" y="136"/>
                    <a:pt x="525" y="135"/>
                  </a:cubicBezTo>
                  <a:cubicBezTo>
                    <a:pt x="524" y="133"/>
                    <a:pt x="522" y="134"/>
                    <a:pt x="522" y="135"/>
                  </a:cubicBezTo>
                  <a:cubicBezTo>
                    <a:pt x="522" y="137"/>
                    <a:pt x="518" y="138"/>
                    <a:pt x="517" y="138"/>
                  </a:cubicBezTo>
                  <a:cubicBezTo>
                    <a:pt x="515" y="138"/>
                    <a:pt x="515" y="135"/>
                    <a:pt x="514" y="136"/>
                  </a:cubicBezTo>
                  <a:cubicBezTo>
                    <a:pt x="513" y="137"/>
                    <a:pt x="513" y="133"/>
                    <a:pt x="511" y="133"/>
                  </a:cubicBezTo>
                  <a:cubicBezTo>
                    <a:pt x="509" y="133"/>
                    <a:pt x="508" y="133"/>
                    <a:pt x="508" y="132"/>
                  </a:cubicBezTo>
                  <a:cubicBezTo>
                    <a:pt x="509" y="130"/>
                    <a:pt x="505" y="129"/>
                    <a:pt x="506" y="128"/>
                  </a:cubicBezTo>
                  <a:cubicBezTo>
                    <a:pt x="508" y="127"/>
                    <a:pt x="506" y="125"/>
                    <a:pt x="506" y="122"/>
                  </a:cubicBezTo>
                  <a:cubicBezTo>
                    <a:pt x="506" y="119"/>
                    <a:pt x="508" y="119"/>
                    <a:pt x="508" y="118"/>
                  </a:cubicBezTo>
                  <a:cubicBezTo>
                    <a:pt x="508" y="117"/>
                    <a:pt x="506" y="117"/>
                    <a:pt x="505" y="118"/>
                  </a:cubicBezTo>
                  <a:cubicBezTo>
                    <a:pt x="503" y="119"/>
                    <a:pt x="503" y="116"/>
                    <a:pt x="502" y="117"/>
                  </a:cubicBezTo>
                  <a:cubicBezTo>
                    <a:pt x="500" y="117"/>
                    <a:pt x="496" y="116"/>
                    <a:pt x="496" y="114"/>
                  </a:cubicBezTo>
                  <a:cubicBezTo>
                    <a:pt x="496" y="112"/>
                    <a:pt x="494" y="113"/>
                    <a:pt x="493" y="111"/>
                  </a:cubicBezTo>
                  <a:cubicBezTo>
                    <a:pt x="493" y="110"/>
                    <a:pt x="491" y="111"/>
                    <a:pt x="491" y="110"/>
                  </a:cubicBezTo>
                  <a:cubicBezTo>
                    <a:pt x="491" y="108"/>
                    <a:pt x="490" y="108"/>
                    <a:pt x="489" y="108"/>
                  </a:cubicBezTo>
                  <a:cubicBezTo>
                    <a:pt x="487" y="107"/>
                    <a:pt x="487" y="106"/>
                    <a:pt x="485" y="106"/>
                  </a:cubicBezTo>
                  <a:cubicBezTo>
                    <a:pt x="483" y="106"/>
                    <a:pt x="481" y="107"/>
                    <a:pt x="480" y="107"/>
                  </a:cubicBezTo>
                  <a:cubicBezTo>
                    <a:pt x="479" y="108"/>
                    <a:pt x="476" y="106"/>
                    <a:pt x="475" y="107"/>
                  </a:cubicBezTo>
                  <a:cubicBezTo>
                    <a:pt x="474" y="107"/>
                    <a:pt x="474" y="106"/>
                    <a:pt x="471" y="105"/>
                  </a:cubicBezTo>
                  <a:cubicBezTo>
                    <a:pt x="468" y="105"/>
                    <a:pt x="465" y="104"/>
                    <a:pt x="465" y="105"/>
                  </a:cubicBezTo>
                  <a:cubicBezTo>
                    <a:pt x="464" y="106"/>
                    <a:pt x="462" y="107"/>
                    <a:pt x="462" y="109"/>
                  </a:cubicBezTo>
                  <a:cubicBezTo>
                    <a:pt x="463" y="111"/>
                    <a:pt x="465" y="111"/>
                    <a:pt x="466" y="113"/>
                  </a:cubicBezTo>
                  <a:cubicBezTo>
                    <a:pt x="466" y="114"/>
                    <a:pt x="465" y="114"/>
                    <a:pt x="464" y="115"/>
                  </a:cubicBezTo>
                  <a:cubicBezTo>
                    <a:pt x="464" y="117"/>
                    <a:pt x="463" y="116"/>
                    <a:pt x="463" y="117"/>
                  </a:cubicBezTo>
                  <a:cubicBezTo>
                    <a:pt x="463" y="118"/>
                    <a:pt x="464" y="118"/>
                    <a:pt x="464" y="120"/>
                  </a:cubicBezTo>
                  <a:cubicBezTo>
                    <a:pt x="465" y="122"/>
                    <a:pt x="466" y="122"/>
                    <a:pt x="466" y="125"/>
                  </a:cubicBezTo>
                  <a:cubicBezTo>
                    <a:pt x="467" y="128"/>
                    <a:pt x="466" y="127"/>
                    <a:pt x="464" y="127"/>
                  </a:cubicBezTo>
                  <a:cubicBezTo>
                    <a:pt x="463" y="128"/>
                    <a:pt x="465" y="129"/>
                    <a:pt x="463" y="131"/>
                  </a:cubicBezTo>
                  <a:cubicBezTo>
                    <a:pt x="461" y="133"/>
                    <a:pt x="460" y="135"/>
                    <a:pt x="461" y="136"/>
                  </a:cubicBezTo>
                  <a:cubicBezTo>
                    <a:pt x="462" y="137"/>
                    <a:pt x="467" y="139"/>
                    <a:pt x="469" y="142"/>
                  </a:cubicBezTo>
                  <a:cubicBezTo>
                    <a:pt x="471" y="145"/>
                    <a:pt x="471" y="150"/>
                    <a:pt x="470" y="153"/>
                  </a:cubicBezTo>
                  <a:cubicBezTo>
                    <a:pt x="470" y="157"/>
                    <a:pt x="466" y="157"/>
                    <a:pt x="463" y="160"/>
                  </a:cubicBezTo>
                  <a:cubicBezTo>
                    <a:pt x="460" y="163"/>
                    <a:pt x="457" y="163"/>
                    <a:pt x="456" y="163"/>
                  </a:cubicBezTo>
                  <a:cubicBezTo>
                    <a:pt x="454" y="163"/>
                    <a:pt x="455" y="166"/>
                    <a:pt x="457" y="168"/>
                  </a:cubicBezTo>
                  <a:cubicBezTo>
                    <a:pt x="459" y="170"/>
                    <a:pt x="457" y="171"/>
                    <a:pt x="458" y="173"/>
                  </a:cubicBezTo>
                  <a:cubicBezTo>
                    <a:pt x="459" y="175"/>
                    <a:pt x="458" y="177"/>
                    <a:pt x="460" y="179"/>
                  </a:cubicBezTo>
                  <a:cubicBezTo>
                    <a:pt x="461" y="181"/>
                    <a:pt x="460" y="182"/>
                    <a:pt x="459" y="183"/>
                  </a:cubicBezTo>
                  <a:cubicBezTo>
                    <a:pt x="457" y="185"/>
                    <a:pt x="459" y="184"/>
                    <a:pt x="460" y="186"/>
                  </a:cubicBezTo>
                  <a:cubicBezTo>
                    <a:pt x="460" y="188"/>
                    <a:pt x="459" y="187"/>
                    <a:pt x="457" y="186"/>
                  </a:cubicBezTo>
                  <a:cubicBezTo>
                    <a:pt x="456" y="185"/>
                    <a:pt x="454" y="188"/>
                    <a:pt x="454" y="189"/>
                  </a:cubicBezTo>
                  <a:cubicBezTo>
                    <a:pt x="454" y="190"/>
                    <a:pt x="451" y="187"/>
                    <a:pt x="450" y="187"/>
                  </a:cubicBezTo>
                  <a:cubicBezTo>
                    <a:pt x="449" y="188"/>
                    <a:pt x="450" y="186"/>
                    <a:pt x="448" y="184"/>
                  </a:cubicBezTo>
                  <a:cubicBezTo>
                    <a:pt x="446" y="182"/>
                    <a:pt x="445" y="182"/>
                    <a:pt x="445" y="180"/>
                  </a:cubicBezTo>
                  <a:cubicBezTo>
                    <a:pt x="445" y="179"/>
                    <a:pt x="441" y="178"/>
                    <a:pt x="441" y="176"/>
                  </a:cubicBezTo>
                  <a:cubicBezTo>
                    <a:pt x="441" y="174"/>
                    <a:pt x="442" y="169"/>
                    <a:pt x="441" y="168"/>
                  </a:cubicBezTo>
                  <a:cubicBezTo>
                    <a:pt x="440" y="167"/>
                    <a:pt x="441" y="165"/>
                    <a:pt x="441" y="164"/>
                  </a:cubicBezTo>
                  <a:cubicBezTo>
                    <a:pt x="442" y="163"/>
                    <a:pt x="441" y="161"/>
                    <a:pt x="439" y="161"/>
                  </a:cubicBezTo>
                  <a:cubicBezTo>
                    <a:pt x="436" y="161"/>
                    <a:pt x="434" y="160"/>
                    <a:pt x="431" y="160"/>
                  </a:cubicBezTo>
                  <a:cubicBezTo>
                    <a:pt x="428" y="161"/>
                    <a:pt x="426" y="160"/>
                    <a:pt x="425" y="159"/>
                  </a:cubicBezTo>
                  <a:cubicBezTo>
                    <a:pt x="425" y="159"/>
                    <a:pt x="422" y="157"/>
                    <a:pt x="418" y="156"/>
                  </a:cubicBezTo>
                  <a:cubicBezTo>
                    <a:pt x="415" y="155"/>
                    <a:pt x="413" y="153"/>
                    <a:pt x="413" y="152"/>
                  </a:cubicBezTo>
                  <a:cubicBezTo>
                    <a:pt x="413" y="151"/>
                    <a:pt x="409" y="150"/>
                    <a:pt x="408" y="149"/>
                  </a:cubicBezTo>
                  <a:cubicBezTo>
                    <a:pt x="408" y="148"/>
                    <a:pt x="404" y="148"/>
                    <a:pt x="403" y="148"/>
                  </a:cubicBezTo>
                  <a:cubicBezTo>
                    <a:pt x="401" y="148"/>
                    <a:pt x="398" y="145"/>
                    <a:pt x="396" y="145"/>
                  </a:cubicBezTo>
                  <a:cubicBezTo>
                    <a:pt x="394" y="145"/>
                    <a:pt x="389" y="147"/>
                    <a:pt x="388" y="148"/>
                  </a:cubicBezTo>
                  <a:cubicBezTo>
                    <a:pt x="388" y="148"/>
                    <a:pt x="389" y="146"/>
                    <a:pt x="389" y="145"/>
                  </a:cubicBezTo>
                  <a:cubicBezTo>
                    <a:pt x="390" y="144"/>
                    <a:pt x="387" y="141"/>
                    <a:pt x="387" y="139"/>
                  </a:cubicBezTo>
                  <a:cubicBezTo>
                    <a:pt x="386" y="136"/>
                    <a:pt x="385" y="134"/>
                    <a:pt x="383" y="134"/>
                  </a:cubicBezTo>
                  <a:cubicBezTo>
                    <a:pt x="381" y="134"/>
                    <a:pt x="378" y="133"/>
                    <a:pt x="377" y="133"/>
                  </a:cubicBezTo>
                  <a:cubicBezTo>
                    <a:pt x="377" y="132"/>
                    <a:pt x="377" y="126"/>
                    <a:pt x="377" y="123"/>
                  </a:cubicBezTo>
                  <a:cubicBezTo>
                    <a:pt x="378" y="120"/>
                    <a:pt x="381" y="116"/>
                    <a:pt x="381" y="115"/>
                  </a:cubicBezTo>
                  <a:cubicBezTo>
                    <a:pt x="381" y="113"/>
                    <a:pt x="383" y="112"/>
                    <a:pt x="384" y="112"/>
                  </a:cubicBezTo>
                  <a:cubicBezTo>
                    <a:pt x="386" y="111"/>
                    <a:pt x="385" y="108"/>
                    <a:pt x="386" y="108"/>
                  </a:cubicBezTo>
                  <a:cubicBezTo>
                    <a:pt x="388" y="107"/>
                    <a:pt x="388" y="107"/>
                    <a:pt x="389" y="105"/>
                  </a:cubicBezTo>
                  <a:cubicBezTo>
                    <a:pt x="389" y="104"/>
                    <a:pt x="391" y="105"/>
                    <a:pt x="390" y="104"/>
                  </a:cubicBezTo>
                  <a:cubicBezTo>
                    <a:pt x="389" y="103"/>
                    <a:pt x="390" y="102"/>
                    <a:pt x="392" y="102"/>
                  </a:cubicBezTo>
                  <a:cubicBezTo>
                    <a:pt x="395" y="102"/>
                    <a:pt x="399" y="101"/>
                    <a:pt x="398" y="99"/>
                  </a:cubicBezTo>
                  <a:cubicBezTo>
                    <a:pt x="397" y="96"/>
                    <a:pt x="391" y="98"/>
                    <a:pt x="391" y="96"/>
                  </a:cubicBezTo>
                  <a:cubicBezTo>
                    <a:pt x="391" y="94"/>
                    <a:pt x="382" y="94"/>
                    <a:pt x="383" y="93"/>
                  </a:cubicBezTo>
                  <a:cubicBezTo>
                    <a:pt x="383" y="91"/>
                    <a:pt x="391" y="93"/>
                    <a:pt x="394" y="95"/>
                  </a:cubicBezTo>
                  <a:cubicBezTo>
                    <a:pt x="397" y="96"/>
                    <a:pt x="398" y="96"/>
                    <a:pt x="400" y="95"/>
                  </a:cubicBezTo>
                  <a:cubicBezTo>
                    <a:pt x="403" y="95"/>
                    <a:pt x="401" y="92"/>
                    <a:pt x="402" y="91"/>
                  </a:cubicBezTo>
                  <a:cubicBezTo>
                    <a:pt x="402" y="90"/>
                    <a:pt x="407" y="93"/>
                    <a:pt x="409" y="92"/>
                  </a:cubicBezTo>
                  <a:cubicBezTo>
                    <a:pt x="412" y="92"/>
                    <a:pt x="414" y="86"/>
                    <a:pt x="416" y="85"/>
                  </a:cubicBezTo>
                  <a:cubicBezTo>
                    <a:pt x="419" y="83"/>
                    <a:pt x="417" y="82"/>
                    <a:pt x="412" y="82"/>
                  </a:cubicBezTo>
                  <a:cubicBezTo>
                    <a:pt x="408" y="83"/>
                    <a:pt x="406" y="81"/>
                    <a:pt x="404" y="79"/>
                  </a:cubicBezTo>
                  <a:cubicBezTo>
                    <a:pt x="401" y="78"/>
                    <a:pt x="402" y="76"/>
                    <a:pt x="404" y="77"/>
                  </a:cubicBezTo>
                  <a:cubicBezTo>
                    <a:pt x="406" y="77"/>
                    <a:pt x="412" y="81"/>
                    <a:pt x="414" y="82"/>
                  </a:cubicBezTo>
                  <a:cubicBezTo>
                    <a:pt x="416" y="82"/>
                    <a:pt x="420" y="77"/>
                    <a:pt x="422" y="76"/>
                  </a:cubicBezTo>
                  <a:cubicBezTo>
                    <a:pt x="424" y="75"/>
                    <a:pt x="420" y="74"/>
                    <a:pt x="419" y="73"/>
                  </a:cubicBezTo>
                  <a:cubicBezTo>
                    <a:pt x="418" y="72"/>
                    <a:pt x="421" y="71"/>
                    <a:pt x="423" y="71"/>
                  </a:cubicBezTo>
                  <a:cubicBezTo>
                    <a:pt x="425" y="71"/>
                    <a:pt x="425" y="73"/>
                    <a:pt x="426" y="74"/>
                  </a:cubicBezTo>
                  <a:cubicBezTo>
                    <a:pt x="427" y="74"/>
                    <a:pt x="430" y="73"/>
                    <a:pt x="432" y="73"/>
                  </a:cubicBezTo>
                  <a:cubicBezTo>
                    <a:pt x="433" y="73"/>
                    <a:pt x="431" y="71"/>
                    <a:pt x="429" y="69"/>
                  </a:cubicBezTo>
                  <a:cubicBezTo>
                    <a:pt x="426" y="68"/>
                    <a:pt x="429" y="67"/>
                    <a:pt x="430" y="68"/>
                  </a:cubicBezTo>
                  <a:cubicBezTo>
                    <a:pt x="430" y="70"/>
                    <a:pt x="432" y="69"/>
                    <a:pt x="433" y="71"/>
                  </a:cubicBezTo>
                  <a:cubicBezTo>
                    <a:pt x="435" y="74"/>
                    <a:pt x="435" y="72"/>
                    <a:pt x="438" y="71"/>
                  </a:cubicBezTo>
                  <a:cubicBezTo>
                    <a:pt x="440" y="71"/>
                    <a:pt x="441" y="69"/>
                    <a:pt x="442" y="68"/>
                  </a:cubicBezTo>
                  <a:cubicBezTo>
                    <a:pt x="444" y="66"/>
                    <a:pt x="444" y="68"/>
                    <a:pt x="445" y="66"/>
                  </a:cubicBezTo>
                  <a:cubicBezTo>
                    <a:pt x="447" y="64"/>
                    <a:pt x="445" y="62"/>
                    <a:pt x="443" y="60"/>
                  </a:cubicBezTo>
                  <a:cubicBezTo>
                    <a:pt x="441" y="59"/>
                    <a:pt x="443" y="58"/>
                    <a:pt x="441" y="57"/>
                  </a:cubicBezTo>
                  <a:cubicBezTo>
                    <a:pt x="439" y="56"/>
                    <a:pt x="439" y="54"/>
                    <a:pt x="441" y="55"/>
                  </a:cubicBezTo>
                  <a:cubicBezTo>
                    <a:pt x="443" y="55"/>
                    <a:pt x="445" y="54"/>
                    <a:pt x="446" y="53"/>
                  </a:cubicBezTo>
                  <a:cubicBezTo>
                    <a:pt x="447" y="51"/>
                    <a:pt x="443" y="51"/>
                    <a:pt x="445" y="50"/>
                  </a:cubicBezTo>
                  <a:cubicBezTo>
                    <a:pt x="447" y="49"/>
                    <a:pt x="445" y="47"/>
                    <a:pt x="443" y="47"/>
                  </a:cubicBezTo>
                  <a:cubicBezTo>
                    <a:pt x="441" y="47"/>
                    <a:pt x="439" y="46"/>
                    <a:pt x="439" y="45"/>
                  </a:cubicBezTo>
                  <a:cubicBezTo>
                    <a:pt x="439" y="43"/>
                    <a:pt x="436" y="44"/>
                    <a:pt x="434" y="43"/>
                  </a:cubicBezTo>
                  <a:cubicBezTo>
                    <a:pt x="431" y="42"/>
                    <a:pt x="427" y="42"/>
                    <a:pt x="425" y="42"/>
                  </a:cubicBezTo>
                  <a:cubicBezTo>
                    <a:pt x="424" y="42"/>
                    <a:pt x="424" y="47"/>
                    <a:pt x="426" y="47"/>
                  </a:cubicBezTo>
                  <a:cubicBezTo>
                    <a:pt x="428" y="47"/>
                    <a:pt x="429" y="49"/>
                    <a:pt x="428" y="50"/>
                  </a:cubicBezTo>
                  <a:cubicBezTo>
                    <a:pt x="426" y="50"/>
                    <a:pt x="428" y="52"/>
                    <a:pt x="427" y="52"/>
                  </a:cubicBezTo>
                  <a:cubicBezTo>
                    <a:pt x="425" y="52"/>
                    <a:pt x="424" y="51"/>
                    <a:pt x="423" y="54"/>
                  </a:cubicBezTo>
                  <a:cubicBezTo>
                    <a:pt x="423" y="57"/>
                    <a:pt x="423" y="58"/>
                    <a:pt x="421" y="59"/>
                  </a:cubicBezTo>
                  <a:cubicBezTo>
                    <a:pt x="419" y="60"/>
                    <a:pt x="420" y="56"/>
                    <a:pt x="419" y="56"/>
                  </a:cubicBezTo>
                  <a:cubicBezTo>
                    <a:pt x="417" y="56"/>
                    <a:pt x="417" y="60"/>
                    <a:pt x="418" y="60"/>
                  </a:cubicBezTo>
                  <a:cubicBezTo>
                    <a:pt x="419" y="61"/>
                    <a:pt x="419" y="62"/>
                    <a:pt x="420" y="63"/>
                  </a:cubicBezTo>
                  <a:cubicBezTo>
                    <a:pt x="420" y="65"/>
                    <a:pt x="417" y="64"/>
                    <a:pt x="416" y="66"/>
                  </a:cubicBezTo>
                  <a:cubicBezTo>
                    <a:pt x="415" y="68"/>
                    <a:pt x="415" y="65"/>
                    <a:pt x="413" y="64"/>
                  </a:cubicBezTo>
                  <a:cubicBezTo>
                    <a:pt x="412" y="62"/>
                    <a:pt x="410" y="60"/>
                    <a:pt x="410" y="58"/>
                  </a:cubicBezTo>
                  <a:cubicBezTo>
                    <a:pt x="410" y="57"/>
                    <a:pt x="411" y="56"/>
                    <a:pt x="412" y="56"/>
                  </a:cubicBezTo>
                  <a:cubicBezTo>
                    <a:pt x="413" y="56"/>
                    <a:pt x="412" y="55"/>
                    <a:pt x="412" y="53"/>
                  </a:cubicBezTo>
                  <a:cubicBezTo>
                    <a:pt x="412" y="51"/>
                    <a:pt x="410" y="51"/>
                    <a:pt x="409" y="49"/>
                  </a:cubicBezTo>
                  <a:cubicBezTo>
                    <a:pt x="407" y="47"/>
                    <a:pt x="405" y="47"/>
                    <a:pt x="404" y="48"/>
                  </a:cubicBezTo>
                  <a:cubicBezTo>
                    <a:pt x="403" y="49"/>
                    <a:pt x="403" y="51"/>
                    <a:pt x="402" y="52"/>
                  </a:cubicBezTo>
                  <a:cubicBezTo>
                    <a:pt x="400" y="52"/>
                    <a:pt x="401" y="55"/>
                    <a:pt x="400" y="56"/>
                  </a:cubicBezTo>
                  <a:cubicBezTo>
                    <a:pt x="398" y="56"/>
                    <a:pt x="399" y="50"/>
                    <a:pt x="398" y="50"/>
                  </a:cubicBezTo>
                  <a:cubicBezTo>
                    <a:pt x="397" y="49"/>
                    <a:pt x="397" y="48"/>
                    <a:pt x="399" y="47"/>
                  </a:cubicBezTo>
                  <a:cubicBezTo>
                    <a:pt x="400" y="47"/>
                    <a:pt x="401" y="45"/>
                    <a:pt x="400" y="45"/>
                  </a:cubicBezTo>
                  <a:cubicBezTo>
                    <a:pt x="398" y="45"/>
                    <a:pt x="396" y="44"/>
                    <a:pt x="395" y="43"/>
                  </a:cubicBezTo>
                  <a:cubicBezTo>
                    <a:pt x="394" y="43"/>
                    <a:pt x="392" y="45"/>
                    <a:pt x="391" y="44"/>
                  </a:cubicBezTo>
                  <a:cubicBezTo>
                    <a:pt x="390" y="43"/>
                    <a:pt x="391" y="41"/>
                    <a:pt x="391" y="40"/>
                  </a:cubicBezTo>
                  <a:cubicBezTo>
                    <a:pt x="391" y="39"/>
                    <a:pt x="393" y="40"/>
                    <a:pt x="394" y="39"/>
                  </a:cubicBezTo>
                  <a:cubicBezTo>
                    <a:pt x="395" y="37"/>
                    <a:pt x="391" y="37"/>
                    <a:pt x="391" y="36"/>
                  </a:cubicBezTo>
                  <a:cubicBezTo>
                    <a:pt x="391" y="34"/>
                    <a:pt x="387" y="33"/>
                    <a:pt x="386" y="33"/>
                  </a:cubicBezTo>
                  <a:cubicBezTo>
                    <a:pt x="385" y="32"/>
                    <a:pt x="387" y="29"/>
                    <a:pt x="387" y="28"/>
                  </a:cubicBezTo>
                  <a:cubicBezTo>
                    <a:pt x="386" y="27"/>
                    <a:pt x="382" y="23"/>
                    <a:pt x="380" y="24"/>
                  </a:cubicBezTo>
                  <a:cubicBezTo>
                    <a:pt x="378" y="24"/>
                    <a:pt x="378" y="21"/>
                    <a:pt x="379" y="21"/>
                  </a:cubicBezTo>
                  <a:cubicBezTo>
                    <a:pt x="380" y="22"/>
                    <a:pt x="381" y="21"/>
                    <a:pt x="382" y="19"/>
                  </a:cubicBezTo>
                  <a:cubicBezTo>
                    <a:pt x="384" y="17"/>
                    <a:pt x="385" y="16"/>
                    <a:pt x="383" y="15"/>
                  </a:cubicBezTo>
                  <a:cubicBezTo>
                    <a:pt x="382" y="15"/>
                    <a:pt x="381" y="14"/>
                    <a:pt x="384" y="14"/>
                  </a:cubicBezTo>
                  <a:cubicBezTo>
                    <a:pt x="386" y="14"/>
                    <a:pt x="390" y="15"/>
                    <a:pt x="392" y="14"/>
                  </a:cubicBezTo>
                  <a:cubicBezTo>
                    <a:pt x="393" y="13"/>
                    <a:pt x="397" y="7"/>
                    <a:pt x="399" y="4"/>
                  </a:cubicBezTo>
                  <a:cubicBezTo>
                    <a:pt x="401" y="2"/>
                    <a:pt x="398" y="2"/>
                    <a:pt x="394" y="2"/>
                  </a:cubicBezTo>
                  <a:cubicBezTo>
                    <a:pt x="390" y="2"/>
                    <a:pt x="389" y="1"/>
                    <a:pt x="385" y="0"/>
                  </a:cubicBezTo>
                  <a:cubicBezTo>
                    <a:pt x="382" y="0"/>
                    <a:pt x="375" y="1"/>
                    <a:pt x="375" y="2"/>
                  </a:cubicBezTo>
                  <a:cubicBezTo>
                    <a:pt x="374" y="3"/>
                    <a:pt x="376" y="4"/>
                    <a:pt x="376" y="5"/>
                  </a:cubicBezTo>
                  <a:cubicBezTo>
                    <a:pt x="376" y="6"/>
                    <a:pt x="374" y="4"/>
                    <a:pt x="373" y="5"/>
                  </a:cubicBezTo>
                  <a:cubicBezTo>
                    <a:pt x="372" y="5"/>
                    <a:pt x="373" y="7"/>
                    <a:pt x="373" y="11"/>
                  </a:cubicBezTo>
                  <a:cubicBezTo>
                    <a:pt x="372" y="15"/>
                    <a:pt x="373" y="15"/>
                    <a:pt x="375" y="16"/>
                  </a:cubicBezTo>
                  <a:cubicBezTo>
                    <a:pt x="376" y="18"/>
                    <a:pt x="375" y="20"/>
                    <a:pt x="375" y="22"/>
                  </a:cubicBezTo>
                  <a:cubicBezTo>
                    <a:pt x="375" y="25"/>
                    <a:pt x="373" y="25"/>
                    <a:pt x="372" y="25"/>
                  </a:cubicBezTo>
                  <a:cubicBezTo>
                    <a:pt x="371" y="26"/>
                    <a:pt x="374" y="27"/>
                    <a:pt x="374" y="28"/>
                  </a:cubicBezTo>
                  <a:cubicBezTo>
                    <a:pt x="373" y="30"/>
                    <a:pt x="371" y="27"/>
                    <a:pt x="370" y="28"/>
                  </a:cubicBezTo>
                  <a:cubicBezTo>
                    <a:pt x="368" y="28"/>
                    <a:pt x="367" y="32"/>
                    <a:pt x="369" y="33"/>
                  </a:cubicBezTo>
                  <a:cubicBezTo>
                    <a:pt x="370" y="35"/>
                    <a:pt x="371" y="34"/>
                    <a:pt x="370" y="36"/>
                  </a:cubicBezTo>
                  <a:cubicBezTo>
                    <a:pt x="368" y="37"/>
                    <a:pt x="367" y="39"/>
                    <a:pt x="370" y="42"/>
                  </a:cubicBezTo>
                  <a:cubicBezTo>
                    <a:pt x="373" y="44"/>
                    <a:pt x="378" y="44"/>
                    <a:pt x="380" y="45"/>
                  </a:cubicBezTo>
                  <a:cubicBezTo>
                    <a:pt x="383" y="47"/>
                    <a:pt x="379" y="46"/>
                    <a:pt x="380" y="48"/>
                  </a:cubicBezTo>
                  <a:cubicBezTo>
                    <a:pt x="381" y="50"/>
                    <a:pt x="378" y="50"/>
                    <a:pt x="379" y="52"/>
                  </a:cubicBezTo>
                  <a:cubicBezTo>
                    <a:pt x="379" y="53"/>
                    <a:pt x="380" y="53"/>
                    <a:pt x="381" y="50"/>
                  </a:cubicBezTo>
                  <a:cubicBezTo>
                    <a:pt x="382" y="48"/>
                    <a:pt x="383" y="51"/>
                    <a:pt x="383" y="53"/>
                  </a:cubicBezTo>
                  <a:cubicBezTo>
                    <a:pt x="383" y="55"/>
                    <a:pt x="381" y="54"/>
                    <a:pt x="380" y="56"/>
                  </a:cubicBezTo>
                  <a:cubicBezTo>
                    <a:pt x="378" y="58"/>
                    <a:pt x="377" y="58"/>
                    <a:pt x="375" y="58"/>
                  </a:cubicBezTo>
                  <a:cubicBezTo>
                    <a:pt x="373" y="58"/>
                    <a:pt x="374" y="61"/>
                    <a:pt x="375" y="63"/>
                  </a:cubicBezTo>
                  <a:cubicBezTo>
                    <a:pt x="376" y="65"/>
                    <a:pt x="375" y="66"/>
                    <a:pt x="372" y="65"/>
                  </a:cubicBezTo>
                  <a:cubicBezTo>
                    <a:pt x="370" y="64"/>
                    <a:pt x="368" y="63"/>
                    <a:pt x="369" y="61"/>
                  </a:cubicBezTo>
                  <a:cubicBezTo>
                    <a:pt x="371" y="59"/>
                    <a:pt x="371" y="57"/>
                    <a:pt x="370" y="57"/>
                  </a:cubicBezTo>
                  <a:cubicBezTo>
                    <a:pt x="369" y="57"/>
                    <a:pt x="365" y="57"/>
                    <a:pt x="364" y="55"/>
                  </a:cubicBezTo>
                  <a:cubicBezTo>
                    <a:pt x="363" y="53"/>
                    <a:pt x="365" y="54"/>
                    <a:pt x="368" y="55"/>
                  </a:cubicBezTo>
                  <a:cubicBezTo>
                    <a:pt x="371" y="55"/>
                    <a:pt x="368" y="52"/>
                    <a:pt x="371" y="52"/>
                  </a:cubicBezTo>
                  <a:cubicBezTo>
                    <a:pt x="373" y="52"/>
                    <a:pt x="375" y="54"/>
                    <a:pt x="376" y="52"/>
                  </a:cubicBezTo>
                  <a:cubicBezTo>
                    <a:pt x="378" y="50"/>
                    <a:pt x="375" y="47"/>
                    <a:pt x="374" y="48"/>
                  </a:cubicBezTo>
                  <a:cubicBezTo>
                    <a:pt x="372" y="48"/>
                    <a:pt x="370" y="49"/>
                    <a:pt x="370" y="47"/>
                  </a:cubicBezTo>
                  <a:cubicBezTo>
                    <a:pt x="370" y="46"/>
                    <a:pt x="372" y="47"/>
                    <a:pt x="374" y="46"/>
                  </a:cubicBezTo>
                  <a:cubicBezTo>
                    <a:pt x="375" y="46"/>
                    <a:pt x="373" y="44"/>
                    <a:pt x="371" y="45"/>
                  </a:cubicBezTo>
                  <a:cubicBezTo>
                    <a:pt x="368" y="45"/>
                    <a:pt x="367" y="45"/>
                    <a:pt x="365" y="43"/>
                  </a:cubicBezTo>
                  <a:cubicBezTo>
                    <a:pt x="363" y="41"/>
                    <a:pt x="360" y="40"/>
                    <a:pt x="359" y="45"/>
                  </a:cubicBezTo>
                  <a:cubicBezTo>
                    <a:pt x="358" y="49"/>
                    <a:pt x="355" y="47"/>
                    <a:pt x="354" y="48"/>
                  </a:cubicBezTo>
                  <a:cubicBezTo>
                    <a:pt x="353" y="50"/>
                    <a:pt x="355" y="51"/>
                    <a:pt x="358" y="51"/>
                  </a:cubicBezTo>
                  <a:cubicBezTo>
                    <a:pt x="362" y="51"/>
                    <a:pt x="364" y="54"/>
                    <a:pt x="362" y="54"/>
                  </a:cubicBezTo>
                  <a:cubicBezTo>
                    <a:pt x="361" y="54"/>
                    <a:pt x="362" y="56"/>
                    <a:pt x="360" y="55"/>
                  </a:cubicBezTo>
                  <a:cubicBezTo>
                    <a:pt x="358" y="54"/>
                    <a:pt x="357" y="55"/>
                    <a:pt x="358" y="57"/>
                  </a:cubicBezTo>
                  <a:cubicBezTo>
                    <a:pt x="359" y="58"/>
                    <a:pt x="357" y="58"/>
                    <a:pt x="358" y="60"/>
                  </a:cubicBezTo>
                  <a:cubicBezTo>
                    <a:pt x="358" y="61"/>
                    <a:pt x="355" y="60"/>
                    <a:pt x="353" y="60"/>
                  </a:cubicBezTo>
                  <a:cubicBezTo>
                    <a:pt x="350" y="60"/>
                    <a:pt x="346" y="60"/>
                    <a:pt x="343" y="61"/>
                  </a:cubicBezTo>
                  <a:cubicBezTo>
                    <a:pt x="340" y="62"/>
                    <a:pt x="336" y="61"/>
                    <a:pt x="335" y="59"/>
                  </a:cubicBezTo>
                  <a:cubicBezTo>
                    <a:pt x="333" y="58"/>
                    <a:pt x="332" y="58"/>
                    <a:pt x="329" y="58"/>
                  </a:cubicBezTo>
                  <a:cubicBezTo>
                    <a:pt x="327" y="58"/>
                    <a:pt x="328" y="56"/>
                    <a:pt x="325" y="56"/>
                  </a:cubicBezTo>
                  <a:cubicBezTo>
                    <a:pt x="322" y="55"/>
                    <a:pt x="322" y="53"/>
                    <a:pt x="322" y="51"/>
                  </a:cubicBezTo>
                  <a:cubicBezTo>
                    <a:pt x="322" y="50"/>
                    <a:pt x="316" y="50"/>
                    <a:pt x="314" y="52"/>
                  </a:cubicBezTo>
                  <a:cubicBezTo>
                    <a:pt x="312" y="53"/>
                    <a:pt x="307" y="53"/>
                    <a:pt x="306" y="55"/>
                  </a:cubicBezTo>
                  <a:cubicBezTo>
                    <a:pt x="305" y="58"/>
                    <a:pt x="307" y="57"/>
                    <a:pt x="309" y="57"/>
                  </a:cubicBezTo>
                  <a:cubicBezTo>
                    <a:pt x="310" y="57"/>
                    <a:pt x="310" y="55"/>
                    <a:pt x="313" y="56"/>
                  </a:cubicBezTo>
                  <a:cubicBezTo>
                    <a:pt x="316" y="56"/>
                    <a:pt x="319" y="52"/>
                    <a:pt x="320" y="54"/>
                  </a:cubicBezTo>
                  <a:cubicBezTo>
                    <a:pt x="321" y="55"/>
                    <a:pt x="315" y="58"/>
                    <a:pt x="312" y="58"/>
                  </a:cubicBezTo>
                  <a:cubicBezTo>
                    <a:pt x="309" y="59"/>
                    <a:pt x="309" y="61"/>
                    <a:pt x="312" y="65"/>
                  </a:cubicBezTo>
                  <a:cubicBezTo>
                    <a:pt x="315" y="69"/>
                    <a:pt x="311" y="67"/>
                    <a:pt x="311" y="69"/>
                  </a:cubicBezTo>
                  <a:cubicBezTo>
                    <a:pt x="311" y="71"/>
                    <a:pt x="306" y="68"/>
                    <a:pt x="308" y="68"/>
                  </a:cubicBezTo>
                  <a:cubicBezTo>
                    <a:pt x="310" y="67"/>
                    <a:pt x="309" y="65"/>
                    <a:pt x="307" y="63"/>
                  </a:cubicBezTo>
                  <a:cubicBezTo>
                    <a:pt x="306" y="62"/>
                    <a:pt x="304" y="63"/>
                    <a:pt x="305" y="62"/>
                  </a:cubicBezTo>
                  <a:cubicBezTo>
                    <a:pt x="305" y="61"/>
                    <a:pt x="303" y="62"/>
                    <a:pt x="301" y="61"/>
                  </a:cubicBezTo>
                  <a:cubicBezTo>
                    <a:pt x="300" y="60"/>
                    <a:pt x="299" y="59"/>
                    <a:pt x="297" y="60"/>
                  </a:cubicBezTo>
                  <a:cubicBezTo>
                    <a:pt x="295" y="61"/>
                    <a:pt x="292" y="61"/>
                    <a:pt x="287" y="61"/>
                  </a:cubicBezTo>
                  <a:cubicBezTo>
                    <a:pt x="283" y="62"/>
                    <a:pt x="274" y="62"/>
                    <a:pt x="272" y="60"/>
                  </a:cubicBezTo>
                  <a:cubicBezTo>
                    <a:pt x="271" y="59"/>
                    <a:pt x="276" y="56"/>
                    <a:pt x="278" y="56"/>
                  </a:cubicBezTo>
                  <a:cubicBezTo>
                    <a:pt x="280" y="57"/>
                    <a:pt x="279" y="55"/>
                    <a:pt x="276" y="52"/>
                  </a:cubicBezTo>
                  <a:cubicBezTo>
                    <a:pt x="273" y="50"/>
                    <a:pt x="268" y="49"/>
                    <a:pt x="268" y="50"/>
                  </a:cubicBezTo>
                  <a:cubicBezTo>
                    <a:pt x="268" y="52"/>
                    <a:pt x="265" y="51"/>
                    <a:pt x="260" y="50"/>
                  </a:cubicBezTo>
                  <a:cubicBezTo>
                    <a:pt x="256" y="49"/>
                    <a:pt x="256" y="47"/>
                    <a:pt x="253" y="47"/>
                  </a:cubicBezTo>
                  <a:cubicBezTo>
                    <a:pt x="250" y="47"/>
                    <a:pt x="246" y="46"/>
                    <a:pt x="243" y="44"/>
                  </a:cubicBezTo>
                  <a:cubicBezTo>
                    <a:pt x="240" y="41"/>
                    <a:pt x="232" y="42"/>
                    <a:pt x="231" y="44"/>
                  </a:cubicBezTo>
                  <a:cubicBezTo>
                    <a:pt x="230" y="47"/>
                    <a:pt x="228" y="47"/>
                    <a:pt x="225" y="47"/>
                  </a:cubicBezTo>
                  <a:cubicBezTo>
                    <a:pt x="223" y="47"/>
                    <a:pt x="227" y="44"/>
                    <a:pt x="226" y="43"/>
                  </a:cubicBezTo>
                  <a:cubicBezTo>
                    <a:pt x="224" y="43"/>
                    <a:pt x="226" y="40"/>
                    <a:pt x="224" y="39"/>
                  </a:cubicBezTo>
                  <a:cubicBezTo>
                    <a:pt x="222" y="39"/>
                    <a:pt x="220" y="47"/>
                    <a:pt x="217" y="47"/>
                  </a:cubicBezTo>
                  <a:cubicBezTo>
                    <a:pt x="214" y="46"/>
                    <a:pt x="212" y="38"/>
                    <a:pt x="209" y="36"/>
                  </a:cubicBezTo>
                  <a:cubicBezTo>
                    <a:pt x="206" y="34"/>
                    <a:pt x="204" y="34"/>
                    <a:pt x="206" y="37"/>
                  </a:cubicBezTo>
                  <a:cubicBezTo>
                    <a:pt x="209" y="40"/>
                    <a:pt x="204" y="38"/>
                    <a:pt x="204" y="40"/>
                  </a:cubicBezTo>
                  <a:cubicBezTo>
                    <a:pt x="205" y="42"/>
                    <a:pt x="201" y="45"/>
                    <a:pt x="201" y="44"/>
                  </a:cubicBezTo>
                  <a:cubicBezTo>
                    <a:pt x="201" y="42"/>
                    <a:pt x="198" y="41"/>
                    <a:pt x="196" y="44"/>
                  </a:cubicBezTo>
                  <a:cubicBezTo>
                    <a:pt x="193" y="47"/>
                    <a:pt x="191" y="47"/>
                    <a:pt x="191" y="46"/>
                  </a:cubicBezTo>
                  <a:cubicBezTo>
                    <a:pt x="191" y="45"/>
                    <a:pt x="182" y="49"/>
                    <a:pt x="183" y="50"/>
                  </a:cubicBezTo>
                  <a:cubicBezTo>
                    <a:pt x="183" y="52"/>
                    <a:pt x="182" y="53"/>
                    <a:pt x="179" y="52"/>
                  </a:cubicBezTo>
                  <a:cubicBezTo>
                    <a:pt x="177" y="52"/>
                    <a:pt x="179" y="51"/>
                    <a:pt x="181" y="50"/>
                  </a:cubicBezTo>
                  <a:cubicBezTo>
                    <a:pt x="183" y="49"/>
                    <a:pt x="188" y="44"/>
                    <a:pt x="191" y="44"/>
                  </a:cubicBezTo>
                  <a:cubicBezTo>
                    <a:pt x="193" y="44"/>
                    <a:pt x="198" y="41"/>
                    <a:pt x="199" y="40"/>
                  </a:cubicBezTo>
                  <a:cubicBezTo>
                    <a:pt x="199" y="39"/>
                    <a:pt x="196" y="40"/>
                    <a:pt x="194" y="40"/>
                  </a:cubicBezTo>
                  <a:cubicBezTo>
                    <a:pt x="192" y="39"/>
                    <a:pt x="189" y="41"/>
                    <a:pt x="186" y="43"/>
                  </a:cubicBezTo>
                  <a:cubicBezTo>
                    <a:pt x="183" y="44"/>
                    <a:pt x="180" y="44"/>
                    <a:pt x="180" y="45"/>
                  </a:cubicBezTo>
                  <a:cubicBezTo>
                    <a:pt x="181" y="47"/>
                    <a:pt x="178" y="45"/>
                    <a:pt x="177" y="46"/>
                  </a:cubicBezTo>
                  <a:cubicBezTo>
                    <a:pt x="176" y="48"/>
                    <a:pt x="175" y="46"/>
                    <a:pt x="176" y="46"/>
                  </a:cubicBezTo>
                  <a:cubicBezTo>
                    <a:pt x="177" y="45"/>
                    <a:pt x="173" y="44"/>
                    <a:pt x="173" y="44"/>
                  </a:cubicBezTo>
                  <a:cubicBezTo>
                    <a:pt x="173" y="45"/>
                    <a:pt x="172" y="46"/>
                    <a:pt x="170" y="46"/>
                  </a:cubicBezTo>
                  <a:cubicBezTo>
                    <a:pt x="167" y="46"/>
                    <a:pt x="164" y="48"/>
                    <a:pt x="166" y="50"/>
                  </a:cubicBezTo>
                  <a:cubicBezTo>
                    <a:pt x="168" y="51"/>
                    <a:pt x="169" y="52"/>
                    <a:pt x="168" y="52"/>
                  </a:cubicBezTo>
                  <a:cubicBezTo>
                    <a:pt x="167" y="53"/>
                    <a:pt x="164" y="50"/>
                    <a:pt x="160" y="50"/>
                  </a:cubicBezTo>
                  <a:cubicBezTo>
                    <a:pt x="156" y="51"/>
                    <a:pt x="148" y="46"/>
                    <a:pt x="148" y="45"/>
                  </a:cubicBezTo>
                  <a:cubicBezTo>
                    <a:pt x="148" y="44"/>
                    <a:pt x="143" y="45"/>
                    <a:pt x="139" y="44"/>
                  </a:cubicBezTo>
                  <a:cubicBezTo>
                    <a:pt x="138" y="44"/>
                    <a:pt x="137" y="44"/>
                    <a:pt x="137" y="44"/>
                  </a:cubicBezTo>
                  <a:cubicBezTo>
                    <a:pt x="133" y="42"/>
                    <a:pt x="128" y="40"/>
                    <a:pt x="126" y="41"/>
                  </a:cubicBezTo>
                  <a:cubicBezTo>
                    <a:pt x="123" y="41"/>
                    <a:pt x="118" y="42"/>
                    <a:pt x="116" y="41"/>
                  </a:cubicBezTo>
                  <a:cubicBezTo>
                    <a:pt x="114" y="40"/>
                    <a:pt x="112" y="39"/>
                    <a:pt x="108" y="40"/>
                  </a:cubicBezTo>
                  <a:cubicBezTo>
                    <a:pt x="104" y="40"/>
                    <a:pt x="102" y="38"/>
                    <a:pt x="97" y="37"/>
                  </a:cubicBezTo>
                  <a:cubicBezTo>
                    <a:pt x="92" y="36"/>
                    <a:pt x="86" y="37"/>
                    <a:pt x="84" y="38"/>
                  </a:cubicBezTo>
                  <a:cubicBezTo>
                    <a:pt x="83" y="38"/>
                    <a:pt x="83" y="36"/>
                    <a:pt x="81" y="36"/>
                  </a:cubicBezTo>
                  <a:cubicBezTo>
                    <a:pt x="79" y="36"/>
                    <a:pt x="80" y="35"/>
                    <a:pt x="79" y="34"/>
                  </a:cubicBezTo>
                  <a:cubicBezTo>
                    <a:pt x="78" y="32"/>
                    <a:pt x="72" y="33"/>
                    <a:pt x="70" y="34"/>
                  </a:cubicBezTo>
                  <a:cubicBezTo>
                    <a:pt x="68" y="34"/>
                    <a:pt x="68" y="33"/>
                    <a:pt x="68" y="32"/>
                  </a:cubicBezTo>
                  <a:cubicBezTo>
                    <a:pt x="68" y="31"/>
                    <a:pt x="66" y="31"/>
                    <a:pt x="65" y="32"/>
                  </a:cubicBezTo>
                  <a:cubicBezTo>
                    <a:pt x="65" y="34"/>
                    <a:pt x="62" y="34"/>
                    <a:pt x="61" y="33"/>
                  </a:cubicBezTo>
                  <a:cubicBezTo>
                    <a:pt x="60" y="32"/>
                    <a:pt x="63" y="32"/>
                    <a:pt x="63" y="31"/>
                  </a:cubicBezTo>
                  <a:cubicBezTo>
                    <a:pt x="63" y="30"/>
                    <a:pt x="60" y="29"/>
                    <a:pt x="59" y="29"/>
                  </a:cubicBezTo>
                  <a:cubicBezTo>
                    <a:pt x="58" y="28"/>
                    <a:pt x="56" y="30"/>
                    <a:pt x="54" y="32"/>
                  </a:cubicBezTo>
                  <a:cubicBezTo>
                    <a:pt x="52" y="34"/>
                    <a:pt x="48" y="34"/>
                    <a:pt x="46" y="34"/>
                  </a:cubicBezTo>
                  <a:cubicBezTo>
                    <a:pt x="44" y="34"/>
                    <a:pt x="41" y="34"/>
                    <a:pt x="41" y="35"/>
                  </a:cubicBezTo>
                  <a:cubicBezTo>
                    <a:pt x="41" y="36"/>
                    <a:pt x="44" y="36"/>
                    <a:pt x="42" y="38"/>
                  </a:cubicBezTo>
                  <a:cubicBezTo>
                    <a:pt x="41" y="40"/>
                    <a:pt x="40" y="36"/>
                    <a:pt x="39" y="37"/>
                  </a:cubicBezTo>
                  <a:cubicBezTo>
                    <a:pt x="37" y="39"/>
                    <a:pt x="32" y="39"/>
                    <a:pt x="31" y="39"/>
                  </a:cubicBezTo>
                  <a:cubicBezTo>
                    <a:pt x="30" y="39"/>
                    <a:pt x="26" y="43"/>
                    <a:pt x="25" y="44"/>
                  </a:cubicBezTo>
                  <a:cubicBezTo>
                    <a:pt x="24" y="45"/>
                    <a:pt x="26" y="46"/>
                    <a:pt x="23" y="49"/>
                  </a:cubicBezTo>
                  <a:cubicBezTo>
                    <a:pt x="20" y="53"/>
                    <a:pt x="12" y="52"/>
                    <a:pt x="10" y="52"/>
                  </a:cubicBezTo>
                  <a:cubicBezTo>
                    <a:pt x="8" y="52"/>
                    <a:pt x="9" y="54"/>
                    <a:pt x="9" y="55"/>
                  </a:cubicBezTo>
                  <a:cubicBezTo>
                    <a:pt x="8" y="56"/>
                    <a:pt x="10" y="57"/>
                    <a:pt x="14" y="59"/>
                  </a:cubicBezTo>
                  <a:cubicBezTo>
                    <a:pt x="19" y="60"/>
                    <a:pt x="22" y="66"/>
                    <a:pt x="23" y="68"/>
                  </a:cubicBezTo>
                  <a:cubicBezTo>
                    <a:pt x="23" y="69"/>
                    <a:pt x="29" y="67"/>
                    <a:pt x="31" y="68"/>
                  </a:cubicBezTo>
                  <a:cubicBezTo>
                    <a:pt x="34" y="68"/>
                    <a:pt x="31" y="71"/>
                    <a:pt x="33" y="72"/>
                  </a:cubicBezTo>
                  <a:cubicBezTo>
                    <a:pt x="35" y="73"/>
                    <a:pt x="38" y="72"/>
                    <a:pt x="38" y="73"/>
                  </a:cubicBezTo>
                  <a:cubicBezTo>
                    <a:pt x="39" y="75"/>
                    <a:pt x="35" y="73"/>
                    <a:pt x="32" y="75"/>
                  </a:cubicBezTo>
                  <a:cubicBezTo>
                    <a:pt x="30" y="77"/>
                    <a:pt x="29" y="78"/>
                    <a:pt x="28" y="76"/>
                  </a:cubicBezTo>
                  <a:cubicBezTo>
                    <a:pt x="27" y="75"/>
                    <a:pt x="23" y="76"/>
                    <a:pt x="21" y="76"/>
                  </a:cubicBezTo>
                  <a:cubicBezTo>
                    <a:pt x="19" y="76"/>
                    <a:pt x="21" y="74"/>
                    <a:pt x="21" y="73"/>
                  </a:cubicBezTo>
                  <a:cubicBezTo>
                    <a:pt x="22" y="71"/>
                    <a:pt x="19" y="71"/>
                    <a:pt x="15" y="73"/>
                  </a:cubicBezTo>
                  <a:cubicBezTo>
                    <a:pt x="11" y="75"/>
                    <a:pt x="13" y="74"/>
                    <a:pt x="12" y="76"/>
                  </a:cubicBezTo>
                  <a:cubicBezTo>
                    <a:pt x="12" y="78"/>
                    <a:pt x="10" y="75"/>
                    <a:pt x="8" y="76"/>
                  </a:cubicBezTo>
                  <a:cubicBezTo>
                    <a:pt x="5" y="78"/>
                    <a:pt x="2" y="79"/>
                    <a:pt x="1" y="80"/>
                  </a:cubicBezTo>
                  <a:cubicBezTo>
                    <a:pt x="0" y="82"/>
                    <a:pt x="6" y="83"/>
                    <a:pt x="8" y="83"/>
                  </a:cubicBezTo>
                  <a:cubicBezTo>
                    <a:pt x="11" y="84"/>
                    <a:pt x="6" y="85"/>
                    <a:pt x="7" y="86"/>
                  </a:cubicBezTo>
                  <a:cubicBezTo>
                    <a:pt x="9" y="86"/>
                    <a:pt x="8" y="88"/>
                    <a:pt x="11" y="89"/>
                  </a:cubicBezTo>
                  <a:cubicBezTo>
                    <a:pt x="14" y="91"/>
                    <a:pt x="20" y="89"/>
                    <a:pt x="22" y="89"/>
                  </a:cubicBezTo>
                  <a:cubicBezTo>
                    <a:pt x="24" y="89"/>
                    <a:pt x="25" y="91"/>
                    <a:pt x="27" y="90"/>
                  </a:cubicBezTo>
                  <a:cubicBezTo>
                    <a:pt x="28" y="89"/>
                    <a:pt x="33" y="84"/>
                    <a:pt x="36" y="87"/>
                  </a:cubicBezTo>
                  <a:cubicBezTo>
                    <a:pt x="38" y="89"/>
                    <a:pt x="33" y="89"/>
                    <a:pt x="34" y="90"/>
                  </a:cubicBezTo>
                  <a:cubicBezTo>
                    <a:pt x="36" y="92"/>
                    <a:pt x="37" y="95"/>
                    <a:pt x="35" y="97"/>
                  </a:cubicBezTo>
                  <a:cubicBezTo>
                    <a:pt x="32" y="99"/>
                    <a:pt x="30" y="98"/>
                    <a:pt x="29" y="98"/>
                  </a:cubicBezTo>
                  <a:cubicBezTo>
                    <a:pt x="27" y="98"/>
                    <a:pt x="28" y="100"/>
                    <a:pt x="26" y="102"/>
                  </a:cubicBezTo>
                  <a:cubicBezTo>
                    <a:pt x="24" y="104"/>
                    <a:pt x="22" y="100"/>
                    <a:pt x="19" y="100"/>
                  </a:cubicBezTo>
                  <a:cubicBezTo>
                    <a:pt x="17" y="100"/>
                    <a:pt x="17" y="104"/>
                    <a:pt x="17" y="105"/>
                  </a:cubicBezTo>
                  <a:cubicBezTo>
                    <a:pt x="18" y="107"/>
                    <a:pt x="13" y="105"/>
                    <a:pt x="12" y="109"/>
                  </a:cubicBezTo>
                  <a:cubicBezTo>
                    <a:pt x="11" y="113"/>
                    <a:pt x="7" y="110"/>
                    <a:pt x="10" y="114"/>
                  </a:cubicBezTo>
                  <a:cubicBezTo>
                    <a:pt x="13" y="117"/>
                    <a:pt x="12" y="115"/>
                    <a:pt x="14" y="117"/>
                  </a:cubicBezTo>
                  <a:cubicBezTo>
                    <a:pt x="17" y="118"/>
                    <a:pt x="12" y="121"/>
                    <a:pt x="14" y="121"/>
                  </a:cubicBezTo>
                  <a:cubicBezTo>
                    <a:pt x="17" y="122"/>
                    <a:pt x="19" y="126"/>
                    <a:pt x="21" y="127"/>
                  </a:cubicBezTo>
                  <a:cubicBezTo>
                    <a:pt x="22" y="129"/>
                    <a:pt x="24" y="127"/>
                    <a:pt x="27" y="127"/>
                  </a:cubicBezTo>
                  <a:cubicBezTo>
                    <a:pt x="29" y="126"/>
                    <a:pt x="28" y="123"/>
                    <a:pt x="29" y="124"/>
                  </a:cubicBezTo>
                  <a:cubicBezTo>
                    <a:pt x="31" y="126"/>
                    <a:pt x="33" y="129"/>
                    <a:pt x="31" y="130"/>
                  </a:cubicBezTo>
                  <a:cubicBezTo>
                    <a:pt x="30" y="131"/>
                    <a:pt x="31" y="134"/>
                    <a:pt x="31" y="135"/>
                  </a:cubicBezTo>
                  <a:cubicBezTo>
                    <a:pt x="31" y="137"/>
                    <a:pt x="36" y="136"/>
                    <a:pt x="36" y="135"/>
                  </a:cubicBezTo>
                  <a:cubicBezTo>
                    <a:pt x="37" y="133"/>
                    <a:pt x="41" y="133"/>
                    <a:pt x="43" y="135"/>
                  </a:cubicBezTo>
                  <a:cubicBezTo>
                    <a:pt x="46" y="138"/>
                    <a:pt x="47" y="138"/>
                    <a:pt x="47" y="136"/>
                  </a:cubicBezTo>
                  <a:cubicBezTo>
                    <a:pt x="47" y="134"/>
                    <a:pt x="49" y="132"/>
                    <a:pt x="49" y="134"/>
                  </a:cubicBezTo>
                  <a:cubicBezTo>
                    <a:pt x="49" y="135"/>
                    <a:pt x="51" y="136"/>
                    <a:pt x="54" y="134"/>
                  </a:cubicBezTo>
                  <a:cubicBezTo>
                    <a:pt x="58" y="133"/>
                    <a:pt x="56" y="134"/>
                    <a:pt x="54" y="137"/>
                  </a:cubicBezTo>
                  <a:cubicBezTo>
                    <a:pt x="52" y="140"/>
                    <a:pt x="54" y="144"/>
                    <a:pt x="53" y="145"/>
                  </a:cubicBezTo>
                  <a:cubicBezTo>
                    <a:pt x="51" y="145"/>
                    <a:pt x="49" y="150"/>
                    <a:pt x="46" y="150"/>
                  </a:cubicBezTo>
                  <a:cubicBezTo>
                    <a:pt x="43" y="150"/>
                    <a:pt x="38" y="156"/>
                    <a:pt x="38" y="157"/>
                  </a:cubicBezTo>
                  <a:cubicBezTo>
                    <a:pt x="37" y="158"/>
                    <a:pt x="31" y="155"/>
                    <a:pt x="30" y="158"/>
                  </a:cubicBezTo>
                  <a:cubicBezTo>
                    <a:pt x="29" y="160"/>
                    <a:pt x="25" y="162"/>
                    <a:pt x="26" y="163"/>
                  </a:cubicBezTo>
                  <a:cubicBezTo>
                    <a:pt x="27" y="164"/>
                    <a:pt x="32" y="161"/>
                    <a:pt x="32" y="160"/>
                  </a:cubicBezTo>
                  <a:cubicBezTo>
                    <a:pt x="32" y="159"/>
                    <a:pt x="33" y="159"/>
                    <a:pt x="34" y="160"/>
                  </a:cubicBezTo>
                  <a:cubicBezTo>
                    <a:pt x="35" y="161"/>
                    <a:pt x="37" y="159"/>
                    <a:pt x="38" y="159"/>
                  </a:cubicBezTo>
                  <a:cubicBezTo>
                    <a:pt x="39" y="158"/>
                    <a:pt x="41" y="158"/>
                    <a:pt x="42" y="158"/>
                  </a:cubicBezTo>
                  <a:cubicBezTo>
                    <a:pt x="43" y="158"/>
                    <a:pt x="43" y="157"/>
                    <a:pt x="46" y="156"/>
                  </a:cubicBezTo>
                  <a:cubicBezTo>
                    <a:pt x="50" y="156"/>
                    <a:pt x="49" y="155"/>
                    <a:pt x="50" y="153"/>
                  </a:cubicBezTo>
                  <a:cubicBezTo>
                    <a:pt x="50" y="152"/>
                    <a:pt x="57" y="148"/>
                    <a:pt x="59" y="148"/>
                  </a:cubicBezTo>
                  <a:cubicBezTo>
                    <a:pt x="60" y="148"/>
                    <a:pt x="59" y="145"/>
                    <a:pt x="61" y="145"/>
                  </a:cubicBezTo>
                  <a:cubicBezTo>
                    <a:pt x="62" y="145"/>
                    <a:pt x="65" y="143"/>
                    <a:pt x="67" y="142"/>
                  </a:cubicBezTo>
                  <a:cubicBezTo>
                    <a:pt x="68" y="140"/>
                    <a:pt x="69" y="141"/>
                    <a:pt x="70" y="140"/>
                  </a:cubicBezTo>
                  <a:cubicBezTo>
                    <a:pt x="72" y="140"/>
                    <a:pt x="71" y="137"/>
                    <a:pt x="72" y="136"/>
                  </a:cubicBezTo>
                  <a:cubicBezTo>
                    <a:pt x="74" y="136"/>
                    <a:pt x="75" y="135"/>
                    <a:pt x="75" y="134"/>
                  </a:cubicBezTo>
                  <a:cubicBezTo>
                    <a:pt x="75" y="133"/>
                    <a:pt x="71" y="133"/>
                    <a:pt x="71" y="132"/>
                  </a:cubicBezTo>
                  <a:cubicBezTo>
                    <a:pt x="70" y="131"/>
                    <a:pt x="74" y="128"/>
                    <a:pt x="75" y="128"/>
                  </a:cubicBezTo>
                  <a:cubicBezTo>
                    <a:pt x="76" y="128"/>
                    <a:pt x="78" y="127"/>
                    <a:pt x="78" y="125"/>
                  </a:cubicBezTo>
                  <a:cubicBezTo>
                    <a:pt x="78" y="123"/>
                    <a:pt x="80" y="123"/>
                    <a:pt x="82" y="121"/>
                  </a:cubicBezTo>
                  <a:cubicBezTo>
                    <a:pt x="83" y="120"/>
                    <a:pt x="83" y="118"/>
                    <a:pt x="84" y="118"/>
                  </a:cubicBezTo>
                  <a:cubicBezTo>
                    <a:pt x="86" y="118"/>
                    <a:pt x="87" y="116"/>
                    <a:pt x="89" y="115"/>
                  </a:cubicBezTo>
                  <a:cubicBezTo>
                    <a:pt x="90" y="114"/>
                    <a:pt x="89" y="116"/>
                    <a:pt x="92" y="116"/>
                  </a:cubicBezTo>
                  <a:cubicBezTo>
                    <a:pt x="95" y="117"/>
                    <a:pt x="94" y="119"/>
                    <a:pt x="92" y="118"/>
                  </a:cubicBezTo>
                  <a:cubicBezTo>
                    <a:pt x="90" y="117"/>
                    <a:pt x="89" y="117"/>
                    <a:pt x="87" y="119"/>
                  </a:cubicBezTo>
                  <a:cubicBezTo>
                    <a:pt x="85" y="121"/>
                    <a:pt x="86" y="122"/>
                    <a:pt x="85" y="124"/>
                  </a:cubicBezTo>
                  <a:cubicBezTo>
                    <a:pt x="83" y="126"/>
                    <a:pt x="83" y="128"/>
                    <a:pt x="85" y="128"/>
                  </a:cubicBezTo>
                  <a:cubicBezTo>
                    <a:pt x="87" y="128"/>
                    <a:pt x="85" y="130"/>
                    <a:pt x="83" y="130"/>
                  </a:cubicBezTo>
                  <a:cubicBezTo>
                    <a:pt x="81" y="131"/>
                    <a:pt x="83" y="132"/>
                    <a:pt x="85" y="132"/>
                  </a:cubicBezTo>
                  <a:cubicBezTo>
                    <a:pt x="88" y="132"/>
                    <a:pt x="92" y="128"/>
                    <a:pt x="95" y="126"/>
                  </a:cubicBezTo>
                  <a:cubicBezTo>
                    <a:pt x="99" y="124"/>
                    <a:pt x="102" y="126"/>
                    <a:pt x="103" y="126"/>
                  </a:cubicBezTo>
                  <a:cubicBezTo>
                    <a:pt x="104" y="126"/>
                    <a:pt x="101" y="124"/>
                    <a:pt x="103" y="123"/>
                  </a:cubicBezTo>
                  <a:cubicBezTo>
                    <a:pt x="104" y="123"/>
                    <a:pt x="101" y="122"/>
                    <a:pt x="100" y="120"/>
                  </a:cubicBezTo>
                  <a:cubicBezTo>
                    <a:pt x="100" y="118"/>
                    <a:pt x="102" y="119"/>
                    <a:pt x="102" y="118"/>
                  </a:cubicBezTo>
                  <a:cubicBezTo>
                    <a:pt x="103" y="116"/>
                    <a:pt x="104" y="117"/>
                    <a:pt x="105" y="117"/>
                  </a:cubicBezTo>
                  <a:cubicBezTo>
                    <a:pt x="106" y="118"/>
                    <a:pt x="108" y="117"/>
                    <a:pt x="109" y="119"/>
                  </a:cubicBezTo>
                  <a:cubicBezTo>
                    <a:pt x="110" y="121"/>
                    <a:pt x="111" y="118"/>
                    <a:pt x="113" y="120"/>
                  </a:cubicBezTo>
                  <a:cubicBezTo>
                    <a:pt x="115" y="121"/>
                    <a:pt x="112" y="121"/>
                    <a:pt x="110" y="121"/>
                  </a:cubicBezTo>
                  <a:cubicBezTo>
                    <a:pt x="109" y="122"/>
                    <a:pt x="110" y="125"/>
                    <a:pt x="111" y="123"/>
                  </a:cubicBezTo>
                  <a:cubicBezTo>
                    <a:pt x="112" y="122"/>
                    <a:pt x="114" y="121"/>
                    <a:pt x="115" y="122"/>
                  </a:cubicBezTo>
                  <a:cubicBezTo>
                    <a:pt x="116" y="124"/>
                    <a:pt x="117" y="123"/>
                    <a:pt x="118" y="122"/>
                  </a:cubicBezTo>
                  <a:cubicBezTo>
                    <a:pt x="119" y="121"/>
                    <a:pt x="119" y="122"/>
                    <a:pt x="119" y="123"/>
                  </a:cubicBezTo>
                  <a:cubicBezTo>
                    <a:pt x="119" y="124"/>
                    <a:pt x="122" y="124"/>
                    <a:pt x="125" y="125"/>
                  </a:cubicBezTo>
                  <a:cubicBezTo>
                    <a:pt x="128" y="125"/>
                    <a:pt x="135" y="125"/>
                    <a:pt x="136" y="125"/>
                  </a:cubicBezTo>
                  <a:cubicBezTo>
                    <a:pt x="138" y="124"/>
                    <a:pt x="137" y="127"/>
                    <a:pt x="141" y="128"/>
                  </a:cubicBezTo>
                  <a:cubicBezTo>
                    <a:pt x="144" y="128"/>
                    <a:pt x="145" y="124"/>
                    <a:pt x="147" y="126"/>
                  </a:cubicBezTo>
                  <a:cubicBezTo>
                    <a:pt x="149" y="127"/>
                    <a:pt x="147" y="128"/>
                    <a:pt x="146" y="129"/>
                  </a:cubicBezTo>
                  <a:cubicBezTo>
                    <a:pt x="145" y="130"/>
                    <a:pt x="147" y="130"/>
                    <a:pt x="148" y="131"/>
                  </a:cubicBezTo>
                  <a:cubicBezTo>
                    <a:pt x="150" y="131"/>
                    <a:pt x="153" y="132"/>
                    <a:pt x="154" y="133"/>
                  </a:cubicBezTo>
                  <a:cubicBezTo>
                    <a:pt x="156" y="135"/>
                    <a:pt x="157" y="137"/>
                    <a:pt x="160" y="138"/>
                  </a:cubicBezTo>
                  <a:cubicBezTo>
                    <a:pt x="164" y="140"/>
                    <a:pt x="161" y="134"/>
                    <a:pt x="163" y="136"/>
                  </a:cubicBezTo>
                  <a:cubicBezTo>
                    <a:pt x="166" y="138"/>
                    <a:pt x="165" y="136"/>
                    <a:pt x="168" y="138"/>
                  </a:cubicBezTo>
                  <a:cubicBezTo>
                    <a:pt x="170" y="140"/>
                    <a:pt x="169" y="137"/>
                    <a:pt x="168" y="134"/>
                  </a:cubicBezTo>
                  <a:cubicBezTo>
                    <a:pt x="167" y="130"/>
                    <a:pt x="169" y="133"/>
                    <a:pt x="170" y="134"/>
                  </a:cubicBezTo>
                  <a:cubicBezTo>
                    <a:pt x="171" y="136"/>
                    <a:pt x="171" y="139"/>
                    <a:pt x="170" y="141"/>
                  </a:cubicBezTo>
                  <a:cubicBezTo>
                    <a:pt x="170" y="143"/>
                    <a:pt x="166" y="141"/>
                    <a:pt x="167" y="140"/>
                  </a:cubicBezTo>
                  <a:cubicBezTo>
                    <a:pt x="167" y="139"/>
                    <a:pt x="163" y="139"/>
                    <a:pt x="163" y="141"/>
                  </a:cubicBezTo>
                  <a:cubicBezTo>
                    <a:pt x="163" y="143"/>
                    <a:pt x="165" y="146"/>
                    <a:pt x="167" y="146"/>
                  </a:cubicBezTo>
                  <a:cubicBezTo>
                    <a:pt x="169" y="146"/>
                    <a:pt x="168" y="149"/>
                    <a:pt x="169" y="149"/>
                  </a:cubicBezTo>
                  <a:cubicBezTo>
                    <a:pt x="170" y="150"/>
                    <a:pt x="170" y="153"/>
                    <a:pt x="171" y="152"/>
                  </a:cubicBezTo>
                  <a:cubicBezTo>
                    <a:pt x="172" y="152"/>
                    <a:pt x="172" y="148"/>
                    <a:pt x="171" y="147"/>
                  </a:cubicBezTo>
                  <a:cubicBezTo>
                    <a:pt x="170" y="145"/>
                    <a:pt x="170" y="143"/>
                    <a:pt x="172" y="143"/>
                  </a:cubicBezTo>
                  <a:cubicBezTo>
                    <a:pt x="173" y="144"/>
                    <a:pt x="172" y="146"/>
                    <a:pt x="172" y="147"/>
                  </a:cubicBezTo>
                  <a:cubicBezTo>
                    <a:pt x="173" y="148"/>
                    <a:pt x="174" y="146"/>
                    <a:pt x="175" y="145"/>
                  </a:cubicBezTo>
                  <a:cubicBezTo>
                    <a:pt x="177" y="144"/>
                    <a:pt x="175" y="142"/>
                    <a:pt x="175" y="141"/>
                  </a:cubicBezTo>
                  <a:cubicBezTo>
                    <a:pt x="176" y="139"/>
                    <a:pt x="178" y="142"/>
                    <a:pt x="178" y="144"/>
                  </a:cubicBezTo>
                  <a:cubicBezTo>
                    <a:pt x="179" y="146"/>
                    <a:pt x="177" y="146"/>
                    <a:pt x="177" y="148"/>
                  </a:cubicBezTo>
                  <a:cubicBezTo>
                    <a:pt x="177" y="149"/>
                    <a:pt x="174" y="148"/>
                    <a:pt x="174" y="149"/>
                  </a:cubicBezTo>
                  <a:cubicBezTo>
                    <a:pt x="173" y="150"/>
                    <a:pt x="173" y="154"/>
                    <a:pt x="174" y="154"/>
                  </a:cubicBezTo>
                  <a:cubicBezTo>
                    <a:pt x="175" y="154"/>
                    <a:pt x="176" y="150"/>
                    <a:pt x="176" y="152"/>
                  </a:cubicBezTo>
                  <a:cubicBezTo>
                    <a:pt x="177" y="154"/>
                    <a:pt x="179" y="150"/>
                    <a:pt x="180" y="152"/>
                  </a:cubicBezTo>
                  <a:cubicBezTo>
                    <a:pt x="180" y="154"/>
                    <a:pt x="183" y="156"/>
                    <a:pt x="184" y="155"/>
                  </a:cubicBezTo>
                  <a:cubicBezTo>
                    <a:pt x="185" y="155"/>
                    <a:pt x="184" y="153"/>
                    <a:pt x="182" y="153"/>
                  </a:cubicBezTo>
                  <a:cubicBezTo>
                    <a:pt x="180" y="153"/>
                    <a:pt x="181" y="150"/>
                    <a:pt x="182" y="150"/>
                  </a:cubicBezTo>
                  <a:cubicBezTo>
                    <a:pt x="184" y="150"/>
                    <a:pt x="186" y="154"/>
                    <a:pt x="186" y="155"/>
                  </a:cubicBezTo>
                  <a:cubicBezTo>
                    <a:pt x="186" y="156"/>
                    <a:pt x="185" y="156"/>
                    <a:pt x="183" y="158"/>
                  </a:cubicBezTo>
                  <a:cubicBezTo>
                    <a:pt x="182" y="159"/>
                    <a:pt x="180" y="155"/>
                    <a:pt x="179" y="155"/>
                  </a:cubicBezTo>
                  <a:cubicBezTo>
                    <a:pt x="178" y="155"/>
                    <a:pt x="179" y="158"/>
                    <a:pt x="180" y="159"/>
                  </a:cubicBezTo>
                  <a:cubicBezTo>
                    <a:pt x="180" y="161"/>
                    <a:pt x="178" y="163"/>
                    <a:pt x="180" y="164"/>
                  </a:cubicBezTo>
                  <a:cubicBezTo>
                    <a:pt x="182" y="166"/>
                    <a:pt x="181" y="164"/>
                    <a:pt x="181" y="163"/>
                  </a:cubicBezTo>
                  <a:cubicBezTo>
                    <a:pt x="182" y="162"/>
                    <a:pt x="183" y="163"/>
                    <a:pt x="184" y="164"/>
                  </a:cubicBezTo>
                  <a:cubicBezTo>
                    <a:pt x="185" y="164"/>
                    <a:pt x="185" y="162"/>
                    <a:pt x="185" y="161"/>
                  </a:cubicBezTo>
                  <a:cubicBezTo>
                    <a:pt x="185" y="160"/>
                    <a:pt x="187" y="160"/>
                    <a:pt x="188" y="162"/>
                  </a:cubicBezTo>
                  <a:cubicBezTo>
                    <a:pt x="189" y="163"/>
                    <a:pt x="189" y="160"/>
                    <a:pt x="190" y="160"/>
                  </a:cubicBezTo>
                  <a:cubicBezTo>
                    <a:pt x="192" y="161"/>
                    <a:pt x="191" y="163"/>
                    <a:pt x="191" y="164"/>
                  </a:cubicBezTo>
                  <a:cubicBezTo>
                    <a:pt x="191" y="165"/>
                    <a:pt x="193" y="163"/>
                    <a:pt x="193" y="164"/>
                  </a:cubicBezTo>
                  <a:cubicBezTo>
                    <a:pt x="193" y="165"/>
                    <a:pt x="193" y="165"/>
                    <a:pt x="193" y="165"/>
                  </a:cubicBezTo>
                  <a:cubicBezTo>
                    <a:pt x="193" y="166"/>
                    <a:pt x="194" y="167"/>
                    <a:pt x="195" y="168"/>
                  </a:cubicBezTo>
                  <a:cubicBezTo>
                    <a:pt x="197" y="169"/>
                    <a:pt x="193" y="169"/>
                    <a:pt x="194" y="170"/>
                  </a:cubicBezTo>
                  <a:cubicBezTo>
                    <a:pt x="195" y="171"/>
                    <a:pt x="194" y="172"/>
                    <a:pt x="195" y="174"/>
                  </a:cubicBezTo>
                  <a:cubicBezTo>
                    <a:pt x="196" y="175"/>
                    <a:pt x="198" y="174"/>
                    <a:pt x="199" y="173"/>
                  </a:cubicBezTo>
                  <a:cubicBezTo>
                    <a:pt x="200" y="172"/>
                    <a:pt x="201" y="175"/>
                    <a:pt x="200" y="176"/>
                  </a:cubicBezTo>
                  <a:cubicBezTo>
                    <a:pt x="199" y="178"/>
                    <a:pt x="201" y="179"/>
                    <a:pt x="202" y="178"/>
                  </a:cubicBezTo>
                  <a:cubicBezTo>
                    <a:pt x="203" y="177"/>
                    <a:pt x="206" y="180"/>
                    <a:pt x="207" y="181"/>
                  </a:cubicBezTo>
                  <a:cubicBezTo>
                    <a:pt x="208" y="181"/>
                    <a:pt x="209" y="183"/>
                    <a:pt x="207" y="183"/>
                  </a:cubicBezTo>
                  <a:cubicBezTo>
                    <a:pt x="205" y="183"/>
                    <a:pt x="206" y="186"/>
                    <a:pt x="207" y="186"/>
                  </a:cubicBezTo>
                  <a:cubicBezTo>
                    <a:pt x="208" y="186"/>
                    <a:pt x="208" y="188"/>
                    <a:pt x="208" y="189"/>
                  </a:cubicBezTo>
                  <a:cubicBezTo>
                    <a:pt x="208" y="190"/>
                    <a:pt x="212" y="191"/>
                    <a:pt x="213" y="191"/>
                  </a:cubicBezTo>
                  <a:cubicBezTo>
                    <a:pt x="215" y="190"/>
                    <a:pt x="216" y="192"/>
                    <a:pt x="217" y="193"/>
                  </a:cubicBezTo>
                  <a:cubicBezTo>
                    <a:pt x="218" y="194"/>
                    <a:pt x="220" y="195"/>
                    <a:pt x="221" y="194"/>
                  </a:cubicBezTo>
                  <a:cubicBezTo>
                    <a:pt x="222" y="193"/>
                    <a:pt x="223" y="196"/>
                    <a:pt x="223" y="197"/>
                  </a:cubicBezTo>
                  <a:cubicBezTo>
                    <a:pt x="223" y="199"/>
                    <a:pt x="226" y="198"/>
                    <a:pt x="227" y="198"/>
                  </a:cubicBezTo>
                  <a:cubicBezTo>
                    <a:pt x="228" y="198"/>
                    <a:pt x="229" y="200"/>
                    <a:pt x="230" y="199"/>
                  </a:cubicBezTo>
                  <a:cubicBezTo>
                    <a:pt x="232" y="199"/>
                    <a:pt x="233" y="202"/>
                    <a:pt x="234" y="204"/>
                  </a:cubicBezTo>
                  <a:cubicBezTo>
                    <a:pt x="234" y="204"/>
                    <a:pt x="234" y="205"/>
                    <a:pt x="235" y="205"/>
                  </a:cubicBezTo>
                  <a:cubicBezTo>
                    <a:pt x="236" y="207"/>
                    <a:pt x="235" y="208"/>
                    <a:pt x="235" y="210"/>
                  </a:cubicBezTo>
                  <a:cubicBezTo>
                    <a:pt x="236" y="212"/>
                    <a:pt x="236" y="215"/>
                    <a:pt x="234" y="215"/>
                  </a:cubicBezTo>
                  <a:cubicBezTo>
                    <a:pt x="232" y="215"/>
                    <a:pt x="232" y="213"/>
                    <a:pt x="233" y="213"/>
                  </a:cubicBezTo>
                  <a:cubicBezTo>
                    <a:pt x="234" y="212"/>
                    <a:pt x="234" y="210"/>
                    <a:pt x="233" y="210"/>
                  </a:cubicBezTo>
                  <a:cubicBezTo>
                    <a:pt x="232" y="210"/>
                    <a:pt x="232" y="209"/>
                    <a:pt x="232" y="208"/>
                  </a:cubicBezTo>
                  <a:cubicBezTo>
                    <a:pt x="232" y="207"/>
                    <a:pt x="232" y="206"/>
                    <a:pt x="232" y="206"/>
                  </a:cubicBezTo>
                  <a:cubicBezTo>
                    <a:pt x="233" y="204"/>
                    <a:pt x="230" y="205"/>
                    <a:pt x="229" y="204"/>
                  </a:cubicBezTo>
                  <a:cubicBezTo>
                    <a:pt x="227" y="202"/>
                    <a:pt x="224" y="202"/>
                    <a:pt x="223" y="201"/>
                  </a:cubicBezTo>
                  <a:cubicBezTo>
                    <a:pt x="222" y="199"/>
                    <a:pt x="219" y="194"/>
                    <a:pt x="217" y="194"/>
                  </a:cubicBezTo>
                  <a:cubicBezTo>
                    <a:pt x="215" y="194"/>
                    <a:pt x="213" y="194"/>
                    <a:pt x="210" y="193"/>
                  </a:cubicBezTo>
                  <a:cubicBezTo>
                    <a:pt x="208" y="191"/>
                    <a:pt x="207" y="191"/>
                    <a:pt x="205" y="192"/>
                  </a:cubicBezTo>
                  <a:cubicBezTo>
                    <a:pt x="203" y="193"/>
                    <a:pt x="207" y="193"/>
                    <a:pt x="207" y="194"/>
                  </a:cubicBezTo>
                  <a:cubicBezTo>
                    <a:pt x="206" y="195"/>
                    <a:pt x="208" y="196"/>
                    <a:pt x="209" y="196"/>
                  </a:cubicBezTo>
                  <a:cubicBezTo>
                    <a:pt x="210" y="196"/>
                    <a:pt x="211" y="198"/>
                    <a:pt x="212" y="199"/>
                  </a:cubicBezTo>
                  <a:cubicBezTo>
                    <a:pt x="214" y="199"/>
                    <a:pt x="214" y="201"/>
                    <a:pt x="216" y="201"/>
                  </a:cubicBezTo>
                  <a:cubicBezTo>
                    <a:pt x="217" y="201"/>
                    <a:pt x="218" y="203"/>
                    <a:pt x="219" y="204"/>
                  </a:cubicBezTo>
                  <a:cubicBezTo>
                    <a:pt x="219" y="205"/>
                    <a:pt x="221" y="204"/>
                    <a:pt x="221" y="205"/>
                  </a:cubicBezTo>
                  <a:cubicBezTo>
                    <a:pt x="221" y="206"/>
                    <a:pt x="223" y="207"/>
                    <a:pt x="223" y="208"/>
                  </a:cubicBezTo>
                  <a:cubicBezTo>
                    <a:pt x="224" y="208"/>
                    <a:pt x="224" y="208"/>
                    <a:pt x="224" y="208"/>
                  </a:cubicBezTo>
                  <a:cubicBezTo>
                    <a:pt x="224" y="209"/>
                    <a:pt x="224" y="213"/>
                    <a:pt x="226" y="215"/>
                  </a:cubicBezTo>
                  <a:cubicBezTo>
                    <a:pt x="228" y="217"/>
                    <a:pt x="227" y="219"/>
                    <a:pt x="228" y="220"/>
                  </a:cubicBezTo>
                  <a:cubicBezTo>
                    <a:pt x="230" y="221"/>
                    <a:pt x="230" y="222"/>
                    <a:pt x="228" y="221"/>
                  </a:cubicBezTo>
                  <a:cubicBezTo>
                    <a:pt x="227" y="221"/>
                    <a:pt x="228" y="223"/>
                    <a:pt x="227" y="226"/>
                  </a:cubicBezTo>
                  <a:cubicBezTo>
                    <a:pt x="227" y="229"/>
                    <a:pt x="227" y="236"/>
                    <a:pt x="227" y="239"/>
                  </a:cubicBezTo>
                  <a:cubicBezTo>
                    <a:pt x="226" y="241"/>
                    <a:pt x="224" y="244"/>
                    <a:pt x="225" y="247"/>
                  </a:cubicBezTo>
                  <a:cubicBezTo>
                    <a:pt x="227" y="249"/>
                    <a:pt x="228" y="252"/>
                    <a:pt x="227" y="255"/>
                  </a:cubicBezTo>
                  <a:cubicBezTo>
                    <a:pt x="226" y="258"/>
                    <a:pt x="226" y="259"/>
                    <a:pt x="228" y="262"/>
                  </a:cubicBezTo>
                  <a:cubicBezTo>
                    <a:pt x="229" y="264"/>
                    <a:pt x="228" y="267"/>
                    <a:pt x="229" y="268"/>
                  </a:cubicBezTo>
                  <a:cubicBezTo>
                    <a:pt x="230" y="269"/>
                    <a:pt x="232" y="271"/>
                    <a:pt x="233" y="273"/>
                  </a:cubicBezTo>
                  <a:cubicBezTo>
                    <a:pt x="234" y="275"/>
                    <a:pt x="235" y="273"/>
                    <a:pt x="236" y="276"/>
                  </a:cubicBezTo>
                  <a:cubicBezTo>
                    <a:pt x="236" y="278"/>
                    <a:pt x="236" y="278"/>
                    <a:pt x="238" y="279"/>
                  </a:cubicBezTo>
                  <a:cubicBezTo>
                    <a:pt x="239" y="279"/>
                    <a:pt x="238" y="282"/>
                    <a:pt x="238" y="283"/>
                  </a:cubicBezTo>
                  <a:cubicBezTo>
                    <a:pt x="238" y="284"/>
                    <a:pt x="241" y="286"/>
                    <a:pt x="244" y="288"/>
                  </a:cubicBezTo>
                  <a:cubicBezTo>
                    <a:pt x="247" y="291"/>
                    <a:pt x="244" y="293"/>
                    <a:pt x="246" y="293"/>
                  </a:cubicBezTo>
                  <a:cubicBezTo>
                    <a:pt x="248" y="293"/>
                    <a:pt x="250" y="294"/>
                    <a:pt x="253" y="296"/>
                  </a:cubicBezTo>
                  <a:cubicBezTo>
                    <a:pt x="255" y="297"/>
                    <a:pt x="255" y="296"/>
                    <a:pt x="257" y="297"/>
                  </a:cubicBezTo>
                  <a:cubicBezTo>
                    <a:pt x="258" y="297"/>
                    <a:pt x="261" y="300"/>
                    <a:pt x="262" y="302"/>
                  </a:cubicBezTo>
                  <a:cubicBezTo>
                    <a:pt x="262" y="303"/>
                    <a:pt x="262" y="304"/>
                    <a:pt x="263" y="306"/>
                  </a:cubicBezTo>
                  <a:cubicBezTo>
                    <a:pt x="263" y="307"/>
                    <a:pt x="264" y="308"/>
                    <a:pt x="266" y="310"/>
                  </a:cubicBezTo>
                  <a:cubicBezTo>
                    <a:pt x="268" y="313"/>
                    <a:pt x="270" y="318"/>
                    <a:pt x="270" y="320"/>
                  </a:cubicBezTo>
                  <a:cubicBezTo>
                    <a:pt x="270" y="322"/>
                    <a:pt x="273" y="323"/>
                    <a:pt x="276" y="325"/>
                  </a:cubicBezTo>
                  <a:cubicBezTo>
                    <a:pt x="279" y="327"/>
                    <a:pt x="279" y="331"/>
                    <a:pt x="279" y="332"/>
                  </a:cubicBezTo>
                  <a:cubicBezTo>
                    <a:pt x="278" y="333"/>
                    <a:pt x="275" y="331"/>
                    <a:pt x="275" y="332"/>
                  </a:cubicBezTo>
                  <a:cubicBezTo>
                    <a:pt x="274" y="333"/>
                    <a:pt x="279" y="337"/>
                    <a:pt x="281" y="337"/>
                  </a:cubicBezTo>
                  <a:cubicBezTo>
                    <a:pt x="283" y="337"/>
                    <a:pt x="284" y="338"/>
                    <a:pt x="287" y="340"/>
                  </a:cubicBezTo>
                  <a:cubicBezTo>
                    <a:pt x="289" y="343"/>
                    <a:pt x="289" y="346"/>
                    <a:pt x="288" y="347"/>
                  </a:cubicBezTo>
                  <a:cubicBezTo>
                    <a:pt x="287" y="348"/>
                    <a:pt x="290" y="349"/>
                    <a:pt x="294" y="352"/>
                  </a:cubicBezTo>
                  <a:cubicBezTo>
                    <a:pt x="298" y="354"/>
                    <a:pt x="299" y="357"/>
                    <a:pt x="299" y="358"/>
                  </a:cubicBezTo>
                  <a:cubicBezTo>
                    <a:pt x="300" y="360"/>
                    <a:pt x="301" y="359"/>
                    <a:pt x="302" y="357"/>
                  </a:cubicBezTo>
                  <a:cubicBezTo>
                    <a:pt x="302" y="355"/>
                    <a:pt x="301" y="355"/>
                    <a:pt x="301" y="353"/>
                  </a:cubicBezTo>
                  <a:cubicBezTo>
                    <a:pt x="301" y="351"/>
                    <a:pt x="298" y="351"/>
                    <a:pt x="296" y="351"/>
                  </a:cubicBezTo>
                  <a:cubicBezTo>
                    <a:pt x="295" y="351"/>
                    <a:pt x="297" y="348"/>
                    <a:pt x="295" y="346"/>
                  </a:cubicBezTo>
                  <a:cubicBezTo>
                    <a:pt x="294" y="345"/>
                    <a:pt x="293" y="342"/>
                    <a:pt x="292" y="339"/>
                  </a:cubicBezTo>
                  <a:cubicBezTo>
                    <a:pt x="291" y="337"/>
                    <a:pt x="288" y="334"/>
                    <a:pt x="286" y="331"/>
                  </a:cubicBezTo>
                  <a:cubicBezTo>
                    <a:pt x="285" y="329"/>
                    <a:pt x="283" y="327"/>
                    <a:pt x="282" y="326"/>
                  </a:cubicBezTo>
                  <a:cubicBezTo>
                    <a:pt x="281" y="325"/>
                    <a:pt x="284" y="324"/>
                    <a:pt x="283" y="323"/>
                  </a:cubicBezTo>
                  <a:cubicBezTo>
                    <a:pt x="282" y="322"/>
                    <a:pt x="280" y="322"/>
                    <a:pt x="279" y="321"/>
                  </a:cubicBezTo>
                  <a:cubicBezTo>
                    <a:pt x="277" y="321"/>
                    <a:pt x="276" y="319"/>
                    <a:pt x="276" y="317"/>
                  </a:cubicBezTo>
                  <a:cubicBezTo>
                    <a:pt x="276" y="316"/>
                    <a:pt x="275" y="311"/>
                    <a:pt x="274" y="310"/>
                  </a:cubicBezTo>
                  <a:cubicBezTo>
                    <a:pt x="274" y="308"/>
                    <a:pt x="275" y="309"/>
                    <a:pt x="276" y="309"/>
                  </a:cubicBezTo>
                  <a:cubicBezTo>
                    <a:pt x="277" y="310"/>
                    <a:pt x="277" y="311"/>
                    <a:pt x="278" y="310"/>
                  </a:cubicBezTo>
                  <a:cubicBezTo>
                    <a:pt x="279" y="310"/>
                    <a:pt x="280" y="310"/>
                    <a:pt x="281" y="311"/>
                  </a:cubicBezTo>
                  <a:cubicBezTo>
                    <a:pt x="281" y="313"/>
                    <a:pt x="283" y="311"/>
                    <a:pt x="284" y="312"/>
                  </a:cubicBezTo>
                  <a:cubicBezTo>
                    <a:pt x="285" y="313"/>
                    <a:pt x="282" y="313"/>
                    <a:pt x="285" y="319"/>
                  </a:cubicBezTo>
                  <a:cubicBezTo>
                    <a:pt x="288" y="324"/>
                    <a:pt x="286" y="321"/>
                    <a:pt x="286" y="324"/>
                  </a:cubicBezTo>
                  <a:cubicBezTo>
                    <a:pt x="286" y="328"/>
                    <a:pt x="288" y="326"/>
                    <a:pt x="288" y="326"/>
                  </a:cubicBezTo>
                  <a:cubicBezTo>
                    <a:pt x="289" y="325"/>
                    <a:pt x="290" y="327"/>
                    <a:pt x="292" y="329"/>
                  </a:cubicBezTo>
                  <a:cubicBezTo>
                    <a:pt x="293" y="330"/>
                    <a:pt x="296" y="331"/>
                    <a:pt x="296" y="332"/>
                  </a:cubicBezTo>
                  <a:cubicBezTo>
                    <a:pt x="296" y="333"/>
                    <a:pt x="297" y="335"/>
                    <a:pt x="299" y="335"/>
                  </a:cubicBezTo>
                  <a:cubicBezTo>
                    <a:pt x="300" y="335"/>
                    <a:pt x="301" y="337"/>
                    <a:pt x="302" y="338"/>
                  </a:cubicBezTo>
                  <a:cubicBezTo>
                    <a:pt x="303" y="338"/>
                    <a:pt x="304" y="339"/>
                    <a:pt x="303" y="341"/>
                  </a:cubicBezTo>
                  <a:cubicBezTo>
                    <a:pt x="302" y="342"/>
                    <a:pt x="303" y="343"/>
                    <a:pt x="306" y="345"/>
                  </a:cubicBezTo>
                  <a:cubicBezTo>
                    <a:pt x="309" y="346"/>
                    <a:pt x="308" y="346"/>
                    <a:pt x="310" y="349"/>
                  </a:cubicBezTo>
                  <a:cubicBezTo>
                    <a:pt x="313" y="351"/>
                    <a:pt x="320" y="359"/>
                    <a:pt x="321" y="361"/>
                  </a:cubicBezTo>
                  <a:cubicBezTo>
                    <a:pt x="323" y="363"/>
                    <a:pt x="323" y="365"/>
                    <a:pt x="324" y="366"/>
                  </a:cubicBezTo>
                  <a:cubicBezTo>
                    <a:pt x="324" y="368"/>
                    <a:pt x="323" y="369"/>
                    <a:pt x="324" y="370"/>
                  </a:cubicBezTo>
                  <a:cubicBezTo>
                    <a:pt x="324" y="371"/>
                    <a:pt x="322" y="371"/>
                    <a:pt x="322" y="372"/>
                  </a:cubicBezTo>
                  <a:cubicBezTo>
                    <a:pt x="322" y="373"/>
                    <a:pt x="324" y="378"/>
                    <a:pt x="326" y="378"/>
                  </a:cubicBezTo>
                  <a:cubicBezTo>
                    <a:pt x="328" y="379"/>
                    <a:pt x="331" y="382"/>
                    <a:pt x="333" y="383"/>
                  </a:cubicBezTo>
                  <a:cubicBezTo>
                    <a:pt x="335" y="385"/>
                    <a:pt x="338" y="385"/>
                    <a:pt x="342" y="386"/>
                  </a:cubicBezTo>
                  <a:cubicBezTo>
                    <a:pt x="345" y="387"/>
                    <a:pt x="347" y="390"/>
                    <a:pt x="352" y="391"/>
                  </a:cubicBezTo>
                  <a:cubicBezTo>
                    <a:pt x="356" y="392"/>
                    <a:pt x="360" y="394"/>
                    <a:pt x="363" y="396"/>
                  </a:cubicBezTo>
                  <a:cubicBezTo>
                    <a:pt x="366" y="398"/>
                    <a:pt x="370" y="397"/>
                    <a:pt x="374" y="395"/>
                  </a:cubicBezTo>
                  <a:cubicBezTo>
                    <a:pt x="378" y="394"/>
                    <a:pt x="381" y="396"/>
                    <a:pt x="383" y="397"/>
                  </a:cubicBezTo>
                  <a:cubicBezTo>
                    <a:pt x="384" y="397"/>
                    <a:pt x="386" y="399"/>
                    <a:pt x="388" y="401"/>
                  </a:cubicBezTo>
                  <a:cubicBezTo>
                    <a:pt x="388" y="401"/>
                    <a:pt x="388" y="401"/>
                    <a:pt x="388" y="401"/>
                  </a:cubicBezTo>
                  <a:cubicBezTo>
                    <a:pt x="407" y="400"/>
                    <a:pt x="407" y="400"/>
                    <a:pt x="407" y="400"/>
                  </a:cubicBezTo>
                  <a:cubicBezTo>
                    <a:pt x="436" y="401"/>
                    <a:pt x="436" y="401"/>
                    <a:pt x="436" y="401"/>
                  </a:cubicBezTo>
                  <a:cubicBezTo>
                    <a:pt x="436" y="398"/>
                    <a:pt x="433" y="399"/>
                    <a:pt x="431" y="397"/>
                  </a:cubicBezTo>
                  <a:cubicBezTo>
                    <a:pt x="428" y="394"/>
                    <a:pt x="423" y="395"/>
                    <a:pt x="420" y="397"/>
                  </a:cubicBezTo>
                  <a:cubicBezTo>
                    <a:pt x="417" y="398"/>
                    <a:pt x="413" y="395"/>
                    <a:pt x="410" y="397"/>
                  </a:cubicBezTo>
                  <a:cubicBezTo>
                    <a:pt x="410" y="397"/>
                    <a:pt x="410" y="397"/>
                    <a:pt x="410" y="397"/>
                  </a:cubicBezTo>
                  <a:cubicBezTo>
                    <a:pt x="408" y="398"/>
                    <a:pt x="408" y="397"/>
                    <a:pt x="408" y="396"/>
                  </a:cubicBezTo>
                  <a:cubicBezTo>
                    <a:pt x="408" y="395"/>
                    <a:pt x="409" y="394"/>
                    <a:pt x="410" y="393"/>
                  </a:cubicBezTo>
                  <a:cubicBezTo>
                    <a:pt x="412" y="392"/>
                    <a:pt x="409" y="385"/>
                    <a:pt x="411" y="385"/>
                  </a:cubicBezTo>
                  <a:cubicBezTo>
                    <a:pt x="412" y="385"/>
                    <a:pt x="412" y="385"/>
                    <a:pt x="412" y="384"/>
                  </a:cubicBezTo>
                  <a:cubicBezTo>
                    <a:pt x="414" y="383"/>
                    <a:pt x="414" y="380"/>
                    <a:pt x="414" y="377"/>
                  </a:cubicBezTo>
                  <a:cubicBezTo>
                    <a:pt x="415" y="374"/>
                    <a:pt x="414" y="373"/>
                    <a:pt x="415" y="371"/>
                  </a:cubicBezTo>
                  <a:cubicBezTo>
                    <a:pt x="417" y="370"/>
                    <a:pt x="419" y="370"/>
                    <a:pt x="418" y="367"/>
                  </a:cubicBezTo>
                  <a:cubicBezTo>
                    <a:pt x="418" y="365"/>
                    <a:pt x="416" y="367"/>
                    <a:pt x="414" y="366"/>
                  </a:cubicBezTo>
                  <a:cubicBezTo>
                    <a:pt x="412" y="365"/>
                    <a:pt x="410" y="366"/>
                    <a:pt x="406" y="366"/>
                  </a:cubicBezTo>
                  <a:cubicBezTo>
                    <a:pt x="401" y="367"/>
                    <a:pt x="399" y="369"/>
                    <a:pt x="399" y="372"/>
                  </a:cubicBezTo>
                  <a:cubicBezTo>
                    <a:pt x="399" y="376"/>
                    <a:pt x="398" y="374"/>
                    <a:pt x="398" y="377"/>
                  </a:cubicBezTo>
                  <a:cubicBezTo>
                    <a:pt x="398" y="380"/>
                    <a:pt x="394" y="380"/>
                    <a:pt x="394" y="382"/>
                  </a:cubicBezTo>
                  <a:cubicBezTo>
                    <a:pt x="395" y="383"/>
                    <a:pt x="391" y="382"/>
                    <a:pt x="390" y="381"/>
                  </a:cubicBezTo>
                  <a:cubicBezTo>
                    <a:pt x="390" y="381"/>
                    <a:pt x="380" y="384"/>
                    <a:pt x="378" y="384"/>
                  </a:cubicBezTo>
                  <a:cubicBezTo>
                    <a:pt x="377" y="384"/>
                    <a:pt x="375" y="381"/>
                    <a:pt x="373" y="381"/>
                  </a:cubicBezTo>
                  <a:cubicBezTo>
                    <a:pt x="371" y="381"/>
                    <a:pt x="370" y="378"/>
                    <a:pt x="370" y="376"/>
                  </a:cubicBezTo>
                  <a:cubicBezTo>
                    <a:pt x="369" y="373"/>
                    <a:pt x="366" y="371"/>
                    <a:pt x="364" y="369"/>
                  </a:cubicBezTo>
                  <a:cubicBezTo>
                    <a:pt x="363" y="367"/>
                    <a:pt x="362" y="362"/>
                    <a:pt x="362" y="359"/>
                  </a:cubicBezTo>
                  <a:cubicBezTo>
                    <a:pt x="362" y="356"/>
                    <a:pt x="362" y="351"/>
                    <a:pt x="364" y="345"/>
                  </a:cubicBezTo>
                  <a:cubicBezTo>
                    <a:pt x="364" y="344"/>
                    <a:pt x="364" y="343"/>
                    <a:pt x="364" y="343"/>
                  </a:cubicBezTo>
                  <a:cubicBezTo>
                    <a:pt x="364" y="342"/>
                    <a:pt x="364" y="342"/>
                    <a:pt x="363" y="342"/>
                  </a:cubicBezTo>
                  <a:cubicBezTo>
                    <a:pt x="364" y="342"/>
                    <a:pt x="364" y="342"/>
                    <a:pt x="364" y="343"/>
                  </a:cubicBezTo>
                  <a:cubicBezTo>
                    <a:pt x="365" y="339"/>
                    <a:pt x="361" y="338"/>
                    <a:pt x="363" y="336"/>
                  </a:cubicBezTo>
                  <a:cubicBezTo>
                    <a:pt x="366" y="334"/>
                    <a:pt x="363" y="332"/>
                    <a:pt x="364" y="331"/>
                  </a:cubicBezTo>
                  <a:cubicBezTo>
                    <a:pt x="366" y="330"/>
                    <a:pt x="368" y="329"/>
                    <a:pt x="368" y="328"/>
                  </a:cubicBezTo>
                  <a:cubicBezTo>
                    <a:pt x="368" y="327"/>
                    <a:pt x="369" y="327"/>
                    <a:pt x="371" y="327"/>
                  </a:cubicBezTo>
                  <a:cubicBezTo>
                    <a:pt x="373" y="327"/>
                    <a:pt x="376" y="324"/>
                    <a:pt x="376" y="323"/>
                  </a:cubicBezTo>
                  <a:cubicBezTo>
                    <a:pt x="376" y="321"/>
                    <a:pt x="376" y="321"/>
                    <a:pt x="379" y="322"/>
                  </a:cubicBezTo>
                  <a:cubicBezTo>
                    <a:pt x="381" y="322"/>
                    <a:pt x="380" y="319"/>
                    <a:pt x="382" y="320"/>
                  </a:cubicBezTo>
                  <a:cubicBezTo>
                    <a:pt x="383" y="320"/>
                    <a:pt x="384" y="321"/>
                    <a:pt x="384" y="320"/>
                  </a:cubicBezTo>
                  <a:cubicBezTo>
                    <a:pt x="384" y="319"/>
                    <a:pt x="386" y="319"/>
                    <a:pt x="387" y="320"/>
                  </a:cubicBezTo>
                  <a:cubicBezTo>
                    <a:pt x="388" y="322"/>
                    <a:pt x="391" y="322"/>
                    <a:pt x="391" y="321"/>
                  </a:cubicBezTo>
                  <a:cubicBezTo>
                    <a:pt x="391" y="319"/>
                    <a:pt x="393" y="321"/>
                    <a:pt x="394" y="322"/>
                  </a:cubicBezTo>
                  <a:cubicBezTo>
                    <a:pt x="396" y="324"/>
                    <a:pt x="397" y="323"/>
                    <a:pt x="399" y="323"/>
                  </a:cubicBezTo>
                  <a:cubicBezTo>
                    <a:pt x="401" y="323"/>
                    <a:pt x="401" y="323"/>
                    <a:pt x="401" y="322"/>
                  </a:cubicBezTo>
                  <a:cubicBezTo>
                    <a:pt x="401" y="320"/>
                    <a:pt x="403" y="325"/>
                    <a:pt x="406" y="325"/>
                  </a:cubicBezTo>
                  <a:cubicBezTo>
                    <a:pt x="408" y="325"/>
                    <a:pt x="406" y="323"/>
                    <a:pt x="404" y="322"/>
                  </a:cubicBezTo>
                  <a:cubicBezTo>
                    <a:pt x="403" y="321"/>
                    <a:pt x="405" y="320"/>
                    <a:pt x="403" y="319"/>
                  </a:cubicBezTo>
                  <a:cubicBezTo>
                    <a:pt x="402" y="318"/>
                    <a:pt x="405" y="317"/>
                    <a:pt x="408" y="317"/>
                  </a:cubicBezTo>
                  <a:cubicBezTo>
                    <a:pt x="411" y="317"/>
                    <a:pt x="410" y="318"/>
                    <a:pt x="411" y="316"/>
                  </a:cubicBezTo>
                  <a:cubicBezTo>
                    <a:pt x="412" y="315"/>
                    <a:pt x="413" y="316"/>
                    <a:pt x="413" y="318"/>
                  </a:cubicBezTo>
                  <a:cubicBezTo>
                    <a:pt x="413" y="319"/>
                    <a:pt x="418" y="317"/>
                    <a:pt x="420" y="317"/>
                  </a:cubicBezTo>
                  <a:cubicBezTo>
                    <a:pt x="423" y="317"/>
                    <a:pt x="425" y="319"/>
                    <a:pt x="425" y="320"/>
                  </a:cubicBezTo>
                  <a:cubicBezTo>
                    <a:pt x="425" y="322"/>
                    <a:pt x="427" y="322"/>
                    <a:pt x="429" y="321"/>
                  </a:cubicBezTo>
                  <a:cubicBezTo>
                    <a:pt x="430" y="319"/>
                    <a:pt x="432" y="318"/>
                    <a:pt x="433" y="319"/>
                  </a:cubicBezTo>
                  <a:cubicBezTo>
                    <a:pt x="435" y="321"/>
                    <a:pt x="436" y="323"/>
                    <a:pt x="438" y="325"/>
                  </a:cubicBezTo>
                  <a:cubicBezTo>
                    <a:pt x="440" y="327"/>
                    <a:pt x="438" y="329"/>
                    <a:pt x="439" y="331"/>
                  </a:cubicBezTo>
                  <a:cubicBezTo>
                    <a:pt x="440" y="332"/>
                    <a:pt x="438" y="334"/>
                    <a:pt x="441" y="336"/>
                  </a:cubicBezTo>
                  <a:cubicBezTo>
                    <a:pt x="443" y="337"/>
                    <a:pt x="441" y="341"/>
                    <a:pt x="443" y="341"/>
                  </a:cubicBezTo>
                  <a:cubicBezTo>
                    <a:pt x="445" y="342"/>
                    <a:pt x="446" y="344"/>
                    <a:pt x="446" y="346"/>
                  </a:cubicBezTo>
                  <a:cubicBezTo>
                    <a:pt x="446" y="347"/>
                    <a:pt x="450" y="348"/>
                    <a:pt x="450" y="346"/>
                  </a:cubicBezTo>
                  <a:cubicBezTo>
                    <a:pt x="450" y="344"/>
                    <a:pt x="452" y="342"/>
                    <a:pt x="452" y="340"/>
                  </a:cubicBezTo>
                  <a:cubicBezTo>
                    <a:pt x="453" y="338"/>
                    <a:pt x="451" y="332"/>
                    <a:pt x="450" y="330"/>
                  </a:cubicBezTo>
                  <a:cubicBezTo>
                    <a:pt x="448" y="328"/>
                    <a:pt x="450" y="327"/>
                    <a:pt x="448" y="325"/>
                  </a:cubicBezTo>
                  <a:cubicBezTo>
                    <a:pt x="446" y="323"/>
                    <a:pt x="445" y="318"/>
                    <a:pt x="445" y="315"/>
                  </a:cubicBezTo>
                  <a:cubicBezTo>
                    <a:pt x="445" y="312"/>
                    <a:pt x="449" y="306"/>
                    <a:pt x="451" y="304"/>
                  </a:cubicBezTo>
                  <a:cubicBezTo>
                    <a:pt x="453" y="303"/>
                    <a:pt x="455" y="304"/>
                    <a:pt x="456" y="302"/>
                  </a:cubicBezTo>
                  <a:cubicBezTo>
                    <a:pt x="456" y="300"/>
                    <a:pt x="459" y="298"/>
                    <a:pt x="460" y="298"/>
                  </a:cubicBezTo>
                  <a:cubicBezTo>
                    <a:pt x="461" y="298"/>
                    <a:pt x="463" y="298"/>
                    <a:pt x="463" y="296"/>
                  </a:cubicBezTo>
                  <a:cubicBezTo>
                    <a:pt x="463" y="295"/>
                    <a:pt x="466" y="293"/>
                    <a:pt x="468" y="293"/>
                  </a:cubicBezTo>
                  <a:cubicBezTo>
                    <a:pt x="471" y="292"/>
                    <a:pt x="470" y="291"/>
                    <a:pt x="469" y="289"/>
                  </a:cubicBezTo>
                  <a:cubicBezTo>
                    <a:pt x="468" y="288"/>
                    <a:pt x="470" y="287"/>
                    <a:pt x="470" y="288"/>
                  </a:cubicBezTo>
                  <a:cubicBezTo>
                    <a:pt x="471" y="288"/>
                    <a:pt x="473" y="289"/>
                    <a:pt x="474" y="288"/>
                  </a:cubicBezTo>
                  <a:cubicBezTo>
                    <a:pt x="475" y="287"/>
                    <a:pt x="477" y="285"/>
                    <a:pt x="475" y="285"/>
                  </a:cubicBezTo>
                  <a:cubicBezTo>
                    <a:pt x="472" y="285"/>
                    <a:pt x="472" y="284"/>
                    <a:pt x="473" y="283"/>
                  </a:cubicBezTo>
                  <a:cubicBezTo>
                    <a:pt x="475" y="282"/>
                    <a:pt x="474" y="280"/>
                    <a:pt x="472" y="279"/>
                  </a:cubicBezTo>
                  <a:cubicBezTo>
                    <a:pt x="470" y="279"/>
                    <a:pt x="470" y="278"/>
                    <a:pt x="471" y="277"/>
                  </a:cubicBezTo>
                  <a:cubicBezTo>
                    <a:pt x="473" y="276"/>
                    <a:pt x="470" y="274"/>
                    <a:pt x="468" y="273"/>
                  </a:cubicBezTo>
                  <a:cubicBezTo>
                    <a:pt x="467" y="272"/>
                    <a:pt x="469" y="271"/>
                    <a:pt x="470" y="271"/>
                  </a:cubicBezTo>
                  <a:cubicBezTo>
                    <a:pt x="471" y="271"/>
                    <a:pt x="470" y="265"/>
                    <a:pt x="471" y="264"/>
                  </a:cubicBezTo>
                  <a:cubicBezTo>
                    <a:pt x="472" y="263"/>
                    <a:pt x="473" y="263"/>
                    <a:pt x="473" y="264"/>
                  </a:cubicBezTo>
                  <a:cubicBezTo>
                    <a:pt x="472" y="265"/>
                    <a:pt x="471" y="267"/>
                    <a:pt x="472" y="269"/>
                  </a:cubicBezTo>
                  <a:cubicBezTo>
                    <a:pt x="474" y="271"/>
                    <a:pt x="474" y="273"/>
                    <a:pt x="474" y="275"/>
                  </a:cubicBezTo>
                  <a:cubicBezTo>
                    <a:pt x="473" y="278"/>
                    <a:pt x="474" y="277"/>
                    <a:pt x="476" y="274"/>
                  </a:cubicBezTo>
                  <a:cubicBezTo>
                    <a:pt x="478" y="270"/>
                    <a:pt x="478" y="267"/>
                    <a:pt x="477" y="267"/>
                  </a:cubicBezTo>
                  <a:cubicBezTo>
                    <a:pt x="476" y="267"/>
                    <a:pt x="476" y="263"/>
                    <a:pt x="477" y="265"/>
                  </a:cubicBezTo>
                  <a:cubicBezTo>
                    <a:pt x="478" y="267"/>
                    <a:pt x="479" y="267"/>
                    <a:pt x="481" y="265"/>
                  </a:cubicBezTo>
                  <a:cubicBezTo>
                    <a:pt x="482" y="263"/>
                    <a:pt x="484" y="259"/>
                    <a:pt x="483" y="258"/>
                  </a:cubicBezTo>
                  <a:cubicBezTo>
                    <a:pt x="482" y="258"/>
                    <a:pt x="484" y="257"/>
                    <a:pt x="486" y="257"/>
                  </a:cubicBezTo>
                  <a:cubicBezTo>
                    <a:pt x="488" y="257"/>
                    <a:pt x="493" y="256"/>
                    <a:pt x="494" y="255"/>
                  </a:cubicBezTo>
                  <a:cubicBezTo>
                    <a:pt x="495" y="253"/>
                    <a:pt x="486" y="256"/>
                    <a:pt x="486" y="255"/>
                  </a:cubicBezTo>
                  <a:cubicBezTo>
                    <a:pt x="486" y="253"/>
                    <a:pt x="491" y="252"/>
                    <a:pt x="494" y="252"/>
                  </a:cubicBezTo>
                  <a:cubicBezTo>
                    <a:pt x="497" y="252"/>
                    <a:pt x="495" y="248"/>
                    <a:pt x="497" y="250"/>
                  </a:cubicBezTo>
                  <a:cubicBezTo>
                    <a:pt x="498" y="251"/>
                    <a:pt x="499" y="251"/>
                    <a:pt x="501" y="250"/>
                  </a:cubicBezTo>
                  <a:cubicBezTo>
                    <a:pt x="502" y="249"/>
                    <a:pt x="501" y="247"/>
                    <a:pt x="499" y="246"/>
                  </a:cubicBezTo>
                  <a:cubicBezTo>
                    <a:pt x="498" y="246"/>
                    <a:pt x="501" y="245"/>
                    <a:pt x="500" y="244"/>
                  </a:cubicBezTo>
                  <a:cubicBezTo>
                    <a:pt x="500" y="243"/>
                    <a:pt x="501" y="239"/>
                    <a:pt x="503" y="238"/>
                  </a:cubicBezTo>
                  <a:cubicBezTo>
                    <a:pt x="506" y="238"/>
                    <a:pt x="505" y="236"/>
                    <a:pt x="506" y="236"/>
                  </a:cubicBezTo>
                  <a:cubicBezTo>
                    <a:pt x="508" y="236"/>
                    <a:pt x="509" y="234"/>
                    <a:pt x="510" y="233"/>
                  </a:cubicBezTo>
                  <a:cubicBezTo>
                    <a:pt x="512" y="231"/>
                    <a:pt x="514" y="235"/>
                    <a:pt x="516" y="233"/>
                  </a:cubicBezTo>
                  <a:cubicBezTo>
                    <a:pt x="517" y="232"/>
                    <a:pt x="519" y="231"/>
                    <a:pt x="520" y="230"/>
                  </a:cubicBezTo>
                  <a:cubicBezTo>
                    <a:pt x="522" y="229"/>
                    <a:pt x="524" y="228"/>
                    <a:pt x="526" y="228"/>
                  </a:cubicBezTo>
                  <a:cubicBezTo>
                    <a:pt x="528" y="228"/>
                    <a:pt x="531" y="225"/>
                    <a:pt x="532" y="223"/>
                  </a:cubicBezTo>
                  <a:cubicBezTo>
                    <a:pt x="533" y="222"/>
                    <a:pt x="534" y="225"/>
                    <a:pt x="532" y="225"/>
                  </a:cubicBezTo>
                  <a:cubicBezTo>
                    <a:pt x="530" y="226"/>
                    <a:pt x="533" y="227"/>
                    <a:pt x="537" y="227"/>
                  </a:cubicBezTo>
                  <a:cubicBezTo>
                    <a:pt x="540" y="227"/>
                    <a:pt x="535" y="228"/>
                    <a:pt x="533" y="228"/>
                  </a:cubicBezTo>
                  <a:cubicBezTo>
                    <a:pt x="530" y="228"/>
                    <a:pt x="529" y="229"/>
                    <a:pt x="526" y="232"/>
                  </a:cubicBezTo>
                  <a:cubicBezTo>
                    <a:pt x="523" y="235"/>
                    <a:pt x="524" y="236"/>
                    <a:pt x="526" y="237"/>
                  </a:cubicBezTo>
                  <a:cubicBezTo>
                    <a:pt x="527" y="239"/>
                    <a:pt x="530" y="238"/>
                    <a:pt x="532" y="236"/>
                  </a:cubicBezTo>
                  <a:cubicBezTo>
                    <a:pt x="535" y="234"/>
                    <a:pt x="535" y="232"/>
                    <a:pt x="537" y="232"/>
                  </a:cubicBezTo>
                  <a:cubicBezTo>
                    <a:pt x="540" y="232"/>
                    <a:pt x="546" y="230"/>
                    <a:pt x="549" y="229"/>
                  </a:cubicBezTo>
                  <a:cubicBezTo>
                    <a:pt x="548" y="218"/>
                    <a:pt x="548" y="218"/>
                    <a:pt x="548" y="218"/>
                  </a:cubicBezTo>
                  <a:cubicBezTo>
                    <a:pt x="554" y="195"/>
                    <a:pt x="554" y="195"/>
                    <a:pt x="554" y="195"/>
                  </a:cubicBezTo>
                  <a:cubicBezTo>
                    <a:pt x="553" y="195"/>
                    <a:pt x="551" y="195"/>
                    <a:pt x="547" y="195"/>
                  </a:cubicBezTo>
                  <a:moveTo>
                    <a:pt x="398" y="386"/>
                  </a:moveTo>
                  <a:cubicBezTo>
                    <a:pt x="398" y="386"/>
                    <a:pt x="398" y="386"/>
                    <a:pt x="398" y="386"/>
                  </a:cubicBezTo>
                  <a:cubicBezTo>
                    <a:pt x="398" y="386"/>
                    <a:pt x="398" y="386"/>
                    <a:pt x="398" y="386"/>
                  </a:cubicBezTo>
                  <a:moveTo>
                    <a:pt x="406" y="390"/>
                  </a:moveTo>
                  <a:cubicBezTo>
                    <a:pt x="406" y="390"/>
                    <a:pt x="406" y="390"/>
                    <a:pt x="406" y="390"/>
                  </a:cubicBezTo>
                  <a:close/>
                  <a:moveTo>
                    <a:pt x="398" y="386"/>
                  </a:moveTo>
                  <a:cubicBezTo>
                    <a:pt x="397" y="386"/>
                    <a:pt x="397" y="386"/>
                    <a:pt x="397" y="386"/>
                  </a:cubicBezTo>
                  <a:cubicBezTo>
                    <a:pt x="397" y="386"/>
                    <a:pt x="397" y="386"/>
                    <a:pt x="398" y="386"/>
                  </a:cubicBezTo>
                  <a:moveTo>
                    <a:pt x="363" y="342"/>
                  </a:moveTo>
                  <a:cubicBezTo>
                    <a:pt x="363" y="342"/>
                    <a:pt x="362" y="342"/>
                    <a:pt x="362" y="342"/>
                  </a:cubicBezTo>
                  <a:cubicBezTo>
                    <a:pt x="362" y="342"/>
                    <a:pt x="363" y="342"/>
                    <a:pt x="363" y="342"/>
                  </a:cubicBezTo>
                  <a:moveTo>
                    <a:pt x="363" y="342"/>
                  </a:moveTo>
                  <a:cubicBezTo>
                    <a:pt x="363" y="342"/>
                    <a:pt x="363" y="342"/>
                    <a:pt x="363" y="342"/>
                  </a:cubicBezTo>
                  <a:cubicBezTo>
                    <a:pt x="363" y="342"/>
                    <a:pt x="363" y="342"/>
                    <a:pt x="363" y="342"/>
                  </a:cubicBezTo>
                  <a:moveTo>
                    <a:pt x="411" y="217"/>
                  </a:moveTo>
                  <a:cubicBezTo>
                    <a:pt x="409" y="217"/>
                    <a:pt x="413" y="212"/>
                    <a:pt x="409" y="214"/>
                  </a:cubicBezTo>
                  <a:cubicBezTo>
                    <a:pt x="406" y="216"/>
                    <a:pt x="400" y="221"/>
                    <a:pt x="398" y="219"/>
                  </a:cubicBezTo>
                  <a:cubicBezTo>
                    <a:pt x="395" y="217"/>
                    <a:pt x="393" y="220"/>
                    <a:pt x="391" y="218"/>
                  </a:cubicBezTo>
                  <a:cubicBezTo>
                    <a:pt x="389" y="216"/>
                    <a:pt x="397" y="211"/>
                    <a:pt x="401" y="211"/>
                  </a:cubicBezTo>
                  <a:cubicBezTo>
                    <a:pt x="402" y="211"/>
                    <a:pt x="403" y="211"/>
                    <a:pt x="404" y="210"/>
                  </a:cubicBezTo>
                  <a:cubicBezTo>
                    <a:pt x="406" y="208"/>
                    <a:pt x="408" y="204"/>
                    <a:pt x="411" y="204"/>
                  </a:cubicBezTo>
                  <a:cubicBezTo>
                    <a:pt x="414" y="204"/>
                    <a:pt x="421" y="205"/>
                    <a:pt x="422" y="208"/>
                  </a:cubicBezTo>
                  <a:cubicBezTo>
                    <a:pt x="422" y="212"/>
                    <a:pt x="427" y="209"/>
                    <a:pt x="427" y="212"/>
                  </a:cubicBezTo>
                  <a:cubicBezTo>
                    <a:pt x="427" y="215"/>
                    <a:pt x="430" y="218"/>
                    <a:pt x="430" y="219"/>
                  </a:cubicBezTo>
                  <a:cubicBezTo>
                    <a:pt x="430" y="220"/>
                    <a:pt x="430" y="220"/>
                    <a:pt x="429" y="220"/>
                  </a:cubicBezTo>
                  <a:cubicBezTo>
                    <a:pt x="427" y="222"/>
                    <a:pt x="428" y="218"/>
                    <a:pt x="424" y="218"/>
                  </a:cubicBezTo>
                  <a:cubicBezTo>
                    <a:pt x="421" y="218"/>
                    <a:pt x="418" y="221"/>
                    <a:pt x="415" y="220"/>
                  </a:cubicBezTo>
                  <a:cubicBezTo>
                    <a:pt x="412" y="219"/>
                    <a:pt x="414" y="217"/>
                    <a:pt x="411" y="217"/>
                  </a:cubicBezTo>
                  <a:moveTo>
                    <a:pt x="433" y="237"/>
                  </a:moveTo>
                  <a:cubicBezTo>
                    <a:pt x="433" y="234"/>
                    <a:pt x="437" y="232"/>
                    <a:pt x="435" y="228"/>
                  </a:cubicBezTo>
                  <a:cubicBezTo>
                    <a:pt x="432" y="224"/>
                    <a:pt x="428" y="224"/>
                    <a:pt x="427" y="227"/>
                  </a:cubicBezTo>
                  <a:cubicBezTo>
                    <a:pt x="426" y="230"/>
                    <a:pt x="423" y="229"/>
                    <a:pt x="422" y="231"/>
                  </a:cubicBezTo>
                  <a:cubicBezTo>
                    <a:pt x="420" y="233"/>
                    <a:pt x="419" y="238"/>
                    <a:pt x="420" y="242"/>
                  </a:cubicBezTo>
                  <a:cubicBezTo>
                    <a:pt x="421" y="245"/>
                    <a:pt x="420" y="247"/>
                    <a:pt x="417" y="249"/>
                  </a:cubicBezTo>
                  <a:cubicBezTo>
                    <a:pt x="413" y="251"/>
                    <a:pt x="411" y="246"/>
                    <a:pt x="413" y="240"/>
                  </a:cubicBezTo>
                  <a:cubicBezTo>
                    <a:pt x="414" y="235"/>
                    <a:pt x="416" y="231"/>
                    <a:pt x="414" y="231"/>
                  </a:cubicBezTo>
                  <a:cubicBezTo>
                    <a:pt x="412" y="231"/>
                    <a:pt x="417" y="225"/>
                    <a:pt x="422" y="224"/>
                  </a:cubicBezTo>
                  <a:cubicBezTo>
                    <a:pt x="426" y="223"/>
                    <a:pt x="432" y="223"/>
                    <a:pt x="432" y="222"/>
                  </a:cubicBezTo>
                  <a:cubicBezTo>
                    <a:pt x="432" y="222"/>
                    <a:pt x="432" y="222"/>
                    <a:pt x="433" y="221"/>
                  </a:cubicBezTo>
                  <a:cubicBezTo>
                    <a:pt x="434" y="221"/>
                    <a:pt x="438" y="222"/>
                    <a:pt x="441" y="223"/>
                  </a:cubicBezTo>
                  <a:cubicBezTo>
                    <a:pt x="444" y="224"/>
                    <a:pt x="449" y="221"/>
                    <a:pt x="450" y="225"/>
                  </a:cubicBezTo>
                  <a:cubicBezTo>
                    <a:pt x="452" y="229"/>
                    <a:pt x="455" y="232"/>
                    <a:pt x="452" y="232"/>
                  </a:cubicBezTo>
                  <a:cubicBezTo>
                    <a:pt x="449" y="232"/>
                    <a:pt x="445" y="228"/>
                    <a:pt x="445" y="230"/>
                  </a:cubicBezTo>
                  <a:cubicBezTo>
                    <a:pt x="446" y="233"/>
                    <a:pt x="444" y="232"/>
                    <a:pt x="444" y="235"/>
                  </a:cubicBezTo>
                  <a:cubicBezTo>
                    <a:pt x="444" y="238"/>
                    <a:pt x="441" y="243"/>
                    <a:pt x="440" y="243"/>
                  </a:cubicBezTo>
                  <a:cubicBezTo>
                    <a:pt x="440" y="243"/>
                    <a:pt x="440" y="243"/>
                    <a:pt x="440" y="243"/>
                  </a:cubicBezTo>
                  <a:cubicBezTo>
                    <a:pt x="439" y="242"/>
                    <a:pt x="441" y="237"/>
                    <a:pt x="438" y="236"/>
                  </a:cubicBezTo>
                  <a:cubicBezTo>
                    <a:pt x="435" y="235"/>
                    <a:pt x="432" y="240"/>
                    <a:pt x="433" y="237"/>
                  </a:cubicBezTo>
                  <a:moveTo>
                    <a:pt x="445" y="251"/>
                  </a:moveTo>
                  <a:cubicBezTo>
                    <a:pt x="441" y="253"/>
                    <a:pt x="435" y="252"/>
                    <a:pt x="435" y="249"/>
                  </a:cubicBezTo>
                  <a:cubicBezTo>
                    <a:pt x="435" y="245"/>
                    <a:pt x="438" y="246"/>
                    <a:pt x="439" y="247"/>
                  </a:cubicBezTo>
                  <a:cubicBezTo>
                    <a:pt x="439" y="248"/>
                    <a:pt x="440" y="248"/>
                    <a:pt x="441" y="247"/>
                  </a:cubicBezTo>
                  <a:cubicBezTo>
                    <a:pt x="443" y="246"/>
                    <a:pt x="445" y="243"/>
                    <a:pt x="447" y="244"/>
                  </a:cubicBezTo>
                  <a:cubicBezTo>
                    <a:pt x="451" y="244"/>
                    <a:pt x="451" y="246"/>
                    <a:pt x="454" y="244"/>
                  </a:cubicBezTo>
                  <a:cubicBezTo>
                    <a:pt x="456" y="243"/>
                    <a:pt x="456" y="242"/>
                    <a:pt x="457" y="243"/>
                  </a:cubicBezTo>
                  <a:cubicBezTo>
                    <a:pt x="457" y="243"/>
                    <a:pt x="457" y="243"/>
                    <a:pt x="457" y="244"/>
                  </a:cubicBezTo>
                  <a:cubicBezTo>
                    <a:pt x="456" y="245"/>
                    <a:pt x="449" y="249"/>
                    <a:pt x="445" y="251"/>
                  </a:cubicBezTo>
                  <a:moveTo>
                    <a:pt x="462" y="240"/>
                  </a:moveTo>
                  <a:cubicBezTo>
                    <a:pt x="460" y="240"/>
                    <a:pt x="459" y="240"/>
                    <a:pt x="458" y="240"/>
                  </a:cubicBezTo>
                  <a:cubicBezTo>
                    <a:pt x="456" y="241"/>
                    <a:pt x="455" y="241"/>
                    <a:pt x="454" y="239"/>
                  </a:cubicBezTo>
                  <a:cubicBezTo>
                    <a:pt x="454" y="237"/>
                    <a:pt x="461" y="235"/>
                    <a:pt x="465" y="235"/>
                  </a:cubicBezTo>
                  <a:cubicBezTo>
                    <a:pt x="468" y="236"/>
                    <a:pt x="471" y="233"/>
                    <a:pt x="472" y="235"/>
                  </a:cubicBezTo>
                  <a:cubicBezTo>
                    <a:pt x="472" y="235"/>
                    <a:pt x="472" y="235"/>
                    <a:pt x="472" y="235"/>
                  </a:cubicBezTo>
                  <a:cubicBezTo>
                    <a:pt x="474" y="238"/>
                    <a:pt x="468" y="240"/>
                    <a:pt x="462" y="24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48" name="Freeform 41"/>
            <p:cNvSpPr>
              <a:spLocks/>
            </p:cNvSpPr>
            <p:nvPr userDrawn="1"/>
          </p:nvSpPr>
          <p:spPr bwMode="auto">
            <a:xfrm>
              <a:off x="15338425" y="2598738"/>
              <a:ext cx="26988" cy="17463"/>
            </a:xfrm>
            <a:custGeom>
              <a:avLst/>
              <a:gdLst>
                <a:gd name="T0" fmla="*/ 6 w 10"/>
                <a:gd name="T1" fmla="*/ 2 h 6"/>
                <a:gd name="T2" fmla="*/ 1 w 10"/>
                <a:gd name="T3" fmla="*/ 3 h 6"/>
                <a:gd name="T4" fmla="*/ 8 w 10"/>
                <a:gd name="T5" fmla="*/ 5 h 6"/>
                <a:gd name="T6" fmla="*/ 9 w 10"/>
                <a:gd name="T7" fmla="*/ 2 h 6"/>
                <a:gd name="T8" fmla="*/ 6 w 10"/>
                <a:gd name="T9" fmla="*/ 2 h 6"/>
              </a:gdLst>
              <a:ahLst/>
              <a:cxnLst>
                <a:cxn ang="0">
                  <a:pos x="T0" y="T1"/>
                </a:cxn>
                <a:cxn ang="0">
                  <a:pos x="T2" y="T3"/>
                </a:cxn>
                <a:cxn ang="0">
                  <a:pos x="T4" y="T5"/>
                </a:cxn>
                <a:cxn ang="0">
                  <a:pos x="T6" y="T7"/>
                </a:cxn>
                <a:cxn ang="0">
                  <a:pos x="T8" y="T9"/>
                </a:cxn>
              </a:cxnLst>
              <a:rect l="0" t="0" r="r" b="b"/>
              <a:pathLst>
                <a:path w="10" h="6">
                  <a:moveTo>
                    <a:pt x="6" y="2"/>
                  </a:moveTo>
                  <a:cubicBezTo>
                    <a:pt x="5" y="0"/>
                    <a:pt x="0" y="2"/>
                    <a:pt x="1" y="3"/>
                  </a:cubicBezTo>
                  <a:cubicBezTo>
                    <a:pt x="2" y="5"/>
                    <a:pt x="6" y="6"/>
                    <a:pt x="8" y="5"/>
                  </a:cubicBezTo>
                  <a:cubicBezTo>
                    <a:pt x="10" y="5"/>
                    <a:pt x="10" y="3"/>
                    <a:pt x="9" y="2"/>
                  </a:cubicBezTo>
                  <a:cubicBezTo>
                    <a:pt x="8" y="1"/>
                    <a:pt x="6" y="4"/>
                    <a:pt x="6"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49" name="Freeform 42"/>
            <p:cNvSpPr>
              <a:spLocks/>
            </p:cNvSpPr>
            <p:nvPr userDrawn="1"/>
          </p:nvSpPr>
          <p:spPr bwMode="auto">
            <a:xfrm>
              <a:off x="15465425" y="3276600"/>
              <a:ext cx="15875" cy="11113"/>
            </a:xfrm>
            <a:custGeom>
              <a:avLst/>
              <a:gdLst>
                <a:gd name="T0" fmla="*/ 1 w 6"/>
                <a:gd name="T1" fmla="*/ 2 h 4"/>
                <a:gd name="T2" fmla="*/ 5 w 6"/>
                <a:gd name="T3" fmla="*/ 2 h 4"/>
                <a:gd name="T4" fmla="*/ 1 w 6"/>
                <a:gd name="T5" fmla="*/ 2 h 4"/>
              </a:gdLst>
              <a:ahLst/>
              <a:cxnLst>
                <a:cxn ang="0">
                  <a:pos x="T0" y="T1"/>
                </a:cxn>
                <a:cxn ang="0">
                  <a:pos x="T2" y="T3"/>
                </a:cxn>
                <a:cxn ang="0">
                  <a:pos x="T4" y="T5"/>
                </a:cxn>
              </a:cxnLst>
              <a:rect l="0" t="0" r="r" b="b"/>
              <a:pathLst>
                <a:path w="6" h="4">
                  <a:moveTo>
                    <a:pt x="1" y="2"/>
                  </a:moveTo>
                  <a:cubicBezTo>
                    <a:pt x="3" y="3"/>
                    <a:pt x="4" y="4"/>
                    <a:pt x="5" y="2"/>
                  </a:cubicBezTo>
                  <a:cubicBezTo>
                    <a:pt x="6" y="1"/>
                    <a:pt x="0" y="0"/>
                    <a:pt x="1"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50" name="Freeform 43"/>
            <p:cNvSpPr>
              <a:spLocks/>
            </p:cNvSpPr>
            <p:nvPr userDrawn="1"/>
          </p:nvSpPr>
          <p:spPr bwMode="auto">
            <a:xfrm>
              <a:off x="15490825" y="3287713"/>
              <a:ext cx="11113" cy="7938"/>
            </a:xfrm>
            <a:custGeom>
              <a:avLst/>
              <a:gdLst>
                <a:gd name="T0" fmla="*/ 2 w 4"/>
                <a:gd name="T1" fmla="*/ 0 h 3"/>
                <a:gd name="T2" fmla="*/ 3 w 4"/>
                <a:gd name="T3" fmla="*/ 2 h 3"/>
                <a:gd name="T4" fmla="*/ 2 w 4"/>
                <a:gd name="T5" fmla="*/ 0 h 3"/>
              </a:gdLst>
              <a:ahLst/>
              <a:cxnLst>
                <a:cxn ang="0">
                  <a:pos x="T0" y="T1"/>
                </a:cxn>
                <a:cxn ang="0">
                  <a:pos x="T2" y="T3"/>
                </a:cxn>
                <a:cxn ang="0">
                  <a:pos x="T4" y="T5"/>
                </a:cxn>
              </a:cxnLst>
              <a:rect l="0" t="0" r="r" b="b"/>
              <a:pathLst>
                <a:path w="4" h="3">
                  <a:moveTo>
                    <a:pt x="2" y="0"/>
                  </a:moveTo>
                  <a:cubicBezTo>
                    <a:pt x="0" y="0"/>
                    <a:pt x="2" y="3"/>
                    <a:pt x="3" y="2"/>
                  </a:cubicBezTo>
                  <a:cubicBezTo>
                    <a:pt x="4" y="1"/>
                    <a:pt x="4" y="0"/>
                    <a:pt x="2" y="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51" name="Freeform 44"/>
            <p:cNvSpPr>
              <a:spLocks/>
            </p:cNvSpPr>
            <p:nvPr userDrawn="1"/>
          </p:nvSpPr>
          <p:spPr bwMode="auto">
            <a:xfrm>
              <a:off x="15368588" y="2713038"/>
              <a:ext cx="33338" cy="11113"/>
            </a:xfrm>
            <a:custGeom>
              <a:avLst/>
              <a:gdLst>
                <a:gd name="T0" fmla="*/ 9 w 12"/>
                <a:gd name="T1" fmla="*/ 1 h 4"/>
                <a:gd name="T2" fmla="*/ 3 w 12"/>
                <a:gd name="T3" fmla="*/ 4 h 4"/>
                <a:gd name="T4" fmla="*/ 7 w 12"/>
                <a:gd name="T5" fmla="*/ 3 h 4"/>
                <a:gd name="T6" fmla="*/ 9 w 12"/>
                <a:gd name="T7" fmla="*/ 1 h 4"/>
              </a:gdLst>
              <a:ahLst/>
              <a:cxnLst>
                <a:cxn ang="0">
                  <a:pos x="T0" y="T1"/>
                </a:cxn>
                <a:cxn ang="0">
                  <a:pos x="T2" y="T3"/>
                </a:cxn>
                <a:cxn ang="0">
                  <a:pos x="T4" y="T5"/>
                </a:cxn>
                <a:cxn ang="0">
                  <a:pos x="T6" y="T7"/>
                </a:cxn>
              </a:cxnLst>
              <a:rect l="0" t="0" r="r" b="b"/>
              <a:pathLst>
                <a:path w="12" h="4">
                  <a:moveTo>
                    <a:pt x="9" y="1"/>
                  </a:moveTo>
                  <a:cubicBezTo>
                    <a:pt x="7" y="0"/>
                    <a:pt x="0" y="4"/>
                    <a:pt x="3" y="4"/>
                  </a:cubicBezTo>
                  <a:cubicBezTo>
                    <a:pt x="4" y="4"/>
                    <a:pt x="5" y="3"/>
                    <a:pt x="7" y="3"/>
                  </a:cubicBezTo>
                  <a:cubicBezTo>
                    <a:pt x="8" y="3"/>
                    <a:pt x="12" y="2"/>
                    <a:pt x="9" y="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52" name="Freeform 45"/>
            <p:cNvSpPr>
              <a:spLocks/>
            </p:cNvSpPr>
            <p:nvPr userDrawn="1"/>
          </p:nvSpPr>
          <p:spPr bwMode="auto">
            <a:xfrm>
              <a:off x="15443200" y="3265488"/>
              <a:ext cx="14288" cy="11113"/>
            </a:xfrm>
            <a:custGeom>
              <a:avLst/>
              <a:gdLst>
                <a:gd name="T0" fmla="*/ 1 w 5"/>
                <a:gd name="T1" fmla="*/ 2 h 4"/>
                <a:gd name="T2" fmla="*/ 4 w 5"/>
                <a:gd name="T3" fmla="*/ 2 h 4"/>
                <a:gd name="T4" fmla="*/ 1 w 5"/>
                <a:gd name="T5" fmla="*/ 2 h 4"/>
              </a:gdLst>
              <a:ahLst/>
              <a:cxnLst>
                <a:cxn ang="0">
                  <a:pos x="T0" y="T1"/>
                </a:cxn>
                <a:cxn ang="0">
                  <a:pos x="T2" y="T3"/>
                </a:cxn>
                <a:cxn ang="0">
                  <a:pos x="T4" y="T5"/>
                </a:cxn>
              </a:cxnLst>
              <a:rect l="0" t="0" r="r" b="b"/>
              <a:pathLst>
                <a:path w="5" h="4">
                  <a:moveTo>
                    <a:pt x="1" y="2"/>
                  </a:moveTo>
                  <a:cubicBezTo>
                    <a:pt x="3" y="4"/>
                    <a:pt x="4" y="3"/>
                    <a:pt x="4" y="2"/>
                  </a:cubicBezTo>
                  <a:cubicBezTo>
                    <a:pt x="5" y="0"/>
                    <a:pt x="0" y="0"/>
                    <a:pt x="1"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53" name="Freeform 46"/>
            <p:cNvSpPr>
              <a:spLocks/>
            </p:cNvSpPr>
            <p:nvPr userDrawn="1"/>
          </p:nvSpPr>
          <p:spPr bwMode="auto">
            <a:xfrm>
              <a:off x="15517813" y="2638425"/>
              <a:ext cx="41275" cy="38100"/>
            </a:xfrm>
            <a:custGeom>
              <a:avLst/>
              <a:gdLst>
                <a:gd name="T0" fmla="*/ 13 w 15"/>
                <a:gd name="T1" fmla="*/ 1 h 14"/>
                <a:gd name="T2" fmla="*/ 9 w 15"/>
                <a:gd name="T3" fmla="*/ 3 h 14"/>
                <a:gd name="T4" fmla="*/ 4 w 15"/>
                <a:gd name="T5" fmla="*/ 8 h 14"/>
                <a:gd name="T6" fmla="*/ 1 w 15"/>
                <a:gd name="T7" fmla="*/ 9 h 14"/>
                <a:gd name="T8" fmla="*/ 3 w 15"/>
                <a:gd name="T9" fmla="*/ 13 h 14"/>
                <a:gd name="T10" fmla="*/ 5 w 15"/>
                <a:gd name="T11" fmla="*/ 13 h 14"/>
                <a:gd name="T12" fmla="*/ 12 w 15"/>
                <a:gd name="T13" fmla="*/ 8 h 14"/>
                <a:gd name="T14" fmla="*/ 10 w 15"/>
                <a:gd name="T15" fmla="*/ 5 h 14"/>
                <a:gd name="T16" fmla="*/ 14 w 15"/>
                <a:gd name="T17" fmla="*/ 4 h 14"/>
                <a:gd name="T18" fmla="*/ 13 w 15"/>
                <a:gd name="T19"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4">
                  <a:moveTo>
                    <a:pt x="13" y="1"/>
                  </a:moveTo>
                  <a:cubicBezTo>
                    <a:pt x="13" y="0"/>
                    <a:pt x="11" y="0"/>
                    <a:pt x="9" y="3"/>
                  </a:cubicBezTo>
                  <a:cubicBezTo>
                    <a:pt x="7" y="5"/>
                    <a:pt x="5" y="7"/>
                    <a:pt x="4" y="8"/>
                  </a:cubicBezTo>
                  <a:cubicBezTo>
                    <a:pt x="4" y="9"/>
                    <a:pt x="1" y="8"/>
                    <a:pt x="1" y="9"/>
                  </a:cubicBezTo>
                  <a:cubicBezTo>
                    <a:pt x="0" y="11"/>
                    <a:pt x="1" y="14"/>
                    <a:pt x="3" y="13"/>
                  </a:cubicBezTo>
                  <a:cubicBezTo>
                    <a:pt x="4" y="12"/>
                    <a:pt x="4" y="13"/>
                    <a:pt x="5" y="13"/>
                  </a:cubicBezTo>
                  <a:cubicBezTo>
                    <a:pt x="6" y="13"/>
                    <a:pt x="11" y="10"/>
                    <a:pt x="12" y="8"/>
                  </a:cubicBezTo>
                  <a:cubicBezTo>
                    <a:pt x="13" y="7"/>
                    <a:pt x="10" y="6"/>
                    <a:pt x="10" y="5"/>
                  </a:cubicBezTo>
                  <a:cubicBezTo>
                    <a:pt x="10" y="4"/>
                    <a:pt x="13" y="4"/>
                    <a:pt x="14" y="4"/>
                  </a:cubicBezTo>
                  <a:cubicBezTo>
                    <a:pt x="15" y="3"/>
                    <a:pt x="13" y="2"/>
                    <a:pt x="13" y="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54" name="Freeform 47"/>
            <p:cNvSpPr>
              <a:spLocks/>
            </p:cNvSpPr>
            <p:nvPr userDrawn="1"/>
          </p:nvSpPr>
          <p:spPr bwMode="auto">
            <a:xfrm>
              <a:off x="15335250" y="2728913"/>
              <a:ext cx="15875" cy="17463"/>
            </a:xfrm>
            <a:custGeom>
              <a:avLst/>
              <a:gdLst>
                <a:gd name="T0" fmla="*/ 2 w 6"/>
                <a:gd name="T1" fmla="*/ 5 h 6"/>
                <a:gd name="T2" fmla="*/ 5 w 6"/>
                <a:gd name="T3" fmla="*/ 1 h 6"/>
                <a:gd name="T4" fmla="*/ 2 w 6"/>
                <a:gd name="T5" fmla="*/ 5 h 6"/>
              </a:gdLst>
              <a:ahLst/>
              <a:cxnLst>
                <a:cxn ang="0">
                  <a:pos x="T0" y="T1"/>
                </a:cxn>
                <a:cxn ang="0">
                  <a:pos x="T2" y="T3"/>
                </a:cxn>
                <a:cxn ang="0">
                  <a:pos x="T4" y="T5"/>
                </a:cxn>
              </a:cxnLst>
              <a:rect l="0" t="0" r="r" b="b"/>
              <a:pathLst>
                <a:path w="6" h="6">
                  <a:moveTo>
                    <a:pt x="2" y="5"/>
                  </a:moveTo>
                  <a:cubicBezTo>
                    <a:pt x="5" y="4"/>
                    <a:pt x="6" y="2"/>
                    <a:pt x="5" y="1"/>
                  </a:cubicBezTo>
                  <a:cubicBezTo>
                    <a:pt x="4" y="0"/>
                    <a:pt x="0" y="6"/>
                    <a:pt x="2" y="5"/>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55" name="Freeform 48"/>
            <p:cNvSpPr>
              <a:spLocks/>
            </p:cNvSpPr>
            <p:nvPr userDrawn="1"/>
          </p:nvSpPr>
          <p:spPr bwMode="auto">
            <a:xfrm>
              <a:off x="15498763" y="3298825"/>
              <a:ext cx="22225" cy="22225"/>
            </a:xfrm>
            <a:custGeom>
              <a:avLst/>
              <a:gdLst>
                <a:gd name="T0" fmla="*/ 3 w 8"/>
                <a:gd name="T1" fmla="*/ 0 h 8"/>
                <a:gd name="T2" fmla="*/ 3 w 8"/>
                <a:gd name="T3" fmla="*/ 6 h 8"/>
                <a:gd name="T4" fmla="*/ 7 w 8"/>
                <a:gd name="T5" fmla="*/ 4 h 8"/>
                <a:gd name="T6" fmla="*/ 3 w 8"/>
                <a:gd name="T7" fmla="*/ 0 h 8"/>
              </a:gdLst>
              <a:ahLst/>
              <a:cxnLst>
                <a:cxn ang="0">
                  <a:pos x="T0" y="T1"/>
                </a:cxn>
                <a:cxn ang="0">
                  <a:pos x="T2" y="T3"/>
                </a:cxn>
                <a:cxn ang="0">
                  <a:pos x="T4" y="T5"/>
                </a:cxn>
                <a:cxn ang="0">
                  <a:pos x="T6" y="T7"/>
                </a:cxn>
              </a:cxnLst>
              <a:rect l="0" t="0" r="r" b="b"/>
              <a:pathLst>
                <a:path w="8" h="8">
                  <a:moveTo>
                    <a:pt x="3" y="0"/>
                  </a:moveTo>
                  <a:cubicBezTo>
                    <a:pt x="0" y="1"/>
                    <a:pt x="2" y="8"/>
                    <a:pt x="3" y="6"/>
                  </a:cubicBezTo>
                  <a:cubicBezTo>
                    <a:pt x="4" y="6"/>
                    <a:pt x="6" y="5"/>
                    <a:pt x="7" y="4"/>
                  </a:cubicBezTo>
                  <a:cubicBezTo>
                    <a:pt x="8" y="3"/>
                    <a:pt x="6" y="0"/>
                    <a:pt x="3" y="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56" name="Freeform 49"/>
            <p:cNvSpPr>
              <a:spLocks/>
            </p:cNvSpPr>
            <p:nvPr userDrawn="1"/>
          </p:nvSpPr>
          <p:spPr bwMode="auto">
            <a:xfrm>
              <a:off x="17387888" y="2457450"/>
              <a:ext cx="152400" cy="77788"/>
            </a:xfrm>
            <a:custGeom>
              <a:avLst/>
              <a:gdLst>
                <a:gd name="T0" fmla="*/ 51 w 55"/>
                <a:gd name="T1" fmla="*/ 8 h 28"/>
                <a:gd name="T2" fmla="*/ 48 w 55"/>
                <a:gd name="T3" fmla="*/ 6 h 28"/>
                <a:gd name="T4" fmla="*/ 47 w 55"/>
                <a:gd name="T5" fmla="*/ 3 h 28"/>
                <a:gd name="T6" fmla="*/ 44 w 55"/>
                <a:gd name="T7" fmla="*/ 3 h 28"/>
                <a:gd name="T8" fmla="*/ 39 w 55"/>
                <a:gd name="T9" fmla="*/ 1 h 28"/>
                <a:gd name="T10" fmla="*/ 38 w 55"/>
                <a:gd name="T11" fmla="*/ 4 h 28"/>
                <a:gd name="T12" fmla="*/ 35 w 55"/>
                <a:gd name="T13" fmla="*/ 4 h 28"/>
                <a:gd name="T14" fmla="*/ 33 w 55"/>
                <a:gd name="T15" fmla="*/ 4 h 28"/>
                <a:gd name="T16" fmla="*/ 30 w 55"/>
                <a:gd name="T17" fmla="*/ 5 h 28"/>
                <a:gd name="T18" fmla="*/ 28 w 55"/>
                <a:gd name="T19" fmla="*/ 4 h 28"/>
                <a:gd name="T20" fmla="*/ 24 w 55"/>
                <a:gd name="T21" fmla="*/ 6 h 28"/>
                <a:gd name="T22" fmla="*/ 22 w 55"/>
                <a:gd name="T23" fmla="*/ 5 h 28"/>
                <a:gd name="T24" fmla="*/ 20 w 55"/>
                <a:gd name="T25" fmla="*/ 6 h 28"/>
                <a:gd name="T26" fmla="*/ 19 w 55"/>
                <a:gd name="T27" fmla="*/ 9 h 28"/>
                <a:gd name="T28" fmla="*/ 16 w 55"/>
                <a:gd name="T29" fmla="*/ 10 h 28"/>
                <a:gd name="T30" fmla="*/ 15 w 55"/>
                <a:gd name="T31" fmla="*/ 6 h 28"/>
                <a:gd name="T32" fmla="*/ 7 w 55"/>
                <a:gd name="T33" fmla="*/ 1 h 28"/>
                <a:gd name="T34" fmla="*/ 8 w 55"/>
                <a:gd name="T35" fmla="*/ 4 h 28"/>
                <a:gd name="T36" fmla="*/ 6 w 55"/>
                <a:gd name="T37" fmla="*/ 4 h 28"/>
                <a:gd name="T38" fmla="*/ 2 w 55"/>
                <a:gd name="T39" fmla="*/ 5 h 28"/>
                <a:gd name="T40" fmla="*/ 0 w 55"/>
                <a:gd name="T41" fmla="*/ 9 h 28"/>
                <a:gd name="T42" fmla="*/ 5 w 55"/>
                <a:gd name="T43" fmla="*/ 10 h 28"/>
                <a:gd name="T44" fmla="*/ 11 w 55"/>
                <a:gd name="T45" fmla="*/ 10 h 28"/>
                <a:gd name="T46" fmla="*/ 10 w 55"/>
                <a:gd name="T47" fmla="*/ 12 h 28"/>
                <a:gd name="T48" fmla="*/ 7 w 55"/>
                <a:gd name="T49" fmla="*/ 14 h 28"/>
                <a:gd name="T50" fmla="*/ 1 w 55"/>
                <a:gd name="T51" fmla="*/ 15 h 28"/>
                <a:gd name="T52" fmla="*/ 9 w 55"/>
                <a:gd name="T53" fmla="*/ 15 h 28"/>
                <a:gd name="T54" fmla="*/ 11 w 55"/>
                <a:gd name="T55" fmla="*/ 17 h 28"/>
                <a:gd name="T56" fmla="*/ 12 w 55"/>
                <a:gd name="T57" fmla="*/ 19 h 28"/>
                <a:gd name="T58" fmla="*/ 10 w 55"/>
                <a:gd name="T59" fmla="*/ 21 h 28"/>
                <a:gd name="T60" fmla="*/ 8 w 55"/>
                <a:gd name="T61" fmla="*/ 23 h 28"/>
                <a:gd name="T62" fmla="*/ 14 w 55"/>
                <a:gd name="T63" fmla="*/ 23 h 28"/>
                <a:gd name="T64" fmla="*/ 24 w 55"/>
                <a:gd name="T65" fmla="*/ 27 h 28"/>
                <a:gd name="T66" fmla="*/ 33 w 55"/>
                <a:gd name="T67" fmla="*/ 24 h 28"/>
                <a:gd name="T68" fmla="*/ 39 w 55"/>
                <a:gd name="T69" fmla="*/ 22 h 28"/>
                <a:gd name="T70" fmla="*/ 46 w 55"/>
                <a:gd name="T71" fmla="*/ 20 h 28"/>
                <a:gd name="T72" fmla="*/ 50 w 55"/>
                <a:gd name="T73" fmla="*/ 16 h 28"/>
                <a:gd name="T74" fmla="*/ 54 w 55"/>
                <a:gd name="T75" fmla="*/ 13 h 28"/>
                <a:gd name="T76" fmla="*/ 51 w 55"/>
                <a:gd name="T77"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5" h="28">
                  <a:moveTo>
                    <a:pt x="51" y="8"/>
                  </a:moveTo>
                  <a:cubicBezTo>
                    <a:pt x="49" y="8"/>
                    <a:pt x="48" y="7"/>
                    <a:pt x="48" y="6"/>
                  </a:cubicBezTo>
                  <a:cubicBezTo>
                    <a:pt x="49" y="5"/>
                    <a:pt x="47" y="4"/>
                    <a:pt x="47" y="3"/>
                  </a:cubicBezTo>
                  <a:cubicBezTo>
                    <a:pt x="48" y="2"/>
                    <a:pt x="45" y="3"/>
                    <a:pt x="44" y="3"/>
                  </a:cubicBezTo>
                  <a:cubicBezTo>
                    <a:pt x="43" y="3"/>
                    <a:pt x="40" y="0"/>
                    <a:pt x="39" y="1"/>
                  </a:cubicBezTo>
                  <a:cubicBezTo>
                    <a:pt x="38" y="1"/>
                    <a:pt x="39" y="3"/>
                    <a:pt x="38" y="4"/>
                  </a:cubicBezTo>
                  <a:cubicBezTo>
                    <a:pt x="38" y="5"/>
                    <a:pt x="35" y="3"/>
                    <a:pt x="35" y="4"/>
                  </a:cubicBezTo>
                  <a:cubicBezTo>
                    <a:pt x="35" y="5"/>
                    <a:pt x="34" y="5"/>
                    <a:pt x="33" y="4"/>
                  </a:cubicBezTo>
                  <a:cubicBezTo>
                    <a:pt x="32" y="3"/>
                    <a:pt x="30" y="4"/>
                    <a:pt x="30" y="5"/>
                  </a:cubicBezTo>
                  <a:cubicBezTo>
                    <a:pt x="31" y="5"/>
                    <a:pt x="30" y="5"/>
                    <a:pt x="28" y="4"/>
                  </a:cubicBezTo>
                  <a:cubicBezTo>
                    <a:pt x="26" y="3"/>
                    <a:pt x="24" y="5"/>
                    <a:pt x="24" y="6"/>
                  </a:cubicBezTo>
                  <a:cubicBezTo>
                    <a:pt x="25" y="7"/>
                    <a:pt x="24" y="7"/>
                    <a:pt x="22" y="5"/>
                  </a:cubicBezTo>
                  <a:cubicBezTo>
                    <a:pt x="21" y="2"/>
                    <a:pt x="19" y="5"/>
                    <a:pt x="20" y="6"/>
                  </a:cubicBezTo>
                  <a:cubicBezTo>
                    <a:pt x="21" y="8"/>
                    <a:pt x="20" y="9"/>
                    <a:pt x="19" y="9"/>
                  </a:cubicBezTo>
                  <a:cubicBezTo>
                    <a:pt x="18" y="8"/>
                    <a:pt x="17" y="9"/>
                    <a:pt x="16" y="10"/>
                  </a:cubicBezTo>
                  <a:cubicBezTo>
                    <a:pt x="15" y="11"/>
                    <a:pt x="13" y="7"/>
                    <a:pt x="15" y="6"/>
                  </a:cubicBezTo>
                  <a:cubicBezTo>
                    <a:pt x="16" y="5"/>
                    <a:pt x="9" y="1"/>
                    <a:pt x="7" y="1"/>
                  </a:cubicBezTo>
                  <a:cubicBezTo>
                    <a:pt x="5" y="1"/>
                    <a:pt x="6" y="3"/>
                    <a:pt x="8" y="4"/>
                  </a:cubicBezTo>
                  <a:cubicBezTo>
                    <a:pt x="9" y="5"/>
                    <a:pt x="7" y="5"/>
                    <a:pt x="6" y="4"/>
                  </a:cubicBezTo>
                  <a:cubicBezTo>
                    <a:pt x="5" y="3"/>
                    <a:pt x="3" y="4"/>
                    <a:pt x="2" y="5"/>
                  </a:cubicBezTo>
                  <a:cubicBezTo>
                    <a:pt x="1" y="7"/>
                    <a:pt x="0" y="7"/>
                    <a:pt x="0" y="9"/>
                  </a:cubicBezTo>
                  <a:cubicBezTo>
                    <a:pt x="0" y="10"/>
                    <a:pt x="2" y="11"/>
                    <a:pt x="5" y="10"/>
                  </a:cubicBezTo>
                  <a:cubicBezTo>
                    <a:pt x="7" y="9"/>
                    <a:pt x="10" y="9"/>
                    <a:pt x="11" y="10"/>
                  </a:cubicBezTo>
                  <a:cubicBezTo>
                    <a:pt x="12" y="11"/>
                    <a:pt x="9" y="11"/>
                    <a:pt x="10" y="12"/>
                  </a:cubicBezTo>
                  <a:cubicBezTo>
                    <a:pt x="11" y="13"/>
                    <a:pt x="10" y="14"/>
                    <a:pt x="7" y="14"/>
                  </a:cubicBezTo>
                  <a:cubicBezTo>
                    <a:pt x="4" y="13"/>
                    <a:pt x="1" y="14"/>
                    <a:pt x="1" y="15"/>
                  </a:cubicBezTo>
                  <a:cubicBezTo>
                    <a:pt x="2" y="16"/>
                    <a:pt x="9" y="14"/>
                    <a:pt x="9" y="15"/>
                  </a:cubicBezTo>
                  <a:cubicBezTo>
                    <a:pt x="9" y="16"/>
                    <a:pt x="9" y="18"/>
                    <a:pt x="11" y="17"/>
                  </a:cubicBezTo>
                  <a:cubicBezTo>
                    <a:pt x="13" y="17"/>
                    <a:pt x="11" y="19"/>
                    <a:pt x="12" y="19"/>
                  </a:cubicBezTo>
                  <a:cubicBezTo>
                    <a:pt x="13" y="19"/>
                    <a:pt x="13" y="21"/>
                    <a:pt x="10" y="21"/>
                  </a:cubicBezTo>
                  <a:cubicBezTo>
                    <a:pt x="8" y="22"/>
                    <a:pt x="7" y="22"/>
                    <a:pt x="8" y="23"/>
                  </a:cubicBezTo>
                  <a:cubicBezTo>
                    <a:pt x="9" y="24"/>
                    <a:pt x="12" y="23"/>
                    <a:pt x="14" y="23"/>
                  </a:cubicBezTo>
                  <a:cubicBezTo>
                    <a:pt x="17" y="22"/>
                    <a:pt x="21" y="25"/>
                    <a:pt x="24" y="27"/>
                  </a:cubicBezTo>
                  <a:cubicBezTo>
                    <a:pt x="27" y="28"/>
                    <a:pt x="32" y="26"/>
                    <a:pt x="33" y="24"/>
                  </a:cubicBezTo>
                  <a:cubicBezTo>
                    <a:pt x="33" y="23"/>
                    <a:pt x="37" y="23"/>
                    <a:pt x="39" y="22"/>
                  </a:cubicBezTo>
                  <a:cubicBezTo>
                    <a:pt x="41" y="21"/>
                    <a:pt x="43" y="20"/>
                    <a:pt x="46" y="20"/>
                  </a:cubicBezTo>
                  <a:cubicBezTo>
                    <a:pt x="49" y="20"/>
                    <a:pt x="49" y="16"/>
                    <a:pt x="50" y="16"/>
                  </a:cubicBezTo>
                  <a:cubicBezTo>
                    <a:pt x="51" y="17"/>
                    <a:pt x="53" y="14"/>
                    <a:pt x="54" y="13"/>
                  </a:cubicBezTo>
                  <a:cubicBezTo>
                    <a:pt x="55" y="11"/>
                    <a:pt x="53" y="8"/>
                    <a:pt x="51" y="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57" name="Freeform 50"/>
            <p:cNvSpPr>
              <a:spLocks/>
            </p:cNvSpPr>
            <p:nvPr userDrawn="1"/>
          </p:nvSpPr>
          <p:spPr bwMode="auto">
            <a:xfrm>
              <a:off x="16611600" y="3217863"/>
              <a:ext cx="11113" cy="25400"/>
            </a:xfrm>
            <a:custGeom>
              <a:avLst/>
              <a:gdLst>
                <a:gd name="T0" fmla="*/ 1 w 4"/>
                <a:gd name="T1" fmla="*/ 2 h 9"/>
                <a:gd name="T2" fmla="*/ 0 w 4"/>
                <a:gd name="T3" fmla="*/ 3 h 9"/>
                <a:gd name="T4" fmla="*/ 1 w 4"/>
                <a:gd name="T5" fmla="*/ 7 h 9"/>
                <a:gd name="T6" fmla="*/ 3 w 4"/>
                <a:gd name="T7" fmla="*/ 9 h 9"/>
                <a:gd name="T8" fmla="*/ 2 w 4"/>
                <a:gd name="T9" fmla="*/ 6 h 9"/>
                <a:gd name="T10" fmla="*/ 1 w 4"/>
                <a:gd name="T11" fmla="*/ 2 h 9"/>
              </a:gdLst>
              <a:ahLst/>
              <a:cxnLst>
                <a:cxn ang="0">
                  <a:pos x="T0" y="T1"/>
                </a:cxn>
                <a:cxn ang="0">
                  <a:pos x="T2" y="T3"/>
                </a:cxn>
                <a:cxn ang="0">
                  <a:pos x="T4" y="T5"/>
                </a:cxn>
                <a:cxn ang="0">
                  <a:pos x="T6" y="T7"/>
                </a:cxn>
                <a:cxn ang="0">
                  <a:pos x="T8" y="T9"/>
                </a:cxn>
                <a:cxn ang="0">
                  <a:pos x="T10" y="T11"/>
                </a:cxn>
              </a:cxnLst>
              <a:rect l="0" t="0" r="r" b="b"/>
              <a:pathLst>
                <a:path w="4" h="9">
                  <a:moveTo>
                    <a:pt x="1" y="2"/>
                  </a:moveTo>
                  <a:cubicBezTo>
                    <a:pt x="0" y="0"/>
                    <a:pt x="0" y="1"/>
                    <a:pt x="0" y="3"/>
                  </a:cubicBezTo>
                  <a:cubicBezTo>
                    <a:pt x="0" y="5"/>
                    <a:pt x="1" y="5"/>
                    <a:pt x="1" y="7"/>
                  </a:cubicBezTo>
                  <a:cubicBezTo>
                    <a:pt x="1" y="8"/>
                    <a:pt x="3" y="9"/>
                    <a:pt x="3" y="9"/>
                  </a:cubicBezTo>
                  <a:cubicBezTo>
                    <a:pt x="4" y="8"/>
                    <a:pt x="2" y="6"/>
                    <a:pt x="2" y="6"/>
                  </a:cubicBezTo>
                  <a:cubicBezTo>
                    <a:pt x="2" y="5"/>
                    <a:pt x="2" y="4"/>
                    <a:pt x="1"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74" name="Freeform 67"/>
            <p:cNvSpPr>
              <a:spLocks noEditPoints="1"/>
            </p:cNvSpPr>
            <p:nvPr userDrawn="1"/>
          </p:nvSpPr>
          <p:spPr bwMode="auto">
            <a:xfrm>
              <a:off x="16408400" y="3005138"/>
              <a:ext cx="85725" cy="134938"/>
            </a:xfrm>
            <a:custGeom>
              <a:avLst/>
              <a:gdLst>
                <a:gd name="T0" fmla="*/ 16 w 31"/>
                <a:gd name="T1" fmla="*/ 0 h 49"/>
                <a:gd name="T2" fmla="*/ 0 w 31"/>
                <a:gd name="T3" fmla="*/ 16 h 49"/>
                <a:gd name="T4" fmla="*/ 16 w 31"/>
                <a:gd name="T5" fmla="*/ 49 h 49"/>
                <a:gd name="T6" fmla="*/ 31 w 31"/>
                <a:gd name="T7" fmla="*/ 16 h 49"/>
                <a:gd name="T8" fmla="*/ 16 w 31"/>
                <a:gd name="T9" fmla="*/ 0 h 49"/>
                <a:gd name="T10" fmla="*/ 16 w 31"/>
                <a:gd name="T11" fmla="*/ 23 h 49"/>
                <a:gd name="T12" fmla="*/ 9 w 31"/>
                <a:gd name="T13" fmla="*/ 16 h 49"/>
                <a:gd name="T14" fmla="*/ 16 w 31"/>
                <a:gd name="T15" fmla="*/ 9 h 49"/>
                <a:gd name="T16" fmla="*/ 22 w 31"/>
                <a:gd name="T17" fmla="*/ 16 h 49"/>
                <a:gd name="T18" fmla="*/ 16 w 31"/>
                <a:gd name="T19" fmla="*/ 2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49">
                  <a:moveTo>
                    <a:pt x="16" y="0"/>
                  </a:moveTo>
                  <a:cubicBezTo>
                    <a:pt x="7" y="0"/>
                    <a:pt x="0" y="7"/>
                    <a:pt x="0" y="16"/>
                  </a:cubicBezTo>
                  <a:cubicBezTo>
                    <a:pt x="0" y="25"/>
                    <a:pt x="16" y="49"/>
                    <a:pt x="16" y="49"/>
                  </a:cubicBezTo>
                  <a:cubicBezTo>
                    <a:pt x="16" y="49"/>
                    <a:pt x="31" y="25"/>
                    <a:pt x="31" y="16"/>
                  </a:cubicBezTo>
                  <a:cubicBezTo>
                    <a:pt x="31" y="7"/>
                    <a:pt x="24" y="0"/>
                    <a:pt x="16" y="0"/>
                  </a:cubicBezTo>
                  <a:moveTo>
                    <a:pt x="16" y="23"/>
                  </a:moveTo>
                  <a:cubicBezTo>
                    <a:pt x="12" y="23"/>
                    <a:pt x="9" y="20"/>
                    <a:pt x="9" y="16"/>
                  </a:cubicBezTo>
                  <a:cubicBezTo>
                    <a:pt x="9" y="12"/>
                    <a:pt x="12" y="9"/>
                    <a:pt x="16" y="9"/>
                  </a:cubicBezTo>
                  <a:cubicBezTo>
                    <a:pt x="19" y="9"/>
                    <a:pt x="22" y="12"/>
                    <a:pt x="22" y="16"/>
                  </a:cubicBezTo>
                  <a:cubicBezTo>
                    <a:pt x="22" y="20"/>
                    <a:pt x="19" y="23"/>
                    <a:pt x="16" y="23"/>
                  </a:cubicBezTo>
                </a:path>
              </a:pathLst>
            </a:custGeom>
            <a:solidFill>
              <a:srgbClr val="7FB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grpSp>
      <p:grpSp>
        <p:nvGrpSpPr>
          <p:cNvPr id="98" name="Group 97"/>
          <p:cNvGrpSpPr/>
          <p:nvPr userDrawn="1"/>
        </p:nvGrpSpPr>
        <p:grpSpPr>
          <a:xfrm>
            <a:off x="18482537" y="1919183"/>
            <a:ext cx="1461360" cy="1486471"/>
            <a:chOff x="18853150" y="1957388"/>
            <a:chExt cx="1490663" cy="1516063"/>
          </a:xfrm>
        </p:grpSpPr>
        <p:sp>
          <p:nvSpPr>
            <p:cNvPr id="58" name="Freeform 51"/>
            <p:cNvSpPr>
              <a:spLocks noEditPoints="1"/>
            </p:cNvSpPr>
            <p:nvPr userDrawn="1"/>
          </p:nvSpPr>
          <p:spPr bwMode="auto">
            <a:xfrm>
              <a:off x="18875375" y="2527300"/>
              <a:ext cx="1468438" cy="909638"/>
            </a:xfrm>
            <a:custGeom>
              <a:avLst/>
              <a:gdLst>
                <a:gd name="T0" fmla="*/ 475 w 529"/>
                <a:gd name="T1" fmla="*/ 128 h 328"/>
                <a:gd name="T2" fmla="*/ 449 w 529"/>
                <a:gd name="T3" fmla="*/ 95 h 328"/>
                <a:gd name="T4" fmla="*/ 400 w 529"/>
                <a:gd name="T5" fmla="*/ 48 h 328"/>
                <a:gd name="T6" fmla="*/ 377 w 529"/>
                <a:gd name="T7" fmla="*/ 1 h 328"/>
                <a:gd name="T8" fmla="*/ 328 w 529"/>
                <a:gd name="T9" fmla="*/ 43 h 328"/>
                <a:gd name="T10" fmla="*/ 305 w 529"/>
                <a:gd name="T11" fmla="*/ 82 h 328"/>
                <a:gd name="T12" fmla="*/ 220 w 529"/>
                <a:gd name="T13" fmla="*/ 82 h 328"/>
                <a:gd name="T14" fmla="*/ 216 w 529"/>
                <a:gd name="T15" fmla="*/ 41 h 328"/>
                <a:gd name="T16" fmla="*/ 203 w 529"/>
                <a:gd name="T17" fmla="*/ 89 h 328"/>
                <a:gd name="T18" fmla="*/ 141 w 529"/>
                <a:gd name="T19" fmla="*/ 126 h 328"/>
                <a:gd name="T20" fmla="*/ 71 w 529"/>
                <a:gd name="T21" fmla="*/ 162 h 328"/>
                <a:gd name="T22" fmla="*/ 86 w 529"/>
                <a:gd name="T23" fmla="*/ 236 h 328"/>
                <a:gd name="T24" fmla="*/ 18 w 529"/>
                <a:gd name="T25" fmla="*/ 317 h 328"/>
                <a:gd name="T26" fmla="*/ 105 w 529"/>
                <a:gd name="T27" fmla="*/ 294 h 328"/>
                <a:gd name="T28" fmla="*/ 192 w 529"/>
                <a:gd name="T29" fmla="*/ 229 h 328"/>
                <a:gd name="T30" fmla="*/ 274 w 529"/>
                <a:gd name="T31" fmla="*/ 304 h 328"/>
                <a:gd name="T32" fmla="*/ 250 w 529"/>
                <a:gd name="T33" fmla="*/ 205 h 328"/>
                <a:gd name="T34" fmla="*/ 310 w 529"/>
                <a:gd name="T35" fmla="*/ 259 h 328"/>
                <a:gd name="T36" fmla="*/ 344 w 529"/>
                <a:gd name="T37" fmla="*/ 311 h 328"/>
                <a:gd name="T38" fmla="*/ 357 w 529"/>
                <a:gd name="T39" fmla="*/ 267 h 328"/>
                <a:gd name="T40" fmla="*/ 395 w 529"/>
                <a:gd name="T41" fmla="*/ 242 h 328"/>
                <a:gd name="T42" fmla="*/ 461 w 529"/>
                <a:gd name="T43" fmla="*/ 199 h 328"/>
                <a:gd name="T44" fmla="*/ 507 w 529"/>
                <a:gd name="T45" fmla="*/ 185 h 328"/>
                <a:gd name="T46" fmla="*/ 343 w 529"/>
                <a:gd name="T47" fmla="*/ 151 h 328"/>
                <a:gd name="T48" fmla="*/ 342 w 529"/>
                <a:gd name="T49" fmla="*/ 224 h 328"/>
                <a:gd name="T50" fmla="*/ 341 w 529"/>
                <a:gd name="T51" fmla="*/ 221 h 328"/>
                <a:gd name="T52" fmla="*/ 326 w 529"/>
                <a:gd name="T53" fmla="*/ 196 h 328"/>
                <a:gd name="T54" fmla="*/ 345 w 529"/>
                <a:gd name="T55" fmla="*/ 172 h 328"/>
                <a:gd name="T56" fmla="*/ 352 w 529"/>
                <a:gd name="T57" fmla="*/ 122 h 328"/>
                <a:gd name="T58" fmla="*/ 352 w 529"/>
                <a:gd name="T59" fmla="*/ 118 h 328"/>
                <a:gd name="T60" fmla="*/ 383 w 529"/>
                <a:gd name="T61" fmla="*/ 170 h 328"/>
                <a:gd name="T62" fmla="*/ 393 w 529"/>
                <a:gd name="T63" fmla="*/ 166 h 328"/>
                <a:gd name="T64" fmla="*/ 346 w 529"/>
                <a:gd name="T65" fmla="*/ 83 h 328"/>
                <a:gd name="T66" fmla="*/ 340 w 529"/>
                <a:gd name="T67" fmla="*/ 168 h 328"/>
                <a:gd name="T68" fmla="*/ 277 w 529"/>
                <a:gd name="T69" fmla="*/ 189 h 328"/>
                <a:gd name="T70" fmla="*/ 279 w 529"/>
                <a:gd name="T71" fmla="*/ 193 h 328"/>
                <a:gd name="T72" fmla="*/ 249 w 529"/>
                <a:gd name="T73" fmla="*/ 166 h 328"/>
                <a:gd name="T74" fmla="*/ 277 w 529"/>
                <a:gd name="T75" fmla="*/ 194 h 328"/>
                <a:gd name="T76" fmla="*/ 274 w 529"/>
                <a:gd name="T77" fmla="*/ 196 h 328"/>
                <a:gd name="T78" fmla="*/ 308 w 529"/>
                <a:gd name="T79" fmla="*/ 215 h 328"/>
                <a:gd name="T80" fmla="*/ 308 w 529"/>
                <a:gd name="T81" fmla="*/ 231 h 328"/>
                <a:gd name="T82" fmla="*/ 309 w 529"/>
                <a:gd name="T83" fmla="*/ 225 h 328"/>
                <a:gd name="T84" fmla="*/ 309 w 529"/>
                <a:gd name="T85" fmla="*/ 219 h 328"/>
                <a:gd name="T86" fmla="*/ 318 w 529"/>
                <a:gd name="T87" fmla="*/ 248 h 328"/>
                <a:gd name="T88" fmla="*/ 383 w 529"/>
                <a:gd name="T89" fmla="*/ 255 h 328"/>
                <a:gd name="T90" fmla="*/ 403 w 529"/>
                <a:gd name="T91" fmla="*/ 207 h 328"/>
                <a:gd name="T92" fmla="*/ 408 w 529"/>
                <a:gd name="T93" fmla="*/ 199 h 328"/>
                <a:gd name="T94" fmla="*/ 404 w 529"/>
                <a:gd name="T95" fmla="*/ 206 h 328"/>
                <a:gd name="T96" fmla="*/ 303 w 529"/>
                <a:gd name="T97" fmla="*/ 152 h 328"/>
                <a:gd name="T98" fmla="*/ 265 w 529"/>
                <a:gd name="T99" fmla="*/ 126 h 328"/>
                <a:gd name="T100" fmla="*/ 210 w 529"/>
                <a:gd name="T101" fmla="*/ 180 h 328"/>
                <a:gd name="T102" fmla="*/ 187 w 529"/>
                <a:gd name="T103" fmla="*/ 174 h 328"/>
                <a:gd name="T104" fmla="*/ 176 w 529"/>
                <a:gd name="T105" fmla="*/ 154 h 328"/>
                <a:gd name="T106" fmla="*/ 182 w 529"/>
                <a:gd name="T107" fmla="*/ 208 h 328"/>
                <a:gd name="T108" fmla="*/ 171 w 529"/>
                <a:gd name="T109" fmla="*/ 126 h 328"/>
                <a:gd name="T110" fmla="*/ 219 w 529"/>
                <a:gd name="T111" fmla="*/ 189 h 328"/>
                <a:gd name="T112" fmla="*/ 315 w 529"/>
                <a:gd name="T113" fmla="*/ 246 h 328"/>
                <a:gd name="T114" fmla="*/ 332 w 529"/>
                <a:gd name="T115" fmla="*/ 2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328">
                  <a:moveTo>
                    <a:pt x="525" y="158"/>
                  </a:moveTo>
                  <a:cubicBezTo>
                    <a:pt x="525" y="157"/>
                    <a:pt x="529" y="155"/>
                    <a:pt x="529" y="153"/>
                  </a:cubicBezTo>
                  <a:cubicBezTo>
                    <a:pt x="528" y="152"/>
                    <a:pt x="525" y="151"/>
                    <a:pt x="522" y="150"/>
                  </a:cubicBezTo>
                  <a:cubicBezTo>
                    <a:pt x="519" y="148"/>
                    <a:pt x="516" y="149"/>
                    <a:pt x="513" y="147"/>
                  </a:cubicBezTo>
                  <a:cubicBezTo>
                    <a:pt x="511" y="146"/>
                    <a:pt x="505" y="147"/>
                    <a:pt x="505" y="146"/>
                  </a:cubicBezTo>
                  <a:cubicBezTo>
                    <a:pt x="505" y="145"/>
                    <a:pt x="501" y="142"/>
                    <a:pt x="500" y="140"/>
                  </a:cubicBezTo>
                  <a:cubicBezTo>
                    <a:pt x="499" y="139"/>
                    <a:pt x="496" y="140"/>
                    <a:pt x="494" y="141"/>
                  </a:cubicBezTo>
                  <a:cubicBezTo>
                    <a:pt x="492" y="142"/>
                    <a:pt x="490" y="142"/>
                    <a:pt x="489" y="141"/>
                  </a:cubicBezTo>
                  <a:cubicBezTo>
                    <a:pt x="487" y="140"/>
                    <a:pt x="485" y="138"/>
                    <a:pt x="483" y="139"/>
                  </a:cubicBezTo>
                  <a:cubicBezTo>
                    <a:pt x="482" y="140"/>
                    <a:pt x="479" y="139"/>
                    <a:pt x="479" y="137"/>
                  </a:cubicBezTo>
                  <a:cubicBezTo>
                    <a:pt x="480" y="134"/>
                    <a:pt x="476" y="129"/>
                    <a:pt x="475" y="128"/>
                  </a:cubicBezTo>
                  <a:cubicBezTo>
                    <a:pt x="473" y="128"/>
                    <a:pt x="468" y="129"/>
                    <a:pt x="467" y="126"/>
                  </a:cubicBezTo>
                  <a:cubicBezTo>
                    <a:pt x="466" y="124"/>
                    <a:pt x="463" y="122"/>
                    <a:pt x="464" y="121"/>
                  </a:cubicBezTo>
                  <a:cubicBezTo>
                    <a:pt x="465" y="119"/>
                    <a:pt x="464" y="114"/>
                    <a:pt x="463" y="113"/>
                  </a:cubicBezTo>
                  <a:cubicBezTo>
                    <a:pt x="462" y="111"/>
                    <a:pt x="456" y="111"/>
                    <a:pt x="454" y="112"/>
                  </a:cubicBezTo>
                  <a:cubicBezTo>
                    <a:pt x="453" y="112"/>
                    <a:pt x="449" y="111"/>
                    <a:pt x="447" y="112"/>
                  </a:cubicBezTo>
                  <a:cubicBezTo>
                    <a:pt x="445" y="113"/>
                    <a:pt x="444" y="114"/>
                    <a:pt x="442" y="114"/>
                  </a:cubicBezTo>
                  <a:cubicBezTo>
                    <a:pt x="441" y="114"/>
                    <a:pt x="440" y="114"/>
                    <a:pt x="439" y="113"/>
                  </a:cubicBezTo>
                  <a:cubicBezTo>
                    <a:pt x="439" y="112"/>
                    <a:pt x="438" y="111"/>
                    <a:pt x="438" y="109"/>
                  </a:cubicBezTo>
                  <a:cubicBezTo>
                    <a:pt x="436" y="104"/>
                    <a:pt x="435" y="100"/>
                    <a:pt x="436" y="99"/>
                  </a:cubicBezTo>
                  <a:cubicBezTo>
                    <a:pt x="437" y="97"/>
                    <a:pt x="441" y="101"/>
                    <a:pt x="444" y="100"/>
                  </a:cubicBezTo>
                  <a:cubicBezTo>
                    <a:pt x="446" y="99"/>
                    <a:pt x="449" y="97"/>
                    <a:pt x="449" y="95"/>
                  </a:cubicBezTo>
                  <a:cubicBezTo>
                    <a:pt x="449" y="93"/>
                    <a:pt x="445" y="90"/>
                    <a:pt x="443" y="90"/>
                  </a:cubicBezTo>
                  <a:cubicBezTo>
                    <a:pt x="441" y="89"/>
                    <a:pt x="440" y="85"/>
                    <a:pt x="437" y="84"/>
                  </a:cubicBezTo>
                  <a:cubicBezTo>
                    <a:pt x="434" y="82"/>
                    <a:pt x="435" y="79"/>
                    <a:pt x="432" y="77"/>
                  </a:cubicBezTo>
                  <a:cubicBezTo>
                    <a:pt x="429" y="75"/>
                    <a:pt x="431" y="72"/>
                    <a:pt x="431" y="69"/>
                  </a:cubicBezTo>
                  <a:cubicBezTo>
                    <a:pt x="431" y="67"/>
                    <a:pt x="431" y="63"/>
                    <a:pt x="430" y="62"/>
                  </a:cubicBezTo>
                  <a:cubicBezTo>
                    <a:pt x="428" y="61"/>
                    <a:pt x="422" y="58"/>
                    <a:pt x="420" y="59"/>
                  </a:cubicBezTo>
                  <a:cubicBezTo>
                    <a:pt x="417" y="60"/>
                    <a:pt x="415" y="61"/>
                    <a:pt x="414" y="59"/>
                  </a:cubicBezTo>
                  <a:cubicBezTo>
                    <a:pt x="413" y="57"/>
                    <a:pt x="411" y="56"/>
                    <a:pt x="409" y="57"/>
                  </a:cubicBezTo>
                  <a:cubicBezTo>
                    <a:pt x="406" y="57"/>
                    <a:pt x="404" y="56"/>
                    <a:pt x="403" y="55"/>
                  </a:cubicBezTo>
                  <a:cubicBezTo>
                    <a:pt x="403" y="55"/>
                    <a:pt x="403" y="54"/>
                    <a:pt x="402" y="54"/>
                  </a:cubicBezTo>
                  <a:cubicBezTo>
                    <a:pt x="402" y="52"/>
                    <a:pt x="402" y="49"/>
                    <a:pt x="400" y="48"/>
                  </a:cubicBezTo>
                  <a:cubicBezTo>
                    <a:pt x="399" y="46"/>
                    <a:pt x="396" y="43"/>
                    <a:pt x="397" y="41"/>
                  </a:cubicBezTo>
                  <a:cubicBezTo>
                    <a:pt x="398" y="40"/>
                    <a:pt x="398" y="37"/>
                    <a:pt x="396" y="36"/>
                  </a:cubicBezTo>
                  <a:cubicBezTo>
                    <a:pt x="395" y="35"/>
                    <a:pt x="394" y="34"/>
                    <a:pt x="394" y="33"/>
                  </a:cubicBezTo>
                  <a:cubicBezTo>
                    <a:pt x="393" y="32"/>
                    <a:pt x="393" y="31"/>
                    <a:pt x="394" y="30"/>
                  </a:cubicBezTo>
                  <a:cubicBezTo>
                    <a:pt x="396" y="29"/>
                    <a:pt x="399" y="29"/>
                    <a:pt x="397" y="26"/>
                  </a:cubicBezTo>
                  <a:cubicBezTo>
                    <a:pt x="395" y="24"/>
                    <a:pt x="395" y="23"/>
                    <a:pt x="395" y="21"/>
                  </a:cubicBezTo>
                  <a:cubicBezTo>
                    <a:pt x="395" y="18"/>
                    <a:pt x="394" y="16"/>
                    <a:pt x="394" y="14"/>
                  </a:cubicBezTo>
                  <a:cubicBezTo>
                    <a:pt x="394" y="13"/>
                    <a:pt x="396" y="12"/>
                    <a:pt x="398" y="9"/>
                  </a:cubicBezTo>
                  <a:cubicBezTo>
                    <a:pt x="399" y="6"/>
                    <a:pt x="402" y="6"/>
                    <a:pt x="400" y="2"/>
                  </a:cubicBezTo>
                  <a:cubicBezTo>
                    <a:pt x="399" y="2"/>
                    <a:pt x="399" y="3"/>
                    <a:pt x="397" y="3"/>
                  </a:cubicBezTo>
                  <a:cubicBezTo>
                    <a:pt x="393" y="4"/>
                    <a:pt x="383" y="0"/>
                    <a:pt x="377" y="1"/>
                  </a:cubicBezTo>
                  <a:cubicBezTo>
                    <a:pt x="372" y="2"/>
                    <a:pt x="360" y="2"/>
                    <a:pt x="357" y="5"/>
                  </a:cubicBezTo>
                  <a:cubicBezTo>
                    <a:pt x="355" y="8"/>
                    <a:pt x="348" y="9"/>
                    <a:pt x="351" y="11"/>
                  </a:cubicBezTo>
                  <a:cubicBezTo>
                    <a:pt x="354" y="14"/>
                    <a:pt x="351" y="15"/>
                    <a:pt x="353" y="18"/>
                  </a:cubicBezTo>
                  <a:cubicBezTo>
                    <a:pt x="355" y="21"/>
                    <a:pt x="356" y="22"/>
                    <a:pt x="359" y="22"/>
                  </a:cubicBezTo>
                  <a:cubicBezTo>
                    <a:pt x="362" y="21"/>
                    <a:pt x="365" y="23"/>
                    <a:pt x="362" y="26"/>
                  </a:cubicBezTo>
                  <a:cubicBezTo>
                    <a:pt x="362" y="26"/>
                    <a:pt x="361" y="26"/>
                    <a:pt x="361" y="26"/>
                  </a:cubicBezTo>
                  <a:cubicBezTo>
                    <a:pt x="359" y="29"/>
                    <a:pt x="361" y="32"/>
                    <a:pt x="360" y="37"/>
                  </a:cubicBezTo>
                  <a:cubicBezTo>
                    <a:pt x="360" y="42"/>
                    <a:pt x="355" y="41"/>
                    <a:pt x="352" y="41"/>
                  </a:cubicBezTo>
                  <a:cubicBezTo>
                    <a:pt x="349" y="41"/>
                    <a:pt x="344" y="32"/>
                    <a:pt x="342" y="30"/>
                  </a:cubicBezTo>
                  <a:cubicBezTo>
                    <a:pt x="341" y="28"/>
                    <a:pt x="336" y="32"/>
                    <a:pt x="332" y="34"/>
                  </a:cubicBezTo>
                  <a:cubicBezTo>
                    <a:pt x="328" y="37"/>
                    <a:pt x="330" y="41"/>
                    <a:pt x="328" y="43"/>
                  </a:cubicBezTo>
                  <a:cubicBezTo>
                    <a:pt x="325" y="45"/>
                    <a:pt x="324" y="48"/>
                    <a:pt x="326" y="53"/>
                  </a:cubicBezTo>
                  <a:cubicBezTo>
                    <a:pt x="326" y="53"/>
                    <a:pt x="326" y="53"/>
                    <a:pt x="326" y="54"/>
                  </a:cubicBezTo>
                  <a:cubicBezTo>
                    <a:pt x="329" y="58"/>
                    <a:pt x="328" y="62"/>
                    <a:pt x="325" y="65"/>
                  </a:cubicBezTo>
                  <a:cubicBezTo>
                    <a:pt x="324" y="67"/>
                    <a:pt x="325" y="67"/>
                    <a:pt x="326" y="68"/>
                  </a:cubicBezTo>
                  <a:cubicBezTo>
                    <a:pt x="329" y="68"/>
                    <a:pt x="331" y="67"/>
                    <a:pt x="332" y="69"/>
                  </a:cubicBezTo>
                  <a:cubicBezTo>
                    <a:pt x="334" y="70"/>
                    <a:pt x="337" y="72"/>
                    <a:pt x="339" y="71"/>
                  </a:cubicBezTo>
                  <a:cubicBezTo>
                    <a:pt x="340" y="70"/>
                    <a:pt x="345" y="73"/>
                    <a:pt x="345" y="75"/>
                  </a:cubicBezTo>
                  <a:cubicBezTo>
                    <a:pt x="345" y="76"/>
                    <a:pt x="344" y="80"/>
                    <a:pt x="344" y="82"/>
                  </a:cubicBezTo>
                  <a:cubicBezTo>
                    <a:pt x="337" y="83"/>
                    <a:pt x="318" y="81"/>
                    <a:pt x="317" y="81"/>
                  </a:cubicBezTo>
                  <a:cubicBezTo>
                    <a:pt x="316" y="80"/>
                    <a:pt x="313" y="79"/>
                    <a:pt x="311" y="79"/>
                  </a:cubicBezTo>
                  <a:cubicBezTo>
                    <a:pt x="310" y="80"/>
                    <a:pt x="308" y="82"/>
                    <a:pt x="305" y="82"/>
                  </a:cubicBezTo>
                  <a:cubicBezTo>
                    <a:pt x="301" y="82"/>
                    <a:pt x="300" y="77"/>
                    <a:pt x="300" y="75"/>
                  </a:cubicBezTo>
                  <a:cubicBezTo>
                    <a:pt x="300" y="73"/>
                    <a:pt x="282" y="77"/>
                    <a:pt x="277" y="82"/>
                  </a:cubicBezTo>
                  <a:cubicBezTo>
                    <a:pt x="272" y="86"/>
                    <a:pt x="261" y="85"/>
                    <a:pt x="260" y="87"/>
                  </a:cubicBezTo>
                  <a:cubicBezTo>
                    <a:pt x="260" y="89"/>
                    <a:pt x="258" y="90"/>
                    <a:pt x="257" y="90"/>
                  </a:cubicBezTo>
                  <a:cubicBezTo>
                    <a:pt x="257" y="89"/>
                    <a:pt x="257" y="89"/>
                    <a:pt x="256" y="88"/>
                  </a:cubicBezTo>
                  <a:cubicBezTo>
                    <a:pt x="256" y="86"/>
                    <a:pt x="254" y="85"/>
                    <a:pt x="250" y="85"/>
                  </a:cubicBezTo>
                  <a:cubicBezTo>
                    <a:pt x="246" y="85"/>
                    <a:pt x="253" y="81"/>
                    <a:pt x="251" y="79"/>
                  </a:cubicBezTo>
                  <a:cubicBezTo>
                    <a:pt x="249" y="77"/>
                    <a:pt x="245" y="83"/>
                    <a:pt x="242" y="81"/>
                  </a:cubicBezTo>
                  <a:cubicBezTo>
                    <a:pt x="238" y="80"/>
                    <a:pt x="233" y="86"/>
                    <a:pt x="230" y="88"/>
                  </a:cubicBezTo>
                  <a:cubicBezTo>
                    <a:pt x="226" y="91"/>
                    <a:pt x="222" y="88"/>
                    <a:pt x="224" y="84"/>
                  </a:cubicBezTo>
                  <a:cubicBezTo>
                    <a:pt x="227" y="80"/>
                    <a:pt x="224" y="81"/>
                    <a:pt x="220" y="82"/>
                  </a:cubicBezTo>
                  <a:cubicBezTo>
                    <a:pt x="216" y="84"/>
                    <a:pt x="212" y="82"/>
                    <a:pt x="212" y="78"/>
                  </a:cubicBezTo>
                  <a:cubicBezTo>
                    <a:pt x="212" y="78"/>
                    <a:pt x="212" y="77"/>
                    <a:pt x="212" y="76"/>
                  </a:cubicBezTo>
                  <a:cubicBezTo>
                    <a:pt x="210" y="74"/>
                    <a:pt x="207" y="72"/>
                    <a:pt x="207" y="70"/>
                  </a:cubicBezTo>
                  <a:cubicBezTo>
                    <a:pt x="208" y="68"/>
                    <a:pt x="211" y="69"/>
                    <a:pt x="213" y="71"/>
                  </a:cubicBezTo>
                  <a:cubicBezTo>
                    <a:pt x="215" y="73"/>
                    <a:pt x="220" y="74"/>
                    <a:pt x="221" y="71"/>
                  </a:cubicBezTo>
                  <a:cubicBezTo>
                    <a:pt x="221" y="70"/>
                    <a:pt x="220" y="63"/>
                    <a:pt x="217" y="65"/>
                  </a:cubicBezTo>
                  <a:cubicBezTo>
                    <a:pt x="214" y="66"/>
                    <a:pt x="213" y="65"/>
                    <a:pt x="212" y="64"/>
                  </a:cubicBezTo>
                  <a:cubicBezTo>
                    <a:pt x="211" y="62"/>
                    <a:pt x="214" y="60"/>
                    <a:pt x="215" y="57"/>
                  </a:cubicBezTo>
                  <a:cubicBezTo>
                    <a:pt x="216" y="55"/>
                    <a:pt x="221" y="56"/>
                    <a:pt x="222" y="54"/>
                  </a:cubicBezTo>
                  <a:cubicBezTo>
                    <a:pt x="222" y="52"/>
                    <a:pt x="218" y="49"/>
                    <a:pt x="217" y="49"/>
                  </a:cubicBezTo>
                  <a:cubicBezTo>
                    <a:pt x="215" y="48"/>
                    <a:pt x="214" y="43"/>
                    <a:pt x="216" y="41"/>
                  </a:cubicBezTo>
                  <a:cubicBezTo>
                    <a:pt x="218" y="40"/>
                    <a:pt x="219" y="34"/>
                    <a:pt x="217" y="32"/>
                  </a:cubicBezTo>
                  <a:cubicBezTo>
                    <a:pt x="216" y="30"/>
                    <a:pt x="210" y="32"/>
                    <a:pt x="210" y="36"/>
                  </a:cubicBezTo>
                  <a:cubicBezTo>
                    <a:pt x="209" y="41"/>
                    <a:pt x="205" y="39"/>
                    <a:pt x="203" y="40"/>
                  </a:cubicBezTo>
                  <a:cubicBezTo>
                    <a:pt x="202" y="41"/>
                    <a:pt x="206" y="42"/>
                    <a:pt x="204" y="44"/>
                  </a:cubicBezTo>
                  <a:cubicBezTo>
                    <a:pt x="202" y="46"/>
                    <a:pt x="201" y="41"/>
                    <a:pt x="198" y="41"/>
                  </a:cubicBezTo>
                  <a:cubicBezTo>
                    <a:pt x="194" y="41"/>
                    <a:pt x="194" y="46"/>
                    <a:pt x="192" y="49"/>
                  </a:cubicBezTo>
                  <a:cubicBezTo>
                    <a:pt x="191" y="52"/>
                    <a:pt x="192" y="57"/>
                    <a:pt x="192" y="61"/>
                  </a:cubicBezTo>
                  <a:cubicBezTo>
                    <a:pt x="193" y="65"/>
                    <a:pt x="198" y="67"/>
                    <a:pt x="196" y="70"/>
                  </a:cubicBezTo>
                  <a:cubicBezTo>
                    <a:pt x="196" y="72"/>
                    <a:pt x="197" y="73"/>
                    <a:pt x="198" y="75"/>
                  </a:cubicBezTo>
                  <a:cubicBezTo>
                    <a:pt x="199" y="77"/>
                    <a:pt x="201" y="79"/>
                    <a:pt x="200" y="80"/>
                  </a:cubicBezTo>
                  <a:cubicBezTo>
                    <a:pt x="198" y="83"/>
                    <a:pt x="201" y="85"/>
                    <a:pt x="203" y="89"/>
                  </a:cubicBezTo>
                  <a:cubicBezTo>
                    <a:pt x="205" y="93"/>
                    <a:pt x="198" y="91"/>
                    <a:pt x="198" y="94"/>
                  </a:cubicBezTo>
                  <a:cubicBezTo>
                    <a:pt x="198" y="96"/>
                    <a:pt x="192" y="93"/>
                    <a:pt x="190" y="92"/>
                  </a:cubicBezTo>
                  <a:cubicBezTo>
                    <a:pt x="188" y="92"/>
                    <a:pt x="182" y="92"/>
                    <a:pt x="182" y="94"/>
                  </a:cubicBezTo>
                  <a:cubicBezTo>
                    <a:pt x="182" y="94"/>
                    <a:pt x="182" y="95"/>
                    <a:pt x="182" y="96"/>
                  </a:cubicBezTo>
                  <a:cubicBezTo>
                    <a:pt x="181" y="97"/>
                    <a:pt x="181" y="98"/>
                    <a:pt x="179" y="97"/>
                  </a:cubicBezTo>
                  <a:cubicBezTo>
                    <a:pt x="177" y="96"/>
                    <a:pt x="173" y="96"/>
                    <a:pt x="168" y="97"/>
                  </a:cubicBezTo>
                  <a:cubicBezTo>
                    <a:pt x="164" y="98"/>
                    <a:pt x="162" y="103"/>
                    <a:pt x="164" y="105"/>
                  </a:cubicBezTo>
                  <a:cubicBezTo>
                    <a:pt x="166" y="107"/>
                    <a:pt x="159" y="108"/>
                    <a:pt x="159" y="105"/>
                  </a:cubicBezTo>
                  <a:cubicBezTo>
                    <a:pt x="159" y="103"/>
                    <a:pt x="154" y="104"/>
                    <a:pt x="154" y="108"/>
                  </a:cubicBezTo>
                  <a:cubicBezTo>
                    <a:pt x="154" y="111"/>
                    <a:pt x="149" y="112"/>
                    <a:pt x="149" y="116"/>
                  </a:cubicBezTo>
                  <a:cubicBezTo>
                    <a:pt x="150" y="120"/>
                    <a:pt x="144" y="124"/>
                    <a:pt x="141" y="126"/>
                  </a:cubicBezTo>
                  <a:cubicBezTo>
                    <a:pt x="140" y="127"/>
                    <a:pt x="140" y="127"/>
                    <a:pt x="139" y="127"/>
                  </a:cubicBezTo>
                  <a:cubicBezTo>
                    <a:pt x="137" y="129"/>
                    <a:pt x="134" y="130"/>
                    <a:pt x="132" y="130"/>
                  </a:cubicBezTo>
                  <a:cubicBezTo>
                    <a:pt x="131" y="130"/>
                    <a:pt x="130" y="131"/>
                    <a:pt x="129" y="131"/>
                  </a:cubicBezTo>
                  <a:cubicBezTo>
                    <a:pt x="126" y="130"/>
                    <a:pt x="122" y="133"/>
                    <a:pt x="123" y="140"/>
                  </a:cubicBezTo>
                  <a:cubicBezTo>
                    <a:pt x="124" y="146"/>
                    <a:pt x="118" y="147"/>
                    <a:pt x="112" y="147"/>
                  </a:cubicBezTo>
                  <a:cubicBezTo>
                    <a:pt x="105" y="148"/>
                    <a:pt x="108" y="153"/>
                    <a:pt x="105" y="155"/>
                  </a:cubicBezTo>
                  <a:cubicBezTo>
                    <a:pt x="102" y="157"/>
                    <a:pt x="93" y="154"/>
                    <a:pt x="92" y="150"/>
                  </a:cubicBezTo>
                  <a:cubicBezTo>
                    <a:pt x="90" y="147"/>
                    <a:pt x="82" y="150"/>
                    <a:pt x="85" y="154"/>
                  </a:cubicBezTo>
                  <a:cubicBezTo>
                    <a:pt x="89" y="158"/>
                    <a:pt x="89" y="164"/>
                    <a:pt x="87" y="166"/>
                  </a:cubicBezTo>
                  <a:cubicBezTo>
                    <a:pt x="85" y="167"/>
                    <a:pt x="80" y="163"/>
                    <a:pt x="78" y="165"/>
                  </a:cubicBezTo>
                  <a:cubicBezTo>
                    <a:pt x="75" y="167"/>
                    <a:pt x="75" y="163"/>
                    <a:pt x="71" y="162"/>
                  </a:cubicBezTo>
                  <a:cubicBezTo>
                    <a:pt x="68" y="161"/>
                    <a:pt x="66" y="164"/>
                    <a:pt x="61" y="163"/>
                  </a:cubicBezTo>
                  <a:cubicBezTo>
                    <a:pt x="55" y="163"/>
                    <a:pt x="52" y="166"/>
                    <a:pt x="54" y="168"/>
                  </a:cubicBezTo>
                  <a:cubicBezTo>
                    <a:pt x="56" y="170"/>
                    <a:pt x="54" y="173"/>
                    <a:pt x="55" y="175"/>
                  </a:cubicBezTo>
                  <a:cubicBezTo>
                    <a:pt x="57" y="177"/>
                    <a:pt x="64" y="176"/>
                    <a:pt x="69" y="179"/>
                  </a:cubicBezTo>
                  <a:cubicBezTo>
                    <a:pt x="75" y="182"/>
                    <a:pt x="76" y="180"/>
                    <a:pt x="79" y="182"/>
                  </a:cubicBezTo>
                  <a:cubicBezTo>
                    <a:pt x="81" y="184"/>
                    <a:pt x="82" y="183"/>
                    <a:pt x="82" y="187"/>
                  </a:cubicBezTo>
                  <a:cubicBezTo>
                    <a:pt x="82" y="191"/>
                    <a:pt x="85" y="194"/>
                    <a:pt x="91" y="196"/>
                  </a:cubicBezTo>
                  <a:cubicBezTo>
                    <a:pt x="96" y="197"/>
                    <a:pt x="92" y="201"/>
                    <a:pt x="93" y="204"/>
                  </a:cubicBezTo>
                  <a:cubicBezTo>
                    <a:pt x="95" y="208"/>
                    <a:pt x="91" y="213"/>
                    <a:pt x="92" y="217"/>
                  </a:cubicBezTo>
                  <a:cubicBezTo>
                    <a:pt x="93" y="221"/>
                    <a:pt x="89" y="235"/>
                    <a:pt x="87" y="236"/>
                  </a:cubicBezTo>
                  <a:cubicBezTo>
                    <a:pt x="87" y="236"/>
                    <a:pt x="86" y="236"/>
                    <a:pt x="86" y="236"/>
                  </a:cubicBezTo>
                  <a:cubicBezTo>
                    <a:pt x="83" y="237"/>
                    <a:pt x="74" y="234"/>
                    <a:pt x="68" y="234"/>
                  </a:cubicBezTo>
                  <a:cubicBezTo>
                    <a:pt x="61" y="235"/>
                    <a:pt x="41" y="233"/>
                    <a:pt x="33" y="234"/>
                  </a:cubicBezTo>
                  <a:cubicBezTo>
                    <a:pt x="24" y="235"/>
                    <a:pt x="24" y="231"/>
                    <a:pt x="20" y="231"/>
                  </a:cubicBezTo>
                  <a:cubicBezTo>
                    <a:pt x="15" y="231"/>
                    <a:pt x="17" y="236"/>
                    <a:pt x="11" y="236"/>
                  </a:cubicBezTo>
                  <a:cubicBezTo>
                    <a:pt x="4" y="236"/>
                    <a:pt x="4" y="240"/>
                    <a:pt x="8" y="244"/>
                  </a:cubicBezTo>
                  <a:cubicBezTo>
                    <a:pt x="11" y="246"/>
                    <a:pt x="11" y="250"/>
                    <a:pt x="10" y="254"/>
                  </a:cubicBezTo>
                  <a:cubicBezTo>
                    <a:pt x="10" y="257"/>
                    <a:pt x="10" y="260"/>
                    <a:pt x="11" y="262"/>
                  </a:cubicBezTo>
                  <a:cubicBezTo>
                    <a:pt x="13" y="265"/>
                    <a:pt x="8" y="282"/>
                    <a:pt x="4" y="287"/>
                  </a:cubicBezTo>
                  <a:cubicBezTo>
                    <a:pt x="0" y="292"/>
                    <a:pt x="4" y="293"/>
                    <a:pt x="8" y="296"/>
                  </a:cubicBezTo>
                  <a:cubicBezTo>
                    <a:pt x="12" y="300"/>
                    <a:pt x="9" y="312"/>
                    <a:pt x="9" y="315"/>
                  </a:cubicBezTo>
                  <a:cubicBezTo>
                    <a:pt x="9" y="317"/>
                    <a:pt x="13" y="317"/>
                    <a:pt x="18" y="317"/>
                  </a:cubicBezTo>
                  <a:cubicBezTo>
                    <a:pt x="20" y="317"/>
                    <a:pt x="23" y="316"/>
                    <a:pt x="26" y="315"/>
                  </a:cubicBezTo>
                  <a:cubicBezTo>
                    <a:pt x="28" y="315"/>
                    <a:pt x="30" y="315"/>
                    <a:pt x="32" y="315"/>
                  </a:cubicBezTo>
                  <a:cubicBezTo>
                    <a:pt x="36" y="317"/>
                    <a:pt x="39" y="328"/>
                    <a:pt x="45" y="328"/>
                  </a:cubicBezTo>
                  <a:cubicBezTo>
                    <a:pt x="47" y="327"/>
                    <a:pt x="46" y="326"/>
                    <a:pt x="47" y="324"/>
                  </a:cubicBezTo>
                  <a:cubicBezTo>
                    <a:pt x="49" y="323"/>
                    <a:pt x="51" y="324"/>
                    <a:pt x="54" y="324"/>
                  </a:cubicBezTo>
                  <a:cubicBezTo>
                    <a:pt x="56" y="324"/>
                    <a:pt x="57" y="320"/>
                    <a:pt x="63" y="320"/>
                  </a:cubicBezTo>
                  <a:cubicBezTo>
                    <a:pt x="69" y="320"/>
                    <a:pt x="73" y="320"/>
                    <a:pt x="77" y="320"/>
                  </a:cubicBezTo>
                  <a:cubicBezTo>
                    <a:pt x="81" y="320"/>
                    <a:pt x="84" y="319"/>
                    <a:pt x="85" y="316"/>
                  </a:cubicBezTo>
                  <a:cubicBezTo>
                    <a:pt x="86" y="313"/>
                    <a:pt x="89" y="311"/>
                    <a:pt x="93" y="310"/>
                  </a:cubicBezTo>
                  <a:cubicBezTo>
                    <a:pt x="97" y="310"/>
                    <a:pt x="97" y="305"/>
                    <a:pt x="97" y="303"/>
                  </a:cubicBezTo>
                  <a:cubicBezTo>
                    <a:pt x="97" y="300"/>
                    <a:pt x="104" y="296"/>
                    <a:pt x="105" y="294"/>
                  </a:cubicBezTo>
                  <a:cubicBezTo>
                    <a:pt x="105" y="293"/>
                    <a:pt x="101" y="285"/>
                    <a:pt x="105" y="279"/>
                  </a:cubicBezTo>
                  <a:cubicBezTo>
                    <a:pt x="109" y="272"/>
                    <a:pt x="114" y="272"/>
                    <a:pt x="114" y="268"/>
                  </a:cubicBezTo>
                  <a:cubicBezTo>
                    <a:pt x="114" y="265"/>
                    <a:pt x="118" y="264"/>
                    <a:pt x="124" y="263"/>
                  </a:cubicBezTo>
                  <a:cubicBezTo>
                    <a:pt x="129" y="263"/>
                    <a:pt x="131" y="259"/>
                    <a:pt x="135" y="257"/>
                  </a:cubicBezTo>
                  <a:cubicBezTo>
                    <a:pt x="139" y="255"/>
                    <a:pt x="141" y="253"/>
                    <a:pt x="140" y="248"/>
                  </a:cubicBezTo>
                  <a:cubicBezTo>
                    <a:pt x="140" y="247"/>
                    <a:pt x="139" y="246"/>
                    <a:pt x="139" y="245"/>
                  </a:cubicBezTo>
                  <a:cubicBezTo>
                    <a:pt x="137" y="239"/>
                    <a:pt x="143" y="236"/>
                    <a:pt x="148" y="235"/>
                  </a:cubicBezTo>
                  <a:cubicBezTo>
                    <a:pt x="153" y="234"/>
                    <a:pt x="165" y="237"/>
                    <a:pt x="168" y="239"/>
                  </a:cubicBezTo>
                  <a:cubicBezTo>
                    <a:pt x="171" y="241"/>
                    <a:pt x="175" y="240"/>
                    <a:pt x="180" y="235"/>
                  </a:cubicBezTo>
                  <a:cubicBezTo>
                    <a:pt x="182" y="232"/>
                    <a:pt x="185" y="231"/>
                    <a:pt x="187" y="231"/>
                  </a:cubicBezTo>
                  <a:cubicBezTo>
                    <a:pt x="188" y="230"/>
                    <a:pt x="190" y="230"/>
                    <a:pt x="192" y="229"/>
                  </a:cubicBezTo>
                  <a:cubicBezTo>
                    <a:pt x="195" y="227"/>
                    <a:pt x="194" y="224"/>
                    <a:pt x="199" y="223"/>
                  </a:cubicBezTo>
                  <a:cubicBezTo>
                    <a:pt x="205" y="221"/>
                    <a:pt x="212" y="226"/>
                    <a:pt x="214" y="229"/>
                  </a:cubicBezTo>
                  <a:cubicBezTo>
                    <a:pt x="216" y="232"/>
                    <a:pt x="217" y="233"/>
                    <a:pt x="217" y="235"/>
                  </a:cubicBezTo>
                  <a:cubicBezTo>
                    <a:pt x="218" y="238"/>
                    <a:pt x="220" y="243"/>
                    <a:pt x="228" y="248"/>
                  </a:cubicBezTo>
                  <a:cubicBezTo>
                    <a:pt x="235" y="253"/>
                    <a:pt x="238" y="259"/>
                    <a:pt x="242" y="261"/>
                  </a:cubicBezTo>
                  <a:cubicBezTo>
                    <a:pt x="246" y="263"/>
                    <a:pt x="250" y="262"/>
                    <a:pt x="252" y="265"/>
                  </a:cubicBezTo>
                  <a:cubicBezTo>
                    <a:pt x="255" y="268"/>
                    <a:pt x="258" y="270"/>
                    <a:pt x="262" y="271"/>
                  </a:cubicBezTo>
                  <a:cubicBezTo>
                    <a:pt x="265" y="273"/>
                    <a:pt x="266" y="277"/>
                    <a:pt x="269" y="278"/>
                  </a:cubicBezTo>
                  <a:cubicBezTo>
                    <a:pt x="273" y="278"/>
                    <a:pt x="270" y="281"/>
                    <a:pt x="273" y="284"/>
                  </a:cubicBezTo>
                  <a:cubicBezTo>
                    <a:pt x="275" y="287"/>
                    <a:pt x="276" y="292"/>
                    <a:pt x="273" y="296"/>
                  </a:cubicBezTo>
                  <a:cubicBezTo>
                    <a:pt x="271" y="299"/>
                    <a:pt x="272" y="304"/>
                    <a:pt x="274" y="304"/>
                  </a:cubicBezTo>
                  <a:cubicBezTo>
                    <a:pt x="275" y="304"/>
                    <a:pt x="279" y="298"/>
                    <a:pt x="279" y="295"/>
                  </a:cubicBezTo>
                  <a:cubicBezTo>
                    <a:pt x="279" y="292"/>
                    <a:pt x="283" y="292"/>
                    <a:pt x="285" y="289"/>
                  </a:cubicBezTo>
                  <a:cubicBezTo>
                    <a:pt x="288" y="286"/>
                    <a:pt x="281" y="285"/>
                    <a:pt x="280" y="281"/>
                  </a:cubicBezTo>
                  <a:cubicBezTo>
                    <a:pt x="279" y="276"/>
                    <a:pt x="285" y="272"/>
                    <a:pt x="291" y="276"/>
                  </a:cubicBezTo>
                  <a:cubicBezTo>
                    <a:pt x="296" y="279"/>
                    <a:pt x="298" y="282"/>
                    <a:pt x="299" y="276"/>
                  </a:cubicBezTo>
                  <a:cubicBezTo>
                    <a:pt x="299" y="271"/>
                    <a:pt x="282" y="264"/>
                    <a:pt x="277" y="261"/>
                  </a:cubicBezTo>
                  <a:cubicBezTo>
                    <a:pt x="273" y="259"/>
                    <a:pt x="276" y="255"/>
                    <a:pt x="270" y="255"/>
                  </a:cubicBezTo>
                  <a:cubicBezTo>
                    <a:pt x="263" y="255"/>
                    <a:pt x="255" y="247"/>
                    <a:pt x="253" y="238"/>
                  </a:cubicBezTo>
                  <a:cubicBezTo>
                    <a:pt x="251" y="229"/>
                    <a:pt x="240" y="228"/>
                    <a:pt x="238" y="223"/>
                  </a:cubicBezTo>
                  <a:cubicBezTo>
                    <a:pt x="235" y="217"/>
                    <a:pt x="240" y="217"/>
                    <a:pt x="238" y="212"/>
                  </a:cubicBezTo>
                  <a:cubicBezTo>
                    <a:pt x="236" y="207"/>
                    <a:pt x="246" y="204"/>
                    <a:pt x="250" y="205"/>
                  </a:cubicBezTo>
                  <a:cubicBezTo>
                    <a:pt x="251" y="206"/>
                    <a:pt x="251" y="207"/>
                    <a:pt x="251" y="208"/>
                  </a:cubicBezTo>
                  <a:cubicBezTo>
                    <a:pt x="252" y="210"/>
                    <a:pt x="252" y="213"/>
                    <a:pt x="253" y="213"/>
                  </a:cubicBezTo>
                  <a:cubicBezTo>
                    <a:pt x="256" y="213"/>
                    <a:pt x="261" y="212"/>
                    <a:pt x="262" y="216"/>
                  </a:cubicBezTo>
                  <a:cubicBezTo>
                    <a:pt x="262" y="220"/>
                    <a:pt x="269" y="228"/>
                    <a:pt x="271" y="231"/>
                  </a:cubicBezTo>
                  <a:cubicBezTo>
                    <a:pt x="274" y="234"/>
                    <a:pt x="279" y="233"/>
                    <a:pt x="280" y="236"/>
                  </a:cubicBezTo>
                  <a:cubicBezTo>
                    <a:pt x="280" y="238"/>
                    <a:pt x="284" y="240"/>
                    <a:pt x="289" y="241"/>
                  </a:cubicBezTo>
                  <a:cubicBezTo>
                    <a:pt x="290" y="241"/>
                    <a:pt x="292" y="242"/>
                    <a:pt x="293" y="243"/>
                  </a:cubicBezTo>
                  <a:cubicBezTo>
                    <a:pt x="295" y="244"/>
                    <a:pt x="297" y="245"/>
                    <a:pt x="299" y="247"/>
                  </a:cubicBezTo>
                  <a:cubicBezTo>
                    <a:pt x="302" y="249"/>
                    <a:pt x="304" y="251"/>
                    <a:pt x="306" y="252"/>
                  </a:cubicBezTo>
                  <a:cubicBezTo>
                    <a:pt x="307" y="252"/>
                    <a:pt x="307" y="252"/>
                    <a:pt x="307" y="253"/>
                  </a:cubicBezTo>
                  <a:cubicBezTo>
                    <a:pt x="311" y="255"/>
                    <a:pt x="313" y="256"/>
                    <a:pt x="310" y="259"/>
                  </a:cubicBezTo>
                  <a:cubicBezTo>
                    <a:pt x="307" y="262"/>
                    <a:pt x="306" y="272"/>
                    <a:pt x="309" y="275"/>
                  </a:cubicBezTo>
                  <a:cubicBezTo>
                    <a:pt x="313" y="278"/>
                    <a:pt x="314" y="283"/>
                    <a:pt x="317" y="284"/>
                  </a:cubicBezTo>
                  <a:cubicBezTo>
                    <a:pt x="317" y="284"/>
                    <a:pt x="317" y="284"/>
                    <a:pt x="317" y="284"/>
                  </a:cubicBezTo>
                  <a:cubicBezTo>
                    <a:pt x="321" y="285"/>
                    <a:pt x="323" y="290"/>
                    <a:pt x="323" y="293"/>
                  </a:cubicBezTo>
                  <a:cubicBezTo>
                    <a:pt x="322" y="297"/>
                    <a:pt x="328" y="299"/>
                    <a:pt x="330" y="296"/>
                  </a:cubicBezTo>
                  <a:cubicBezTo>
                    <a:pt x="333" y="293"/>
                    <a:pt x="340" y="298"/>
                    <a:pt x="340" y="299"/>
                  </a:cubicBezTo>
                  <a:cubicBezTo>
                    <a:pt x="340" y="301"/>
                    <a:pt x="333" y="297"/>
                    <a:pt x="329" y="300"/>
                  </a:cubicBezTo>
                  <a:cubicBezTo>
                    <a:pt x="324" y="303"/>
                    <a:pt x="332" y="306"/>
                    <a:pt x="331" y="309"/>
                  </a:cubicBezTo>
                  <a:cubicBezTo>
                    <a:pt x="330" y="313"/>
                    <a:pt x="333" y="317"/>
                    <a:pt x="336" y="317"/>
                  </a:cubicBezTo>
                  <a:cubicBezTo>
                    <a:pt x="340" y="317"/>
                    <a:pt x="344" y="323"/>
                    <a:pt x="346" y="322"/>
                  </a:cubicBezTo>
                  <a:cubicBezTo>
                    <a:pt x="348" y="320"/>
                    <a:pt x="344" y="312"/>
                    <a:pt x="344" y="311"/>
                  </a:cubicBezTo>
                  <a:cubicBezTo>
                    <a:pt x="345" y="310"/>
                    <a:pt x="350" y="313"/>
                    <a:pt x="352" y="311"/>
                  </a:cubicBezTo>
                  <a:cubicBezTo>
                    <a:pt x="354" y="308"/>
                    <a:pt x="350" y="306"/>
                    <a:pt x="347" y="306"/>
                  </a:cubicBezTo>
                  <a:cubicBezTo>
                    <a:pt x="344" y="306"/>
                    <a:pt x="347" y="302"/>
                    <a:pt x="351" y="304"/>
                  </a:cubicBezTo>
                  <a:cubicBezTo>
                    <a:pt x="355" y="307"/>
                    <a:pt x="357" y="304"/>
                    <a:pt x="358" y="303"/>
                  </a:cubicBezTo>
                  <a:cubicBezTo>
                    <a:pt x="360" y="303"/>
                    <a:pt x="361" y="296"/>
                    <a:pt x="355" y="295"/>
                  </a:cubicBezTo>
                  <a:cubicBezTo>
                    <a:pt x="349" y="293"/>
                    <a:pt x="350" y="299"/>
                    <a:pt x="346" y="295"/>
                  </a:cubicBezTo>
                  <a:cubicBezTo>
                    <a:pt x="342" y="291"/>
                    <a:pt x="350" y="293"/>
                    <a:pt x="350" y="289"/>
                  </a:cubicBezTo>
                  <a:cubicBezTo>
                    <a:pt x="350" y="286"/>
                    <a:pt x="344" y="281"/>
                    <a:pt x="341" y="277"/>
                  </a:cubicBezTo>
                  <a:cubicBezTo>
                    <a:pt x="338" y="273"/>
                    <a:pt x="345" y="271"/>
                    <a:pt x="346" y="274"/>
                  </a:cubicBezTo>
                  <a:cubicBezTo>
                    <a:pt x="348" y="277"/>
                    <a:pt x="352" y="277"/>
                    <a:pt x="355" y="275"/>
                  </a:cubicBezTo>
                  <a:cubicBezTo>
                    <a:pt x="358" y="274"/>
                    <a:pt x="352" y="269"/>
                    <a:pt x="357" y="267"/>
                  </a:cubicBezTo>
                  <a:cubicBezTo>
                    <a:pt x="362" y="266"/>
                    <a:pt x="362" y="269"/>
                    <a:pt x="363" y="269"/>
                  </a:cubicBezTo>
                  <a:cubicBezTo>
                    <a:pt x="365" y="270"/>
                    <a:pt x="366" y="266"/>
                    <a:pt x="372" y="266"/>
                  </a:cubicBezTo>
                  <a:cubicBezTo>
                    <a:pt x="374" y="266"/>
                    <a:pt x="376" y="267"/>
                    <a:pt x="379" y="269"/>
                  </a:cubicBezTo>
                  <a:cubicBezTo>
                    <a:pt x="381" y="270"/>
                    <a:pt x="383" y="272"/>
                    <a:pt x="385" y="272"/>
                  </a:cubicBezTo>
                  <a:cubicBezTo>
                    <a:pt x="386" y="272"/>
                    <a:pt x="387" y="272"/>
                    <a:pt x="388" y="271"/>
                  </a:cubicBezTo>
                  <a:cubicBezTo>
                    <a:pt x="407" y="265"/>
                    <a:pt x="407" y="265"/>
                    <a:pt x="407" y="265"/>
                  </a:cubicBezTo>
                  <a:cubicBezTo>
                    <a:pt x="408" y="265"/>
                    <a:pt x="409" y="265"/>
                    <a:pt x="409" y="264"/>
                  </a:cubicBezTo>
                  <a:cubicBezTo>
                    <a:pt x="411" y="263"/>
                    <a:pt x="404" y="260"/>
                    <a:pt x="401" y="258"/>
                  </a:cubicBezTo>
                  <a:cubicBezTo>
                    <a:pt x="400" y="257"/>
                    <a:pt x="399" y="254"/>
                    <a:pt x="399" y="252"/>
                  </a:cubicBezTo>
                  <a:cubicBezTo>
                    <a:pt x="398" y="251"/>
                    <a:pt x="398" y="250"/>
                    <a:pt x="397" y="250"/>
                  </a:cubicBezTo>
                  <a:cubicBezTo>
                    <a:pt x="395" y="250"/>
                    <a:pt x="393" y="242"/>
                    <a:pt x="395" y="242"/>
                  </a:cubicBezTo>
                  <a:cubicBezTo>
                    <a:pt x="397" y="241"/>
                    <a:pt x="400" y="234"/>
                    <a:pt x="403" y="233"/>
                  </a:cubicBezTo>
                  <a:cubicBezTo>
                    <a:pt x="405" y="232"/>
                    <a:pt x="405" y="231"/>
                    <a:pt x="406" y="230"/>
                  </a:cubicBezTo>
                  <a:cubicBezTo>
                    <a:pt x="406" y="229"/>
                    <a:pt x="406" y="227"/>
                    <a:pt x="406" y="225"/>
                  </a:cubicBezTo>
                  <a:cubicBezTo>
                    <a:pt x="406" y="221"/>
                    <a:pt x="408" y="216"/>
                    <a:pt x="411" y="216"/>
                  </a:cubicBezTo>
                  <a:cubicBezTo>
                    <a:pt x="414" y="216"/>
                    <a:pt x="417" y="216"/>
                    <a:pt x="417" y="210"/>
                  </a:cubicBezTo>
                  <a:cubicBezTo>
                    <a:pt x="417" y="210"/>
                    <a:pt x="417" y="210"/>
                    <a:pt x="416" y="210"/>
                  </a:cubicBezTo>
                  <a:cubicBezTo>
                    <a:pt x="416" y="205"/>
                    <a:pt x="417" y="205"/>
                    <a:pt x="422" y="202"/>
                  </a:cubicBezTo>
                  <a:cubicBezTo>
                    <a:pt x="426" y="198"/>
                    <a:pt x="427" y="192"/>
                    <a:pt x="431" y="191"/>
                  </a:cubicBezTo>
                  <a:cubicBezTo>
                    <a:pt x="435" y="190"/>
                    <a:pt x="437" y="188"/>
                    <a:pt x="443" y="189"/>
                  </a:cubicBezTo>
                  <a:cubicBezTo>
                    <a:pt x="449" y="190"/>
                    <a:pt x="440" y="194"/>
                    <a:pt x="444" y="196"/>
                  </a:cubicBezTo>
                  <a:cubicBezTo>
                    <a:pt x="448" y="198"/>
                    <a:pt x="460" y="196"/>
                    <a:pt x="461" y="199"/>
                  </a:cubicBezTo>
                  <a:cubicBezTo>
                    <a:pt x="462" y="202"/>
                    <a:pt x="447" y="205"/>
                    <a:pt x="447" y="207"/>
                  </a:cubicBezTo>
                  <a:cubicBezTo>
                    <a:pt x="447" y="208"/>
                    <a:pt x="455" y="210"/>
                    <a:pt x="458" y="212"/>
                  </a:cubicBezTo>
                  <a:cubicBezTo>
                    <a:pt x="460" y="213"/>
                    <a:pt x="457" y="218"/>
                    <a:pt x="458" y="220"/>
                  </a:cubicBezTo>
                  <a:cubicBezTo>
                    <a:pt x="459" y="221"/>
                    <a:pt x="463" y="220"/>
                    <a:pt x="467" y="218"/>
                  </a:cubicBezTo>
                  <a:cubicBezTo>
                    <a:pt x="470" y="215"/>
                    <a:pt x="473" y="216"/>
                    <a:pt x="477" y="213"/>
                  </a:cubicBezTo>
                  <a:cubicBezTo>
                    <a:pt x="481" y="210"/>
                    <a:pt x="490" y="213"/>
                    <a:pt x="491" y="211"/>
                  </a:cubicBezTo>
                  <a:cubicBezTo>
                    <a:pt x="492" y="209"/>
                    <a:pt x="489" y="208"/>
                    <a:pt x="480" y="208"/>
                  </a:cubicBezTo>
                  <a:cubicBezTo>
                    <a:pt x="472" y="209"/>
                    <a:pt x="472" y="201"/>
                    <a:pt x="472" y="200"/>
                  </a:cubicBezTo>
                  <a:cubicBezTo>
                    <a:pt x="472" y="198"/>
                    <a:pt x="480" y="192"/>
                    <a:pt x="485" y="191"/>
                  </a:cubicBezTo>
                  <a:cubicBezTo>
                    <a:pt x="490" y="191"/>
                    <a:pt x="494" y="189"/>
                    <a:pt x="499" y="187"/>
                  </a:cubicBezTo>
                  <a:cubicBezTo>
                    <a:pt x="501" y="186"/>
                    <a:pt x="504" y="185"/>
                    <a:pt x="507" y="185"/>
                  </a:cubicBezTo>
                  <a:cubicBezTo>
                    <a:pt x="507" y="182"/>
                    <a:pt x="506" y="180"/>
                    <a:pt x="508" y="180"/>
                  </a:cubicBezTo>
                  <a:cubicBezTo>
                    <a:pt x="509" y="179"/>
                    <a:pt x="514" y="174"/>
                    <a:pt x="516" y="174"/>
                  </a:cubicBezTo>
                  <a:cubicBezTo>
                    <a:pt x="518" y="174"/>
                    <a:pt x="525" y="175"/>
                    <a:pt x="525" y="174"/>
                  </a:cubicBezTo>
                  <a:cubicBezTo>
                    <a:pt x="525" y="173"/>
                    <a:pt x="527" y="169"/>
                    <a:pt x="527" y="168"/>
                  </a:cubicBezTo>
                  <a:cubicBezTo>
                    <a:pt x="526" y="167"/>
                    <a:pt x="524" y="165"/>
                    <a:pt x="524" y="164"/>
                  </a:cubicBezTo>
                  <a:cubicBezTo>
                    <a:pt x="525" y="162"/>
                    <a:pt x="528" y="162"/>
                    <a:pt x="528" y="161"/>
                  </a:cubicBezTo>
                  <a:cubicBezTo>
                    <a:pt x="528" y="160"/>
                    <a:pt x="525" y="159"/>
                    <a:pt x="525" y="158"/>
                  </a:cubicBezTo>
                  <a:moveTo>
                    <a:pt x="343" y="151"/>
                  </a:moveTo>
                  <a:cubicBezTo>
                    <a:pt x="343" y="153"/>
                    <a:pt x="344" y="157"/>
                    <a:pt x="343" y="158"/>
                  </a:cubicBezTo>
                  <a:cubicBezTo>
                    <a:pt x="343" y="157"/>
                    <a:pt x="343" y="157"/>
                    <a:pt x="343" y="157"/>
                  </a:cubicBezTo>
                  <a:cubicBezTo>
                    <a:pt x="344" y="156"/>
                    <a:pt x="343" y="153"/>
                    <a:pt x="343" y="151"/>
                  </a:cubicBezTo>
                  <a:moveTo>
                    <a:pt x="340" y="248"/>
                  </a:moveTo>
                  <a:cubicBezTo>
                    <a:pt x="340" y="248"/>
                    <a:pt x="340" y="248"/>
                    <a:pt x="340" y="248"/>
                  </a:cubicBezTo>
                  <a:cubicBezTo>
                    <a:pt x="340" y="248"/>
                    <a:pt x="340" y="248"/>
                    <a:pt x="340" y="248"/>
                  </a:cubicBezTo>
                  <a:close/>
                  <a:moveTo>
                    <a:pt x="343" y="171"/>
                  </a:moveTo>
                  <a:cubicBezTo>
                    <a:pt x="343" y="171"/>
                    <a:pt x="344" y="171"/>
                    <a:pt x="344" y="171"/>
                  </a:cubicBezTo>
                  <a:cubicBezTo>
                    <a:pt x="344" y="171"/>
                    <a:pt x="343" y="171"/>
                    <a:pt x="343" y="171"/>
                  </a:cubicBezTo>
                  <a:moveTo>
                    <a:pt x="341" y="245"/>
                  </a:moveTo>
                  <a:cubicBezTo>
                    <a:pt x="341" y="244"/>
                    <a:pt x="341" y="244"/>
                    <a:pt x="341" y="244"/>
                  </a:cubicBezTo>
                  <a:cubicBezTo>
                    <a:pt x="341" y="244"/>
                    <a:pt x="341" y="244"/>
                    <a:pt x="341" y="245"/>
                  </a:cubicBezTo>
                  <a:moveTo>
                    <a:pt x="342" y="224"/>
                  </a:moveTo>
                  <a:cubicBezTo>
                    <a:pt x="342" y="224"/>
                    <a:pt x="342" y="224"/>
                    <a:pt x="342" y="224"/>
                  </a:cubicBezTo>
                  <a:cubicBezTo>
                    <a:pt x="342" y="224"/>
                    <a:pt x="342" y="224"/>
                    <a:pt x="342" y="224"/>
                  </a:cubicBezTo>
                  <a:moveTo>
                    <a:pt x="341" y="225"/>
                  </a:moveTo>
                  <a:cubicBezTo>
                    <a:pt x="341" y="225"/>
                    <a:pt x="341" y="225"/>
                    <a:pt x="341" y="225"/>
                  </a:cubicBezTo>
                  <a:cubicBezTo>
                    <a:pt x="341" y="225"/>
                    <a:pt x="341" y="225"/>
                    <a:pt x="341" y="225"/>
                  </a:cubicBezTo>
                  <a:moveTo>
                    <a:pt x="342" y="224"/>
                  </a:moveTo>
                  <a:cubicBezTo>
                    <a:pt x="342" y="224"/>
                    <a:pt x="342" y="224"/>
                    <a:pt x="342" y="224"/>
                  </a:cubicBezTo>
                  <a:cubicBezTo>
                    <a:pt x="342" y="224"/>
                    <a:pt x="342" y="224"/>
                    <a:pt x="342" y="224"/>
                  </a:cubicBezTo>
                  <a:cubicBezTo>
                    <a:pt x="342" y="224"/>
                    <a:pt x="342" y="224"/>
                    <a:pt x="342" y="224"/>
                  </a:cubicBezTo>
                  <a:moveTo>
                    <a:pt x="341" y="221"/>
                  </a:moveTo>
                  <a:cubicBezTo>
                    <a:pt x="341" y="221"/>
                    <a:pt x="341" y="221"/>
                    <a:pt x="341" y="221"/>
                  </a:cubicBezTo>
                  <a:cubicBezTo>
                    <a:pt x="341" y="221"/>
                    <a:pt x="341" y="221"/>
                    <a:pt x="341" y="221"/>
                  </a:cubicBezTo>
                  <a:moveTo>
                    <a:pt x="345" y="172"/>
                  </a:moveTo>
                  <a:cubicBezTo>
                    <a:pt x="345" y="172"/>
                    <a:pt x="345" y="172"/>
                    <a:pt x="345" y="172"/>
                  </a:cubicBezTo>
                  <a:close/>
                  <a:moveTo>
                    <a:pt x="344" y="174"/>
                  </a:moveTo>
                  <a:cubicBezTo>
                    <a:pt x="345" y="173"/>
                    <a:pt x="345" y="173"/>
                    <a:pt x="345" y="173"/>
                  </a:cubicBezTo>
                  <a:cubicBezTo>
                    <a:pt x="345" y="173"/>
                    <a:pt x="345" y="173"/>
                    <a:pt x="344" y="174"/>
                  </a:cubicBezTo>
                  <a:moveTo>
                    <a:pt x="345" y="173"/>
                  </a:moveTo>
                  <a:cubicBezTo>
                    <a:pt x="345" y="173"/>
                    <a:pt x="345" y="173"/>
                    <a:pt x="345" y="173"/>
                  </a:cubicBezTo>
                  <a:cubicBezTo>
                    <a:pt x="345" y="173"/>
                    <a:pt x="345" y="173"/>
                    <a:pt x="345" y="173"/>
                  </a:cubicBezTo>
                  <a:moveTo>
                    <a:pt x="326" y="196"/>
                  </a:moveTo>
                  <a:cubicBezTo>
                    <a:pt x="326" y="196"/>
                    <a:pt x="326" y="196"/>
                    <a:pt x="326" y="196"/>
                  </a:cubicBezTo>
                  <a:cubicBezTo>
                    <a:pt x="326" y="196"/>
                    <a:pt x="326" y="196"/>
                    <a:pt x="326" y="196"/>
                  </a:cubicBezTo>
                  <a:moveTo>
                    <a:pt x="324" y="197"/>
                  </a:moveTo>
                  <a:cubicBezTo>
                    <a:pt x="325" y="197"/>
                    <a:pt x="325" y="197"/>
                    <a:pt x="325" y="197"/>
                  </a:cubicBezTo>
                  <a:cubicBezTo>
                    <a:pt x="325" y="197"/>
                    <a:pt x="325" y="197"/>
                    <a:pt x="324" y="197"/>
                  </a:cubicBezTo>
                  <a:moveTo>
                    <a:pt x="341" y="245"/>
                  </a:moveTo>
                  <a:cubicBezTo>
                    <a:pt x="341" y="245"/>
                    <a:pt x="341" y="245"/>
                    <a:pt x="340" y="245"/>
                  </a:cubicBezTo>
                  <a:cubicBezTo>
                    <a:pt x="341" y="245"/>
                    <a:pt x="341" y="245"/>
                    <a:pt x="341" y="245"/>
                  </a:cubicBezTo>
                  <a:moveTo>
                    <a:pt x="341" y="249"/>
                  </a:moveTo>
                  <a:cubicBezTo>
                    <a:pt x="340" y="249"/>
                    <a:pt x="340" y="249"/>
                    <a:pt x="340" y="249"/>
                  </a:cubicBezTo>
                  <a:cubicBezTo>
                    <a:pt x="340" y="249"/>
                    <a:pt x="340" y="249"/>
                    <a:pt x="341" y="249"/>
                  </a:cubicBezTo>
                  <a:moveTo>
                    <a:pt x="345" y="172"/>
                  </a:moveTo>
                  <a:cubicBezTo>
                    <a:pt x="345" y="172"/>
                    <a:pt x="345" y="172"/>
                    <a:pt x="345" y="172"/>
                  </a:cubicBezTo>
                  <a:cubicBezTo>
                    <a:pt x="345" y="172"/>
                    <a:pt x="345" y="172"/>
                    <a:pt x="345" y="172"/>
                  </a:cubicBezTo>
                  <a:cubicBezTo>
                    <a:pt x="345" y="172"/>
                    <a:pt x="345" y="172"/>
                    <a:pt x="345" y="172"/>
                  </a:cubicBezTo>
                  <a:moveTo>
                    <a:pt x="344" y="171"/>
                  </a:moveTo>
                  <a:cubicBezTo>
                    <a:pt x="344" y="171"/>
                    <a:pt x="344" y="171"/>
                    <a:pt x="344" y="171"/>
                  </a:cubicBezTo>
                  <a:cubicBezTo>
                    <a:pt x="344" y="171"/>
                    <a:pt x="344" y="171"/>
                    <a:pt x="344" y="171"/>
                  </a:cubicBezTo>
                  <a:moveTo>
                    <a:pt x="345" y="171"/>
                  </a:moveTo>
                  <a:cubicBezTo>
                    <a:pt x="345" y="171"/>
                    <a:pt x="345" y="171"/>
                    <a:pt x="345" y="171"/>
                  </a:cubicBezTo>
                  <a:cubicBezTo>
                    <a:pt x="345" y="171"/>
                    <a:pt x="345" y="171"/>
                    <a:pt x="345" y="171"/>
                  </a:cubicBezTo>
                  <a:moveTo>
                    <a:pt x="353" y="123"/>
                  </a:moveTo>
                  <a:cubicBezTo>
                    <a:pt x="352" y="122"/>
                    <a:pt x="352" y="122"/>
                    <a:pt x="352" y="121"/>
                  </a:cubicBezTo>
                  <a:cubicBezTo>
                    <a:pt x="352" y="121"/>
                    <a:pt x="352" y="122"/>
                    <a:pt x="352" y="122"/>
                  </a:cubicBezTo>
                  <a:cubicBezTo>
                    <a:pt x="352" y="123"/>
                    <a:pt x="352" y="123"/>
                    <a:pt x="353" y="123"/>
                  </a:cubicBezTo>
                  <a:moveTo>
                    <a:pt x="353" y="125"/>
                  </a:moveTo>
                  <a:cubicBezTo>
                    <a:pt x="353" y="125"/>
                    <a:pt x="353" y="125"/>
                    <a:pt x="353" y="125"/>
                  </a:cubicBezTo>
                  <a:cubicBezTo>
                    <a:pt x="353" y="125"/>
                    <a:pt x="353" y="125"/>
                    <a:pt x="353" y="125"/>
                  </a:cubicBezTo>
                  <a:moveTo>
                    <a:pt x="353" y="124"/>
                  </a:moveTo>
                  <a:cubicBezTo>
                    <a:pt x="353" y="124"/>
                    <a:pt x="353" y="124"/>
                    <a:pt x="353" y="123"/>
                  </a:cubicBezTo>
                  <a:cubicBezTo>
                    <a:pt x="353" y="124"/>
                    <a:pt x="353" y="124"/>
                    <a:pt x="353" y="124"/>
                  </a:cubicBezTo>
                  <a:moveTo>
                    <a:pt x="352" y="117"/>
                  </a:moveTo>
                  <a:cubicBezTo>
                    <a:pt x="352" y="117"/>
                    <a:pt x="352" y="117"/>
                    <a:pt x="353" y="116"/>
                  </a:cubicBezTo>
                  <a:cubicBezTo>
                    <a:pt x="352" y="117"/>
                    <a:pt x="352" y="117"/>
                    <a:pt x="352" y="117"/>
                  </a:cubicBezTo>
                  <a:moveTo>
                    <a:pt x="352" y="118"/>
                  </a:moveTo>
                  <a:cubicBezTo>
                    <a:pt x="352" y="118"/>
                    <a:pt x="352" y="118"/>
                    <a:pt x="352" y="119"/>
                  </a:cubicBezTo>
                  <a:cubicBezTo>
                    <a:pt x="352" y="118"/>
                    <a:pt x="352" y="118"/>
                    <a:pt x="352" y="118"/>
                  </a:cubicBezTo>
                  <a:moveTo>
                    <a:pt x="352" y="119"/>
                  </a:moveTo>
                  <a:cubicBezTo>
                    <a:pt x="352" y="120"/>
                    <a:pt x="352" y="120"/>
                    <a:pt x="352" y="121"/>
                  </a:cubicBezTo>
                  <a:cubicBezTo>
                    <a:pt x="352" y="120"/>
                    <a:pt x="352" y="120"/>
                    <a:pt x="352" y="119"/>
                  </a:cubicBezTo>
                  <a:moveTo>
                    <a:pt x="353" y="88"/>
                  </a:moveTo>
                  <a:cubicBezTo>
                    <a:pt x="353" y="88"/>
                    <a:pt x="353" y="88"/>
                    <a:pt x="353" y="88"/>
                  </a:cubicBezTo>
                  <a:cubicBezTo>
                    <a:pt x="353" y="88"/>
                    <a:pt x="353" y="88"/>
                    <a:pt x="353" y="88"/>
                  </a:cubicBezTo>
                  <a:moveTo>
                    <a:pt x="383" y="170"/>
                  </a:moveTo>
                  <a:cubicBezTo>
                    <a:pt x="383" y="170"/>
                    <a:pt x="382" y="170"/>
                    <a:pt x="382" y="170"/>
                  </a:cubicBezTo>
                  <a:cubicBezTo>
                    <a:pt x="382" y="170"/>
                    <a:pt x="383" y="170"/>
                    <a:pt x="383" y="170"/>
                  </a:cubicBezTo>
                  <a:moveTo>
                    <a:pt x="393" y="166"/>
                  </a:moveTo>
                  <a:cubicBezTo>
                    <a:pt x="391" y="167"/>
                    <a:pt x="389" y="167"/>
                    <a:pt x="387" y="168"/>
                  </a:cubicBezTo>
                  <a:cubicBezTo>
                    <a:pt x="385" y="168"/>
                    <a:pt x="384" y="169"/>
                    <a:pt x="383" y="170"/>
                  </a:cubicBezTo>
                  <a:cubicBezTo>
                    <a:pt x="385" y="168"/>
                    <a:pt x="389" y="167"/>
                    <a:pt x="393" y="166"/>
                  </a:cubicBezTo>
                  <a:moveTo>
                    <a:pt x="395" y="166"/>
                  </a:moveTo>
                  <a:cubicBezTo>
                    <a:pt x="395" y="166"/>
                    <a:pt x="395" y="166"/>
                    <a:pt x="395" y="166"/>
                  </a:cubicBezTo>
                  <a:cubicBezTo>
                    <a:pt x="395" y="166"/>
                    <a:pt x="395" y="166"/>
                    <a:pt x="395" y="166"/>
                  </a:cubicBezTo>
                  <a:moveTo>
                    <a:pt x="394" y="166"/>
                  </a:moveTo>
                  <a:cubicBezTo>
                    <a:pt x="394" y="166"/>
                    <a:pt x="394" y="166"/>
                    <a:pt x="394" y="166"/>
                  </a:cubicBezTo>
                  <a:cubicBezTo>
                    <a:pt x="394" y="166"/>
                    <a:pt x="394" y="166"/>
                    <a:pt x="394" y="166"/>
                  </a:cubicBezTo>
                  <a:moveTo>
                    <a:pt x="393" y="166"/>
                  </a:moveTo>
                  <a:cubicBezTo>
                    <a:pt x="393" y="166"/>
                    <a:pt x="393" y="166"/>
                    <a:pt x="393" y="166"/>
                  </a:cubicBezTo>
                  <a:cubicBezTo>
                    <a:pt x="393" y="166"/>
                    <a:pt x="393" y="166"/>
                    <a:pt x="393" y="166"/>
                  </a:cubicBezTo>
                  <a:moveTo>
                    <a:pt x="387" y="61"/>
                  </a:moveTo>
                  <a:cubicBezTo>
                    <a:pt x="387" y="61"/>
                    <a:pt x="388" y="60"/>
                    <a:pt x="388" y="60"/>
                  </a:cubicBezTo>
                  <a:cubicBezTo>
                    <a:pt x="388" y="60"/>
                    <a:pt x="387" y="61"/>
                    <a:pt x="387" y="61"/>
                  </a:cubicBezTo>
                  <a:moveTo>
                    <a:pt x="346" y="82"/>
                  </a:moveTo>
                  <a:cubicBezTo>
                    <a:pt x="346" y="82"/>
                    <a:pt x="346" y="82"/>
                    <a:pt x="346" y="82"/>
                  </a:cubicBezTo>
                  <a:cubicBezTo>
                    <a:pt x="346" y="82"/>
                    <a:pt x="346" y="82"/>
                    <a:pt x="346" y="82"/>
                  </a:cubicBezTo>
                  <a:moveTo>
                    <a:pt x="346" y="83"/>
                  </a:moveTo>
                  <a:cubicBezTo>
                    <a:pt x="346" y="83"/>
                    <a:pt x="346" y="83"/>
                    <a:pt x="347" y="83"/>
                  </a:cubicBezTo>
                  <a:cubicBezTo>
                    <a:pt x="346" y="83"/>
                    <a:pt x="346" y="83"/>
                    <a:pt x="346" y="83"/>
                  </a:cubicBezTo>
                  <a:moveTo>
                    <a:pt x="347" y="83"/>
                  </a:moveTo>
                  <a:cubicBezTo>
                    <a:pt x="347" y="83"/>
                    <a:pt x="347" y="83"/>
                    <a:pt x="347" y="83"/>
                  </a:cubicBezTo>
                  <a:close/>
                  <a:moveTo>
                    <a:pt x="339" y="166"/>
                  </a:moveTo>
                  <a:cubicBezTo>
                    <a:pt x="339" y="166"/>
                    <a:pt x="339" y="166"/>
                    <a:pt x="339" y="166"/>
                  </a:cubicBezTo>
                  <a:cubicBezTo>
                    <a:pt x="339" y="166"/>
                    <a:pt x="339" y="166"/>
                    <a:pt x="339" y="166"/>
                  </a:cubicBezTo>
                  <a:moveTo>
                    <a:pt x="339" y="167"/>
                  </a:moveTo>
                  <a:cubicBezTo>
                    <a:pt x="339" y="167"/>
                    <a:pt x="339" y="167"/>
                    <a:pt x="339" y="167"/>
                  </a:cubicBezTo>
                  <a:cubicBezTo>
                    <a:pt x="339" y="167"/>
                    <a:pt x="339" y="167"/>
                    <a:pt x="339" y="167"/>
                  </a:cubicBezTo>
                  <a:moveTo>
                    <a:pt x="340" y="168"/>
                  </a:moveTo>
                  <a:cubicBezTo>
                    <a:pt x="340" y="168"/>
                    <a:pt x="340" y="168"/>
                    <a:pt x="340" y="168"/>
                  </a:cubicBezTo>
                  <a:cubicBezTo>
                    <a:pt x="340" y="168"/>
                    <a:pt x="340" y="168"/>
                    <a:pt x="340" y="168"/>
                  </a:cubicBezTo>
                  <a:moveTo>
                    <a:pt x="340" y="169"/>
                  </a:moveTo>
                  <a:cubicBezTo>
                    <a:pt x="341" y="169"/>
                    <a:pt x="341" y="169"/>
                    <a:pt x="341" y="169"/>
                  </a:cubicBezTo>
                  <a:cubicBezTo>
                    <a:pt x="341" y="169"/>
                    <a:pt x="341" y="169"/>
                    <a:pt x="341" y="169"/>
                  </a:cubicBezTo>
                  <a:cubicBezTo>
                    <a:pt x="341" y="169"/>
                    <a:pt x="341" y="169"/>
                    <a:pt x="340" y="169"/>
                  </a:cubicBezTo>
                  <a:moveTo>
                    <a:pt x="342" y="170"/>
                  </a:moveTo>
                  <a:cubicBezTo>
                    <a:pt x="342" y="170"/>
                    <a:pt x="342" y="170"/>
                    <a:pt x="342" y="170"/>
                  </a:cubicBezTo>
                  <a:cubicBezTo>
                    <a:pt x="342" y="170"/>
                    <a:pt x="342" y="170"/>
                    <a:pt x="342" y="170"/>
                  </a:cubicBezTo>
                  <a:moveTo>
                    <a:pt x="284" y="165"/>
                  </a:moveTo>
                  <a:cubicBezTo>
                    <a:pt x="284" y="165"/>
                    <a:pt x="284" y="165"/>
                    <a:pt x="284" y="165"/>
                  </a:cubicBezTo>
                  <a:cubicBezTo>
                    <a:pt x="284" y="165"/>
                    <a:pt x="284" y="165"/>
                    <a:pt x="284" y="165"/>
                  </a:cubicBezTo>
                  <a:moveTo>
                    <a:pt x="277" y="189"/>
                  </a:moveTo>
                  <a:cubicBezTo>
                    <a:pt x="276" y="189"/>
                    <a:pt x="276" y="189"/>
                    <a:pt x="276" y="189"/>
                  </a:cubicBezTo>
                  <a:cubicBezTo>
                    <a:pt x="276" y="189"/>
                    <a:pt x="276" y="189"/>
                    <a:pt x="277" y="189"/>
                  </a:cubicBezTo>
                  <a:moveTo>
                    <a:pt x="277" y="189"/>
                  </a:moveTo>
                  <a:cubicBezTo>
                    <a:pt x="277" y="189"/>
                    <a:pt x="277" y="189"/>
                    <a:pt x="277" y="189"/>
                  </a:cubicBezTo>
                  <a:cubicBezTo>
                    <a:pt x="277" y="189"/>
                    <a:pt x="277" y="189"/>
                    <a:pt x="277" y="189"/>
                  </a:cubicBezTo>
                  <a:moveTo>
                    <a:pt x="277" y="190"/>
                  </a:moveTo>
                  <a:cubicBezTo>
                    <a:pt x="277" y="190"/>
                    <a:pt x="277" y="190"/>
                    <a:pt x="277" y="190"/>
                  </a:cubicBezTo>
                  <a:cubicBezTo>
                    <a:pt x="277" y="190"/>
                    <a:pt x="277" y="190"/>
                    <a:pt x="277" y="190"/>
                  </a:cubicBezTo>
                  <a:moveTo>
                    <a:pt x="278" y="193"/>
                  </a:moveTo>
                  <a:cubicBezTo>
                    <a:pt x="278" y="193"/>
                    <a:pt x="278" y="193"/>
                    <a:pt x="277" y="194"/>
                  </a:cubicBezTo>
                  <a:cubicBezTo>
                    <a:pt x="278" y="193"/>
                    <a:pt x="278" y="193"/>
                    <a:pt x="279" y="193"/>
                  </a:cubicBezTo>
                  <a:cubicBezTo>
                    <a:pt x="278" y="193"/>
                    <a:pt x="278" y="193"/>
                    <a:pt x="278" y="193"/>
                  </a:cubicBezTo>
                  <a:moveTo>
                    <a:pt x="303" y="151"/>
                  </a:moveTo>
                  <a:cubicBezTo>
                    <a:pt x="303" y="151"/>
                    <a:pt x="303" y="151"/>
                    <a:pt x="303" y="151"/>
                  </a:cubicBezTo>
                  <a:cubicBezTo>
                    <a:pt x="303" y="151"/>
                    <a:pt x="303" y="151"/>
                    <a:pt x="303" y="151"/>
                  </a:cubicBezTo>
                  <a:cubicBezTo>
                    <a:pt x="303" y="151"/>
                    <a:pt x="303" y="151"/>
                    <a:pt x="303" y="151"/>
                  </a:cubicBezTo>
                  <a:moveTo>
                    <a:pt x="283" y="163"/>
                  </a:moveTo>
                  <a:cubicBezTo>
                    <a:pt x="283" y="163"/>
                    <a:pt x="283" y="164"/>
                    <a:pt x="283" y="165"/>
                  </a:cubicBezTo>
                  <a:cubicBezTo>
                    <a:pt x="283" y="164"/>
                    <a:pt x="283" y="163"/>
                    <a:pt x="283" y="163"/>
                  </a:cubicBezTo>
                  <a:moveTo>
                    <a:pt x="249" y="166"/>
                  </a:moveTo>
                  <a:cubicBezTo>
                    <a:pt x="249" y="166"/>
                    <a:pt x="249" y="167"/>
                    <a:pt x="249" y="167"/>
                  </a:cubicBezTo>
                  <a:cubicBezTo>
                    <a:pt x="249" y="167"/>
                    <a:pt x="249" y="166"/>
                    <a:pt x="249" y="166"/>
                  </a:cubicBezTo>
                  <a:moveTo>
                    <a:pt x="249" y="167"/>
                  </a:moveTo>
                  <a:cubicBezTo>
                    <a:pt x="249" y="167"/>
                    <a:pt x="248" y="167"/>
                    <a:pt x="248" y="167"/>
                  </a:cubicBezTo>
                  <a:cubicBezTo>
                    <a:pt x="248" y="167"/>
                    <a:pt x="249" y="167"/>
                    <a:pt x="249" y="167"/>
                  </a:cubicBezTo>
                  <a:moveTo>
                    <a:pt x="248" y="167"/>
                  </a:moveTo>
                  <a:cubicBezTo>
                    <a:pt x="248" y="168"/>
                    <a:pt x="248" y="168"/>
                    <a:pt x="248" y="168"/>
                  </a:cubicBezTo>
                  <a:cubicBezTo>
                    <a:pt x="248" y="168"/>
                    <a:pt x="248" y="168"/>
                    <a:pt x="248" y="167"/>
                  </a:cubicBezTo>
                  <a:moveTo>
                    <a:pt x="276" y="189"/>
                  </a:moveTo>
                  <a:cubicBezTo>
                    <a:pt x="276" y="189"/>
                    <a:pt x="276" y="189"/>
                    <a:pt x="276" y="189"/>
                  </a:cubicBezTo>
                  <a:cubicBezTo>
                    <a:pt x="276" y="189"/>
                    <a:pt x="276" y="189"/>
                    <a:pt x="276" y="189"/>
                  </a:cubicBezTo>
                  <a:cubicBezTo>
                    <a:pt x="276" y="189"/>
                    <a:pt x="276" y="189"/>
                    <a:pt x="276" y="189"/>
                  </a:cubicBezTo>
                  <a:moveTo>
                    <a:pt x="277" y="194"/>
                  </a:moveTo>
                  <a:cubicBezTo>
                    <a:pt x="277" y="194"/>
                    <a:pt x="276" y="194"/>
                    <a:pt x="276" y="195"/>
                  </a:cubicBezTo>
                  <a:cubicBezTo>
                    <a:pt x="276" y="194"/>
                    <a:pt x="277" y="194"/>
                    <a:pt x="277" y="194"/>
                  </a:cubicBezTo>
                  <a:moveTo>
                    <a:pt x="276" y="195"/>
                  </a:moveTo>
                  <a:cubicBezTo>
                    <a:pt x="276" y="195"/>
                    <a:pt x="275" y="195"/>
                    <a:pt x="275" y="195"/>
                  </a:cubicBezTo>
                  <a:lnTo>
                    <a:pt x="276" y="195"/>
                  </a:lnTo>
                  <a:close/>
                  <a:moveTo>
                    <a:pt x="275" y="196"/>
                  </a:moveTo>
                  <a:cubicBezTo>
                    <a:pt x="275" y="196"/>
                    <a:pt x="274" y="196"/>
                    <a:pt x="274" y="196"/>
                  </a:cubicBezTo>
                  <a:cubicBezTo>
                    <a:pt x="274" y="196"/>
                    <a:pt x="275" y="196"/>
                    <a:pt x="275" y="196"/>
                  </a:cubicBezTo>
                  <a:moveTo>
                    <a:pt x="274" y="196"/>
                  </a:moveTo>
                  <a:cubicBezTo>
                    <a:pt x="274" y="196"/>
                    <a:pt x="273" y="197"/>
                    <a:pt x="273" y="197"/>
                  </a:cubicBezTo>
                  <a:cubicBezTo>
                    <a:pt x="273" y="197"/>
                    <a:pt x="274" y="196"/>
                    <a:pt x="274" y="196"/>
                  </a:cubicBezTo>
                  <a:moveTo>
                    <a:pt x="273" y="197"/>
                  </a:moveTo>
                  <a:cubicBezTo>
                    <a:pt x="273" y="197"/>
                    <a:pt x="272" y="197"/>
                    <a:pt x="272" y="197"/>
                  </a:cubicBezTo>
                  <a:cubicBezTo>
                    <a:pt x="272" y="197"/>
                    <a:pt x="273" y="197"/>
                    <a:pt x="273" y="197"/>
                  </a:cubicBezTo>
                  <a:moveTo>
                    <a:pt x="299" y="202"/>
                  </a:moveTo>
                  <a:cubicBezTo>
                    <a:pt x="300" y="202"/>
                    <a:pt x="300" y="201"/>
                    <a:pt x="301" y="201"/>
                  </a:cubicBezTo>
                  <a:cubicBezTo>
                    <a:pt x="300" y="201"/>
                    <a:pt x="300" y="202"/>
                    <a:pt x="299" y="202"/>
                  </a:cubicBezTo>
                  <a:moveTo>
                    <a:pt x="308" y="216"/>
                  </a:moveTo>
                  <a:cubicBezTo>
                    <a:pt x="309" y="217"/>
                    <a:pt x="309" y="217"/>
                    <a:pt x="309" y="218"/>
                  </a:cubicBezTo>
                  <a:cubicBezTo>
                    <a:pt x="309" y="218"/>
                    <a:pt x="309" y="217"/>
                    <a:pt x="309" y="217"/>
                  </a:cubicBezTo>
                  <a:cubicBezTo>
                    <a:pt x="309" y="217"/>
                    <a:pt x="309" y="216"/>
                    <a:pt x="308" y="216"/>
                  </a:cubicBezTo>
                  <a:moveTo>
                    <a:pt x="308" y="215"/>
                  </a:moveTo>
                  <a:cubicBezTo>
                    <a:pt x="308" y="216"/>
                    <a:pt x="308" y="216"/>
                    <a:pt x="308" y="216"/>
                  </a:cubicBezTo>
                  <a:cubicBezTo>
                    <a:pt x="308" y="216"/>
                    <a:pt x="308" y="216"/>
                    <a:pt x="308" y="215"/>
                  </a:cubicBezTo>
                  <a:moveTo>
                    <a:pt x="308" y="229"/>
                  </a:moveTo>
                  <a:cubicBezTo>
                    <a:pt x="308" y="229"/>
                    <a:pt x="308" y="229"/>
                    <a:pt x="308" y="229"/>
                  </a:cubicBezTo>
                  <a:cubicBezTo>
                    <a:pt x="308" y="229"/>
                    <a:pt x="308" y="229"/>
                    <a:pt x="308" y="229"/>
                  </a:cubicBezTo>
                  <a:moveTo>
                    <a:pt x="308" y="230"/>
                  </a:moveTo>
                  <a:cubicBezTo>
                    <a:pt x="308" y="230"/>
                    <a:pt x="308" y="230"/>
                    <a:pt x="308" y="230"/>
                  </a:cubicBezTo>
                  <a:cubicBezTo>
                    <a:pt x="308" y="230"/>
                    <a:pt x="308" y="230"/>
                    <a:pt x="308" y="230"/>
                  </a:cubicBezTo>
                  <a:moveTo>
                    <a:pt x="308" y="231"/>
                  </a:moveTo>
                  <a:cubicBezTo>
                    <a:pt x="308" y="231"/>
                    <a:pt x="308" y="231"/>
                    <a:pt x="308" y="231"/>
                  </a:cubicBezTo>
                  <a:cubicBezTo>
                    <a:pt x="308" y="231"/>
                    <a:pt x="308" y="231"/>
                    <a:pt x="308" y="231"/>
                  </a:cubicBezTo>
                  <a:moveTo>
                    <a:pt x="308" y="231"/>
                  </a:moveTo>
                  <a:cubicBezTo>
                    <a:pt x="308" y="231"/>
                    <a:pt x="308" y="231"/>
                    <a:pt x="308" y="231"/>
                  </a:cubicBezTo>
                  <a:cubicBezTo>
                    <a:pt x="308" y="231"/>
                    <a:pt x="308" y="231"/>
                    <a:pt x="308" y="231"/>
                  </a:cubicBezTo>
                  <a:moveTo>
                    <a:pt x="309" y="221"/>
                  </a:moveTo>
                  <a:cubicBezTo>
                    <a:pt x="309" y="221"/>
                    <a:pt x="309" y="222"/>
                    <a:pt x="309" y="222"/>
                  </a:cubicBezTo>
                  <a:cubicBezTo>
                    <a:pt x="309" y="222"/>
                    <a:pt x="309" y="221"/>
                    <a:pt x="309" y="221"/>
                  </a:cubicBezTo>
                  <a:moveTo>
                    <a:pt x="309" y="223"/>
                  </a:moveTo>
                  <a:cubicBezTo>
                    <a:pt x="309" y="223"/>
                    <a:pt x="309" y="223"/>
                    <a:pt x="309" y="223"/>
                  </a:cubicBezTo>
                  <a:cubicBezTo>
                    <a:pt x="309" y="223"/>
                    <a:pt x="309" y="223"/>
                    <a:pt x="309" y="223"/>
                  </a:cubicBezTo>
                  <a:moveTo>
                    <a:pt x="309" y="224"/>
                  </a:moveTo>
                  <a:cubicBezTo>
                    <a:pt x="309" y="224"/>
                    <a:pt x="309" y="224"/>
                    <a:pt x="309" y="225"/>
                  </a:cubicBezTo>
                  <a:cubicBezTo>
                    <a:pt x="309" y="224"/>
                    <a:pt x="309" y="224"/>
                    <a:pt x="309" y="224"/>
                  </a:cubicBezTo>
                  <a:moveTo>
                    <a:pt x="309" y="225"/>
                  </a:moveTo>
                  <a:cubicBezTo>
                    <a:pt x="309" y="226"/>
                    <a:pt x="309" y="226"/>
                    <a:pt x="309" y="226"/>
                  </a:cubicBezTo>
                  <a:cubicBezTo>
                    <a:pt x="309" y="226"/>
                    <a:pt x="309" y="226"/>
                    <a:pt x="309" y="225"/>
                  </a:cubicBezTo>
                  <a:moveTo>
                    <a:pt x="309" y="227"/>
                  </a:moveTo>
                  <a:cubicBezTo>
                    <a:pt x="309" y="227"/>
                    <a:pt x="309" y="227"/>
                    <a:pt x="309" y="227"/>
                  </a:cubicBezTo>
                  <a:cubicBezTo>
                    <a:pt x="309" y="227"/>
                    <a:pt x="309" y="227"/>
                    <a:pt x="309" y="227"/>
                  </a:cubicBezTo>
                  <a:moveTo>
                    <a:pt x="309" y="218"/>
                  </a:moveTo>
                  <a:cubicBezTo>
                    <a:pt x="309" y="219"/>
                    <a:pt x="309" y="219"/>
                    <a:pt x="309" y="219"/>
                  </a:cubicBezTo>
                  <a:cubicBezTo>
                    <a:pt x="309" y="219"/>
                    <a:pt x="309" y="219"/>
                    <a:pt x="309" y="218"/>
                  </a:cubicBezTo>
                  <a:moveTo>
                    <a:pt x="309" y="219"/>
                  </a:moveTo>
                  <a:cubicBezTo>
                    <a:pt x="309" y="220"/>
                    <a:pt x="309" y="220"/>
                    <a:pt x="309" y="220"/>
                  </a:cubicBezTo>
                  <a:cubicBezTo>
                    <a:pt x="309" y="220"/>
                    <a:pt x="309" y="220"/>
                    <a:pt x="309" y="219"/>
                  </a:cubicBezTo>
                  <a:moveTo>
                    <a:pt x="302" y="201"/>
                  </a:moveTo>
                  <a:cubicBezTo>
                    <a:pt x="302" y="201"/>
                    <a:pt x="302" y="201"/>
                    <a:pt x="302" y="201"/>
                  </a:cubicBezTo>
                  <a:cubicBezTo>
                    <a:pt x="302" y="201"/>
                    <a:pt x="302" y="201"/>
                    <a:pt x="302" y="201"/>
                  </a:cubicBezTo>
                  <a:cubicBezTo>
                    <a:pt x="302" y="201"/>
                    <a:pt x="302" y="201"/>
                    <a:pt x="302" y="201"/>
                  </a:cubicBezTo>
                  <a:moveTo>
                    <a:pt x="320" y="249"/>
                  </a:moveTo>
                  <a:cubicBezTo>
                    <a:pt x="320" y="249"/>
                    <a:pt x="320" y="249"/>
                    <a:pt x="320" y="249"/>
                  </a:cubicBezTo>
                  <a:cubicBezTo>
                    <a:pt x="320" y="249"/>
                    <a:pt x="320" y="249"/>
                    <a:pt x="320" y="249"/>
                  </a:cubicBezTo>
                  <a:moveTo>
                    <a:pt x="319" y="249"/>
                  </a:moveTo>
                  <a:cubicBezTo>
                    <a:pt x="319" y="248"/>
                    <a:pt x="319" y="248"/>
                    <a:pt x="318" y="248"/>
                  </a:cubicBezTo>
                  <a:cubicBezTo>
                    <a:pt x="319" y="248"/>
                    <a:pt x="319" y="248"/>
                    <a:pt x="319" y="249"/>
                  </a:cubicBezTo>
                  <a:moveTo>
                    <a:pt x="318" y="248"/>
                  </a:moveTo>
                  <a:cubicBezTo>
                    <a:pt x="317" y="248"/>
                    <a:pt x="317" y="247"/>
                    <a:pt x="317" y="247"/>
                  </a:cubicBezTo>
                  <a:cubicBezTo>
                    <a:pt x="317" y="247"/>
                    <a:pt x="317" y="248"/>
                    <a:pt x="318" y="248"/>
                  </a:cubicBezTo>
                  <a:moveTo>
                    <a:pt x="340" y="247"/>
                  </a:moveTo>
                  <a:cubicBezTo>
                    <a:pt x="340" y="247"/>
                    <a:pt x="340" y="247"/>
                    <a:pt x="340" y="247"/>
                  </a:cubicBezTo>
                  <a:cubicBezTo>
                    <a:pt x="340" y="247"/>
                    <a:pt x="340" y="247"/>
                    <a:pt x="340" y="247"/>
                  </a:cubicBezTo>
                  <a:close/>
                  <a:moveTo>
                    <a:pt x="383" y="254"/>
                  </a:moveTo>
                  <a:cubicBezTo>
                    <a:pt x="383" y="254"/>
                    <a:pt x="383" y="254"/>
                    <a:pt x="383" y="254"/>
                  </a:cubicBezTo>
                  <a:cubicBezTo>
                    <a:pt x="383" y="254"/>
                    <a:pt x="383" y="254"/>
                    <a:pt x="383" y="254"/>
                  </a:cubicBezTo>
                  <a:moveTo>
                    <a:pt x="383" y="255"/>
                  </a:moveTo>
                  <a:cubicBezTo>
                    <a:pt x="383" y="255"/>
                    <a:pt x="383" y="255"/>
                    <a:pt x="383" y="256"/>
                  </a:cubicBezTo>
                  <a:cubicBezTo>
                    <a:pt x="383" y="255"/>
                    <a:pt x="383" y="255"/>
                    <a:pt x="383" y="255"/>
                  </a:cubicBezTo>
                  <a:moveTo>
                    <a:pt x="383" y="256"/>
                  </a:moveTo>
                  <a:cubicBezTo>
                    <a:pt x="384" y="256"/>
                    <a:pt x="384" y="257"/>
                    <a:pt x="384" y="257"/>
                  </a:cubicBezTo>
                  <a:cubicBezTo>
                    <a:pt x="384" y="257"/>
                    <a:pt x="384" y="256"/>
                    <a:pt x="383" y="256"/>
                  </a:cubicBezTo>
                  <a:cubicBezTo>
                    <a:pt x="383" y="256"/>
                    <a:pt x="383" y="256"/>
                    <a:pt x="383" y="256"/>
                  </a:cubicBezTo>
                  <a:moveTo>
                    <a:pt x="383" y="254"/>
                  </a:moveTo>
                  <a:cubicBezTo>
                    <a:pt x="383" y="254"/>
                    <a:pt x="383" y="254"/>
                    <a:pt x="383" y="254"/>
                  </a:cubicBezTo>
                  <a:cubicBezTo>
                    <a:pt x="383" y="254"/>
                    <a:pt x="383" y="254"/>
                    <a:pt x="383" y="254"/>
                  </a:cubicBezTo>
                  <a:moveTo>
                    <a:pt x="403" y="207"/>
                  </a:moveTo>
                  <a:cubicBezTo>
                    <a:pt x="403" y="207"/>
                    <a:pt x="403" y="207"/>
                    <a:pt x="403" y="207"/>
                  </a:cubicBezTo>
                  <a:cubicBezTo>
                    <a:pt x="403" y="207"/>
                    <a:pt x="403" y="206"/>
                    <a:pt x="403" y="206"/>
                  </a:cubicBezTo>
                  <a:cubicBezTo>
                    <a:pt x="403" y="206"/>
                    <a:pt x="403" y="207"/>
                    <a:pt x="403" y="207"/>
                  </a:cubicBezTo>
                  <a:moveTo>
                    <a:pt x="409" y="197"/>
                  </a:moveTo>
                  <a:cubicBezTo>
                    <a:pt x="409" y="198"/>
                    <a:pt x="409" y="198"/>
                    <a:pt x="409" y="198"/>
                  </a:cubicBezTo>
                  <a:cubicBezTo>
                    <a:pt x="409" y="198"/>
                    <a:pt x="409" y="198"/>
                    <a:pt x="409" y="197"/>
                  </a:cubicBezTo>
                  <a:moveTo>
                    <a:pt x="409" y="198"/>
                  </a:moveTo>
                  <a:cubicBezTo>
                    <a:pt x="409" y="198"/>
                    <a:pt x="408" y="199"/>
                    <a:pt x="408" y="199"/>
                  </a:cubicBezTo>
                  <a:cubicBezTo>
                    <a:pt x="408" y="199"/>
                    <a:pt x="409" y="198"/>
                    <a:pt x="409" y="198"/>
                  </a:cubicBezTo>
                  <a:moveTo>
                    <a:pt x="408" y="199"/>
                  </a:moveTo>
                  <a:cubicBezTo>
                    <a:pt x="408" y="200"/>
                    <a:pt x="408" y="200"/>
                    <a:pt x="408" y="200"/>
                  </a:cubicBezTo>
                  <a:cubicBezTo>
                    <a:pt x="408" y="200"/>
                    <a:pt x="408" y="200"/>
                    <a:pt x="408" y="199"/>
                  </a:cubicBezTo>
                  <a:moveTo>
                    <a:pt x="407" y="201"/>
                  </a:moveTo>
                  <a:cubicBezTo>
                    <a:pt x="407" y="201"/>
                    <a:pt x="407" y="201"/>
                    <a:pt x="407" y="202"/>
                  </a:cubicBezTo>
                  <a:cubicBezTo>
                    <a:pt x="407" y="201"/>
                    <a:pt x="407" y="201"/>
                    <a:pt x="407" y="201"/>
                  </a:cubicBezTo>
                  <a:moveTo>
                    <a:pt x="406" y="202"/>
                  </a:moveTo>
                  <a:cubicBezTo>
                    <a:pt x="406" y="203"/>
                    <a:pt x="406" y="203"/>
                    <a:pt x="406" y="203"/>
                  </a:cubicBezTo>
                  <a:cubicBezTo>
                    <a:pt x="406" y="203"/>
                    <a:pt x="406" y="203"/>
                    <a:pt x="406" y="202"/>
                  </a:cubicBezTo>
                  <a:moveTo>
                    <a:pt x="405" y="204"/>
                  </a:moveTo>
                  <a:cubicBezTo>
                    <a:pt x="405" y="204"/>
                    <a:pt x="405" y="204"/>
                    <a:pt x="405" y="204"/>
                  </a:cubicBezTo>
                  <a:cubicBezTo>
                    <a:pt x="405" y="204"/>
                    <a:pt x="405" y="204"/>
                    <a:pt x="405" y="204"/>
                  </a:cubicBezTo>
                  <a:moveTo>
                    <a:pt x="404" y="205"/>
                  </a:moveTo>
                  <a:cubicBezTo>
                    <a:pt x="404" y="205"/>
                    <a:pt x="404" y="206"/>
                    <a:pt x="404" y="206"/>
                  </a:cubicBezTo>
                  <a:cubicBezTo>
                    <a:pt x="404" y="206"/>
                    <a:pt x="404" y="205"/>
                    <a:pt x="404" y="205"/>
                  </a:cubicBezTo>
                  <a:moveTo>
                    <a:pt x="345" y="82"/>
                  </a:moveTo>
                  <a:cubicBezTo>
                    <a:pt x="345" y="82"/>
                    <a:pt x="345" y="82"/>
                    <a:pt x="345" y="82"/>
                  </a:cubicBezTo>
                  <a:cubicBezTo>
                    <a:pt x="345" y="82"/>
                    <a:pt x="345" y="82"/>
                    <a:pt x="345" y="82"/>
                  </a:cubicBezTo>
                  <a:moveTo>
                    <a:pt x="345" y="82"/>
                  </a:moveTo>
                  <a:cubicBezTo>
                    <a:pt x="345" y="82"/>
                    <a:pt x="345" y="82"/>
                    <a:pt x="345" y="82"/>
                  </a:cubicBezTo>
                  <a:cubicBezTo>
                    <a:pt x="345" y="82"/>
                    <a:pt x="345" y="82"/>
                    <a:pt x="345" y="82"/>
                  </a:cubicBezTo>
                  <a:moveTo>
                    <a:pt x="343" y="150"/>
                  </a:moveTo>
                  <a:cubicBezTo>
                    <a:pt x="343" y="150"/>
                    <a:pt x="343" y="151"/>
                    <a:pt x="343" y="151"/>
                  </a:cubicBezTo>
                  <a:cubicBezTo>
                    <a:pt x="343" y="151"/>
                    <a:pt x="343" y="150"/>
                    <a:pt x="343" y="150"/>
                  </a:cubicBezTo>
                  <a:moveTo>
                    <a:pt x="303" y="152"/>
                  </a:moveTo>
                  <a:cubicBezTo>
                    <a:pt x="304" y="152"/>
                    <a:pt x="304" y="152"/>
                    <a:pt x="304" y="152"/>
                  </a:cubicBezTo>
                  <a:cubicBezTo>
                    <a:pt x="304" y="152"/>
                    <a:pt x="304" y="152"/>
                    <a:pt x="303" y="152"/>
                  </a:cubicBezTo>
                  <a:moveTo>
                    <a:pt x="301" y="147"/>
                  </a:moveTo>
                  <a:cubicBezTo>
                    <a:pt x="300" y="147"/>
                    <a:pt x="300" y="147"/>
                    <a:pt x="300" y="147"/>
                  </a:cubicBezTo>
                  <a:cubicBezTo>
                    <a:pt x="300" y="147"/>
                    <a:pt x="300" y="147"/>
                    <a:pt x="301" y="147"/>
                  </a:cubicBezTo>
                  <a:moveTo>
                    <a:pt x="300" y="147"/>
                  </a:moveTo>
                  <a:cubicBezTo>
                    <a:pt x="300" y="147"/>
                    <a:pt x="300" y="147"/>
                    <a:pt x="300" y="147"/>
                  </a:cubicBezTo>
                  <a:cubicBezTo>
                    <a:pt x="300" y="147"/>
                    <a:pt x="300" y="147"/>
                    <a:pt x="300" y="147"/>
                  </a:cubicBezTo>
                  <a:moveTo>
                    <a:pt x="265" y="126"/>
                  </a:moveTo>
                  <a:cubicBezTo>
                    <a:pt x="265" y="126"/>
                    <a:pt x="264" y="126"/>
                    <a:pt x="264" y="126"/>
                  </a:cubicBezTo>
                  <a:cubicBezTo>
                    <a:pt x="264" y="126"/>
                    <a:pt x="265" y="126"/>
                    <a:pt x="265" y="126"/>
                  </a:cubicBezTo>
                  <a:moveTo>
                    <a:pt x="265" y="128"/>
                  </a:moveTo>
                  <a:cubicBezTo>
                    <a:pt x="265" y="128"/>
                    <a:pt x="265" y="127"/>
                    <a:pt x="265" y="127"/>
                  </a:cubicBezTo>
                  <a:cubicBezTo>
                    <a:pt x="265" y="127"/>
                    <a:pt x="265" y="128"/>
                    <a:pt x="265" y="128"/>
                  </a:cubicBezTo>
                  <a:moveTo>
                    <a:pt x="265" y="127"/>
                  </a:moveTo>
                  <a:cubicBezTo>
                    <a:pt x="265" y="127"/>
                    <a:pt x="265" y="127"/>
                    <a:pt x="265" y="127"/>
                  </a:cubicBezTo>
                  <a:cubicBezTo>
                    <a:pt x="265" y="127"/>
                    <a:pt x="265" y="127"/>
                    <a:pt x="265" y="127"/>
                  </a:cubicBezTo>
                  <a:moveTo>
                    <a:pt x="209" y="180"/>
                  </a:moveTo>
                  <a:cubicBezTo>
                    <a:pt x="209" y="180"/>
                    <a:pt x="209" y="180"/>
                    <a:pt x="209" y="180"/>
                  </a:cubicBezTo>
                  <a:cubicBezTo>
                    <a:pt x="209" y="180"/>
                    <a:pt x="209" y="180"/>
                    <a:pt x="209" y="180"/>
                  </a:cubicBezTo>
                  <a:moveTo>
                    <a:pt x="209" y="180"/>
                  </a:moveTo>
                  <a:cubicBezTo>
                    <a:pt x="209" y="180"/>
                    <a:pt x="210" y="180"/>
                    <a:pt x="210" y="180"/>
                  </a:cubicBezTo>
                  <a:cubicBezTo>
                    <a:pt x="210" y="180"/>
                    <a:pt x="209" y="180"/>
                    <a:pt x="209" y="180"/>
                  </a:cubicBezTo>
                  <a:moveTo>
                    <a:pt x="217" y="188"/>
                  </a:moveTo>
                  <a:cubicBezTo>
                    <a:pt x="217" y="188"/>
                    <a:pt x="216" y="188"/>
                    <a:pt x="216" y="188"/>
                  </a:cubicBezTo>
                  <a:cubicBezTo>
                    <a:pt x="216" y="188"/>
                    <a:pt x="217" y="188"/>
                    <a:pt x="217" y="188"/>
                  </a:cubicBezTo>
                  <a:moveTo>
                    <a:pt x="216" y="190"/>
                  </a:moveTo>
                  <a:cubicBezTo>
                    <a:pt x="216" y="190"/>
                    <a:pt x="216" y="190"/>
                    <a:pt x="216" y="190"/>
                  </a:cubicBezTo>
                  <a:close/>
                  <a:moveTo>
                    <a:pt x="215" y="188"/>
                  </a:moveTo>
                  <a:cubicBezTo>
                    <a:pt x="215" y="188"/>
                    <a:pt x="215" y="188"/>
                    <a:pt x="215" y="188"/>
                  </a:cubicBezTo>
                  <a:cubicBezTo>
                    <a:pt x="215" y="188"/>
                    <a:pt x="215" y="188"/>
                    <a:pt x="215" y="188"/>
                  </a:cubicBezTo>
                  <a:moveTo>
                    <a:pt x="187" y="172"/>
                  </a:moveTo>
                  <a:cubicBezTo>
                    <a:pt x="187" y="173"/>
                    <a:pt x="187" y="173"/>
                    <a:pt x="187" y="174"/>
                  </a:cubicBezTo>
                  <a:cubicBezTo>
                    <a:pt x="187" y="173"/>
                    <a:pt x="187" y="173"/>
                    <a:pt x="187" y="172"/>
                  </a:cubicBezTo>
                  <a:moveTo>
                    <a:pt x="187" y="174"/>
                  </a:moveTo>
                  <a:cubicBezTo>
                    <a:pt x="187" y="174"/>
                    <a:pt x="187" y="175"/>
                    <a:pt x="187" y="175"/>
                  </a:cubicBezTo>
                  <a:cubicBezTo>
                    <a:pt x="187" y="175"/>
                    <a:pt x="187" y="174"/>
                    <a:pt x="187" y="174"/>
                  </a:cubicBezTo>
                  <a:moveTo>
                    <a:pt x="185" y="180"/>
                  </a:moveTo>
                  <a:cubicBezTo>
                    <a:pt x="185" y="180"/>
                    <a:pt x="185" y="180"/>
                    <a:pt x="185" y="180"/>
                  </a:cubicBezTo>
                  <a:cubicBezTo>
                    <a:pt x="185" y="180"/>
                    <a:pt x="185" y="180"/>
                    <a:pt x="185" y="180"/>
                  </a:cubicBezTo>
                  <a:moveTo>
                    <a:pt x="169" y="144"/>
                  </a:moveTo>
                  <a:cubicBezTo>
                    <a:pt x="169" y="144"/>
                    <a:pt x="169" y="144"/>
                    <a:pt x="169" y="144"/>
                  </a:cubicBezTo>
                  <a:close/>
                  <a:moveTo>
                    <a:pt x="176" y="154"/>
                  </a:moveTo>
                  <a:cubicBezTo>
                    <a:pt x="176" y="154"/>
                    <a:pt x="176" y="154"/>
                    <a:pt x="176" y="154"/>
                  </a:cubicBezTo>
                  <a:cubicBezTo>
                    <a:pt x="176" y="154"/>
                    <a:pt x="176" y="154"/>
                    <a:pt x="176" y="154"/>
                  </a:cubicBezTo>
                  <a:moveTo>
                    <a:pt x="171" y="143"/>
                  </a:moveTo>
                  <a:cubicBezTo>
                    <a:pt x="171" y="143"/>
                    <a:pt x="171" y="143"/>
                    <a:pt x="171" y="143"/>
                  </a:cubicBezTo>
                  <a:cubicBezTo>
                    <a:pt x="171" y="143"/>
                    <a:pt x="171" y="143"/>
                    <a:pt x="171" y="143"/>
                  </a:cubicBezTo>
                  <a:moveTo>
                    <a:pt x="172" y="142"/>
                  </a:moveTo>
                  <a:cubicBezTo>
                    <a:pt x="172" y="142"/>
                    <a:pt x="172" y="142"/>
                    <a:pt x="173" y="141"/>
                  </a:cubicBezTo>
                  <a:cubicBezTo>
                    <a:pt x="172" y="142"/>
                    <a:pt x="172" y="142"/>
                    <a:pt x="172" y="142"/>
                  </a:cubicBezTo>
                  <a:moveTo>
                    <a:pt x="173" y="141"/>
                  </a:moveTo>
                  <a:cubicBezTo>
                    <a:pt x="173" y="141"/>
                    <a:pt x="173" y="141"/>
                    <a:pt x="173" y="140"/>
                  </a:cubicBezTo>
                  <a:cubicBezTo>
                    <a:pt x="173" y="141"/>
                    <a:pt x="173" y="141"/>
                    <a:pt x="173" y="141"/>
                  </a:cubicBezTo>
                  <a:moveTo>
                    <a:pt x="182" y="208"/>
                  </a:moveTo>
                  <a:cubicBezTo>
                    <a:pt x="180" y="207"/>
                    <a:pt x="179" y="205"/>
                    <a:pt x="180" y="203"/>
                  </a:cubicBezTo>
                  <a:cubicBezTo>
                    <a:pt x="180" y="203"/>
                    <a:pt x="180" y="203"/>
                    <a:pt x="180" y="203"/>
                  </a:cubicBezTo>
                  <a:cubicBezTo>
                    <a:pt x="180" y="205"/>
                    <a:pt x="180" y="207"/>
                    <a:pt x="182" y="208"/>
                  </a:cubicBezTo>
                  <a:moveTo>
                    <a:pt x="171" y="125"/>
                  </a:moveTo>
                  <a:cubicBezTo>
                    <a:pt x="171" y="126"/>
                    <a:pt x="171" y="126"/>
                    <a:pt x="171" y="126"/>
                  </a:cubicBezTo>
                  <a:cubicBezTo>
                    <a:pt x="171" y="126"/>
                    <a:pt x="171" y="126"/>
                    <a:pt x="171" y="125"/>
                  </a:cubicBezTo>
                  <a:moveTo>
                    <a:pt x="171" y="129"/>
                  </a:moveTo>
                  <a:cubicBezTo>
                    <a:pt x="170" y="131"/>
                    <a:pt x="170" y="133"/>
                    <a:pt x="170" y="134"/>
                  </a:cubicBezTo>
                  <a:cubicBezTo>
                    <a:pt x="170" y="134"/>
                    <a:pt x="170" y="134"/>
                    <a:pt x="170" y="133"/>
                  </a:cubicBezTo>
                  <a:cubicBezTo>
                    <a:pt x="170" y="132"/>
                    <a:pt x="170" y="130"/>
                    <a:pt x="171" y="129"/>
                  </a:cubicBezTo>
                  <a:moveTo>
                    <a:pt x="171" y="126"/>
                  </a:moveTo>
                  <a:cubicBezTo>
                    <a:pt x="171" y="127"/>
                    <a:pt x="171" y="127"/>
                    <a:pt x="171" y="127"/>
                  </a:cubicBezTo>
                  <a:cubicBezTo>
                    <a:pt x="171" y="127"/>
                    <a:pt x="171" y="127"/>
                    <a:pt x="171" y="126"/>
                  </a:cubicBezTo>
                  <a:moveTo>
                    <a:pt x="171" y="127"/>
                  </a:moveTo>
                  <a:cubicBezTo>
                    <a:pt x="171" y="128"/>
                    <a:pt x="171" y="128"/>
                    <a:pt x="171" y="128"/>
                  </a:cubicBezTo>
                  <a:cubicBezTo>
                    <a:pt x="171" y="128"/>
                    <a:pt x="171" y="128"/>
                    <a:pt x="171" y="127"/>
                  </a:cubicBezTo>
                  <a:moveTo>
                    <a:pt x="166" y="153"/>
                  </a:moveTo>
                  <a:cubicBezTo>
                    <a:pt x="166" y="153"/>
                    <a:pt x="166" y="153"/>
                    <a:pt x="166" y="153"/>
                  </a:cubicBezTo>
                  <a:close/>
                  <a:moveTo>
                    <a:pt x="219" y="189"/>
                  </a:moveTo>
                  <a:cubicBezTo>
                    <a:pt x="219" y="188"/>
                    <a:pt x="218" y="188"/>
                    <a:pt x="217" y="188"/>
                  </a:cubicBezTo>
                  <a:cubicBezTo>
                    <a:pt x="218" y="188"/>
                    <a:pt x="220" y="189"/>
                    <a:pt x="221" y="189"/>
                  </a:cubicBezTo>
                  <a:cubicBezTo>
                    <a:pt x="220" y="189"/>
                    <a:pt x="220" y="189"/>
                    <a:pt x="219" y="189"/>
                  </a:cubicBezTo>
                  <a:moveTo>
                    <a:pt x="313" y="245"/>
                  </a:moveTo>
                  <a:cubicBezTo>
                    <a:pt x="312" y="245"/>
                    <a:pt x="312" y="245"/>
                    <a:pt x="312" y="245"/>
                  </a:cubicBezTo>
                  <a:cubicBezTo>
                    <a:pt x="312" y="245"/>
                    <a:pt x="312" y="245"/>
                    <a:pt x="313" y="245"/>
                  </a:cubicBezTo>
                  <a:moveTo>
                    <a:pt x="314" y="245"/>
                  </a:moveTo>
                  <a:cubicBezTo>
                    <a:pt x="314" y="245"/>
                    <a:pt x="313" y="245"/>
                    <a:pt x="313" y="245"/>
                  </a:cubicBezTo>
                  <a:cubicBezTo>
                    <a:pt x="313" y="245"/>
                    <a:pt x="314" y="245"/>
                    <a:pt x="314" y="245"/>
                  </a:cubicBezTo>
                  <a:moveTo>
                    <a:pt x="315" y="246"/>
                  </a:moveTo>
                  <a:cubicBezTo>
                    <a:pt x="316" y="246"/>
                    <a:pt x="316" y="247"/>
                    <a:pt x="316" y="247"/>
                  </a:cubicBezTo>
                  <a:cubicBezTo>
                    <a:pt x="316" y="247"/>
                    <a:pt x="316" y="246"/>
                    <a:pt x="315" y="246"/>
                  </a:cubicBezTo>
                  <a:moveTo>
                    <a:pt x="314" y="246"/>
                  </a:moveTo>
                  <a:cubicBezTo>
                    <a:pt x="314" y="246"/>
                    <a:pt x="315" y="246"/>
                    <a:pt x="315" y="246"/>
                  </a:cubicBezTo>
                  <a:cubicBezTo>
                    <a:pt x="315" y="246"/>
                    <a:pt x="314" y="246"/>
                    <a:pt x="314" y="246"/>
                  </a:cubicBezTo>
                  <a:moveTo>
                    <a:pt x="327" y="268"/>
                  </a:moveTo>
                  <a:cubicBezTo>
                    <a:pt x="327" y="268"/>
                    <a:pt x="327" y="268"/>
                    <a:pt x="327" y="268"/>
                  </a:cubicBezTo>
                  <a:cubicBezTo>
                    <a:pt x="327" y="268"/>
                    <a:pt x="327" y="268"/>
                    <a:pt x="327" y="268"/>
                  </a:cubicBezTo>
                  <a:cubicBezTo>
                    <a:pt x="327" y="268"/>
                    <a:pt x="327" y="268"/>
                    <a:pt x="327" y="268"/>
                  </a:cubicBezTo>
                  <a:moveTo>
                    <a:pt x="330" y="267"/>
                  </a:moveTo>
                  <a:cubicBezTo>
                    <a:pt x="330" y="267"/>
                    <a:pt x="330" y="267"/>
                    <a:pt x="331" y="267"/>
                  </a:cubicBezTo>
                  <a:cubicBezTo>
                    <a:pt x="331" y="267"/>
                    <a:pt x="331" y="267"/>
                    <a:pt x="331" y="267"/>
                  </a:cubicBezTo>
                  <a:cubicBezTo>
                    <a:pt x="331" y="267"/>
                    <a:pt x="332" y="267"/>
                    <a:pt x="332" y="267"/>
                  </a:cubicBezTo>
                  <a:cubicBezTo>
                    <a:pt x="331" y="267"/>
                    <a:pt x="330" y="267"/>
                    <a:pt x="330" y="267"/>
                  </a:cubicBezTo>
                  <a:moveTo>
                    <a:pt x="332" y="267"/>
                  </a:moveTo>
                  <a:cubicBezTo>
                    <a:pt x="332" y="267"/>
                    <a:pt x="332" y="267"/>
                    <a:pt x="332" y="267"/>
                  </a:cubicBezTo>
                  <a:cubicBezTo>
                    <a:pt x="333" y="267"/>
                    <a:pt x="333" y="267"/>
                    <a:pt x="333" y="267"/>
                  </a:cubicBezTo>
                  <a:cubicBezTo>
                    <a:pt x="333" y="267"/>
                    <a:pt x="333" y="267"/>
                    <a:pt x="332" y="267"/>
                  </a:cubicBezTo>
                  <a:moveTo>
                    <a:pt x="384" y="258"/>
                  </a:moveTo>
                  <a:cubicBezTo>
                    <a:pt x="384" y="258"/>
                    <a:pt x="384" y="258"/>
                    <a:pt x="384" y="258"/>
                  </a:cubicBezTo>
                  <a:cubicBezTo>
                    <a:pt x="384" y="258"/>
                    <a:pt x="384" y="258"/>
                    <a:pt x="384" y="258"/>
                  </a:cubicBezTo>
                  <a:moveTo>
                    <a:pt x="384" y="259"/>
                  </a:moveTo>
                  <a:cubicBezTo>
                    <a:pt x="384" y="259"/>
                    <a:pt x="384" y="259"/>
                    <a:pt x="384" y="259"/>
                  </a:cubicBezTo>
                  <a:cubicBezTo>
                    <a:pt x="384" y="259"/>
                    <a:pt x="384" y="259"/>
                    <a:pt x="384" y="25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59" name="Freeform 52"/>
            <p:cNvSpPr>
              <a:spLocks/>
            </p:cNvSpPr>
            <p:nvPr userDrawn="1"/>
          </p:nvSpPr>
          <p:spPr bwMode="auto">
            <a:xfrm>
              <a:off x="19416713" y="3192463"/>
              <a:ext cx="36513" cy="58738"/>
            </a:xfrm>
            <a:custGeom>
              <a:avLst/>
              <a:gdLst>
                <a:gd name="T0" fmla="*/ 9 w 13"/>
                <a:gd name="T1" fmla="*/ 20 h 21"/>
                <a:gd name="T2" fmla="*/ 11 w 13"/>
                <a:gd name="T3" fmla="*/ 0 h 21"/>
                <a:gd name="T4" fmla="*/ 4 w 13"/>
                <a:gd name="T5" fmla="*/ 6 h 21"/>
                <a:gd name="T6" fmla="*/ 9 w 13"/>
                <a:gd name="T7" fmla="*/ 20 h 21"/>
              </a:gdLst>
              <a:ahLst/>
              <a:cxnLst>
                <a:cxn ang="0">
                  <a:pos x="T0" y="T1"/>
                </a:cxn>
                <a:cxn ang="0">
                  <a:pos x="T2" y="T3"/>
                </a:cxn>
                <a:cxn ang="0">
                  <a:pos x="T4" y="T5"/>
                </a:cxn>
                <a:cxn ang="0">
                  <a:pos x="T6" y="T7"/>
                </a:cxn>
              </a:cxnLst>
              <a:rect l="0" t="0" r="r" b="b"/>
              <a:pathLst>
                <a:path w="13" h="21">
                  <a:moveTo>
                    <a:pt x="9" y="20"/>
                  </a:moveTo>
                  <a:cubicBezTo>
                    <a:pt x="13" y="20"/>
                    <a:pt x="13" y="0"/>
                    <a:pt x="11" y="0"/>
                  </a:cubicBezTo>
                  <a:cubicBezTo>
                    <a:pt x="9" y="0"/>
                    <a:pt x="9" y="3"/>
                    <a:pt x="4" y="6"/>
                  </a:cubicBezTo>
                  <a:cubicBezTo>
                    <a:pt x="0" y="9"/>
                    <a:pt x="4" y="21"/>
                    <a:pt x="9" y="2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60" name="Freeform 53"/>
            <p:cNvSpPr>
              <a:spLocks/>
            </p:cNvSpPr>
            <p:nvPr userDrawn="1"/>
          </p:nvSpPr>
          <p:spPr bwMode="auto">
            <a:xfrm>
              <a:off x="19234150" y="3295650"/>
              <a:ext cx="33338" cy="33338"/>
            </a:xfrm>
            <a:custGeom>
              <a:avLst/>
              <a:gdLst>
                <a:gd name="T0" fmla="*/ 2 w 12"/>
                <a:gd name="T1" fmla="*/ 9 h 12"/>
                <a:gd name="T2" fmla="*/ 12 w 12"/>
                <a:gd name="T3" fmla="*/ 6 h 12"/>
                <a:gd name="T4" fmla="*/ 2 w 12"/>
                <a:gd name="T5" fmla="*/ 9 h 12"/>
              </a:gdLst>
              <a:ahLst/>
              <a:cxnLst>
                <a:cxn ang="0">
                  <a:pos x="T0" y="T1"/>
                </a:cxn>
                <a:cxn ang="0">
                  <a:pos x="T2" y="T3"/>
                </a:cxn>
                <a:cxn ang="0">
                  <a:pos x="T4" y="T5"/>
                </a:cxn>
              </a:cxnLst>
              <a:rect l="0" t="0" r="r" b="b"/>
              <a:pathLst>
                <a:path w="12" h="12">
                  <a:moveTo>
                    <a:pt x="2" y="9"/>
                  </a:moveTo>
                  <a:cubicBezTo>
                    <a:pt x="7" y="12"/>
                    <a:pt x="12" y="11"/>
                    <a:pt x="12" y="6"/>
                  </a:cubicBezTo>
                  <a:cubicBezTo>
                    <a:pt x="11" y="0"/>
                    <a:pt x="0" y="7"/>
                    <a:pt x="2" y="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61" name="Freeform 54"/>
            <p:cNvSpPr>
              <a:spLocks/>
            </p:cNvSpPr>
            <p:nvPr userDrawn="1"/>
          </p:nvSpPr>
          <p:spPr bwMode="auto">
            <a:xfrm>
              <a:off x="19535775" y="3359150"/>
              <a:ext cx="88900" cy="55563"/>
            </a:xfrm>
            <a:custGeom>
              <a:avLst/>
              <a:gdLst>
                <a:gd name="T0" fmla="*/ 23 w 32"/>
                <a:gd name="T1" fmla="*/ 2 h 20"/>
                <a:gd name="T2" fmla="*/ 10 w 32"/>
                <a:gd name="T3" fmla="*/ 2 h 20"/>
                <a:gd name="T4" fmla="*/ 1 w 32"/>
                <a:gd name="T5" fmla="*/ 7 h 20"/>
                <a:gd name="T6" fmla="*/ 12 w 32"/>
                <a:gd name="T7" fmla="*/ 13 h 20"/>
                <a:gd name="T8" fmla="*/ 24 w 32"/>
                <a:gd name="T9" fmla="*/ 20 h 20"/>
                <a:gd name="T10" fmla="*/ 27 w 32"/>
                <a:gd name="T11" fmla="*/ 13 h 20"/>
                <a:gd name="T12" fmla="*/ 32 w 32"/>
                <a:gd name="T13" fmla="*/ 3 h 20"/>
                <a:gd name="T14" fmla="*/ 23 w 32"/>
                <a:gd name="T15" fmla="*/ 2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23" y="2"/>
                  </a:moveTo>
                  <a:cubicBezTo>
                    <a:pt x="17" y="4"/>
                    <a:pt x="14" y="4"/>
                    <a:pt x="10" y="2"/>
                  </a:cubicBezTo>
                  <a:cubicBezTo>
                    <a:pt x="6" y="0"/>
                    <a:pt x="0" y="4"/>
                    <a:pt x="1" y="7"/>
                  </a:cubicBezTo>
                  <a:cubicBezTo>
                    <a:pt x="2" y="8"/>
                    <a:pt x="4" y="11"/>
                    <a:pt x="12" y="13"/>
                  </a:cubicBezTo>
                  <a:cubicBezTo>
                    <a:pt x="20" y="15"/>
                    <a:pt x="21" y="20"/>
                    <a:pt x="24" y="20"/>
                  </a:cubicBezTo>
                  <a:cubicBezTo>
                    <a:pt x="28" y="20"/>
                    <a:pt x="28" y="17"/>
                    <a:pt x="27" y="13"/>
                  </a:cubicBezTo>
                  <a:cubicBezTo>
                    <a:pt x="26" y="9"/>
                    <a:pt x="31" y="4"/>
                    <a:pt x="32" y="3"/>
                  </a:cubicBezTo>
                  <a:cubicBezTo>
                    <a:pt x="32" y="2"/>
                    <a:pt x="30" y="1"/>
                    <a:pt x="23"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62" name="Freeform 55"/>
            <p:cNvSpPr>
              <a:spLocks/>
            </p:cNvSpPr>
            <p:nvPr userDrawn="1"/>
          </p:nvSpPr>
          <p:spPr bwMode="auto">
            <a:xfrm>
              <a:off x="19405600" y="3257550"/>
              <a:ext cx="55563" cy="90488"/>
            </a:xfrm>
            <a:custGeom>
              <a:avLst/>
              <a:gdLst>
                <a:gd name="T0" fmla="*/ 9 w 20"/>
                <a:gd name="T1" fmla="*/ 3 h 33"/>
                <a:gd name="T2" fmla="*/ 1 w 20"/>
                <a:gd name="T3" fmla="*/ 5 h 33"/>
                <a:gd name="T4" fmla="*/ 5 w 20"/>
                <a:gd name="T5" fmla="*/ 19 h 33"/>
                <a:gd name="T6" fmla="*/ 10 w 20"/>
                <a:gd name="T7" fmla="*/ 29 h 33"/>
                <a:gd name="T8" fmla="*/ 17 w 20"/>
                <a:gd name="T9" fmla="*/ 25 h 33"/>
                <a:gd name="T10" fmla="*/ 19 w 20"/>
                <a:gd name="T11" fmla="*/ 7 h 33"/>
                <a:gd name="T12" fmla="*/ 9 w 20"/>
                <a:gd name="T13" fmla="*/ 3 h 33"/>
              </a:gdLst>
              <a:ahLst/>
              <a:cxnLst>
                <a:cxn ang="0">
                  <a:pos x="T0" y="T1"/>
                </a:cxn>
                <a:cxn ang="0">
                  <a:pos x="T2" y="T3"/>
                </a:cxn>
                <a:cxn ang="0">
                  <a:pos x="T4" y="T5"/>
                </a:cxn>
                <a:cxn ang="0">
                  <a:pos x="T6" y="T7"/>
                </a:cxn>
                <a:cxn ang="0">
                  <a:pos x="T8" y="T9"/>
                </a:cxn>
                <a:cxn ang="0">
                  <a:pos x="T10" y="T11"/>
                </a:cxn>
                <a:cxn ang="0">
                  <a:pos x="T12" y="T13"/>
                </a:cxn>
              </a:cxnLst>
              <a:rect l="0" t="0" r="r" b="b"/>
              <a:pathLst>
                <a:path w="20" h="33">
                  <a:moveTo>
                    <a:pt x="9" y="3"/>
                  </a:moveTo>
                  <a:cubicBezTo>
                    <a:pt x="6" y="6"/>
                    <a:pt x="3" y="3"/>
                    <a:pt x="1" y="5"/>
                  </a:cubicBezTo>
                  <a:cubicBezTo>
                    <a:pt x="0" y="8"/>
                    <a:pt x="7" y="13"/>
                    <a:pt x="5" y="19"/>
                  </a:cubicBezTo>
                  <a:cubicBezTo>
                    <a:pt x="4" y="25"/>
                    <a:pt x="6" y="33"/>
                    <a:pt x="10" y="29"/>
                  </a:cubicBezTo>
                  <a:cubicBezTo>
                    <a:pt x="13" y="26"/>
                    <a:pt x="15" y="27"/>
                    <a:pt x="17" y="25"/>
                  </a:cubicBezTo>
                  <a:cubicBezTo>
                    <a:pt x="19" y="22"/>
                    <a:pt x="17" y="12"/>
                    <a:pt x="19" y="7"/>
                  </a:cubicBezTo>
                  <a:cubicBezTo>
                    <a:pt x="20" y="3"/>
                    <a:pt x="13" y="0"/>
                    <a:pt x="9"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63" name="Freeform 56"/>
            <p:cNvSpPr>
              <a:spLocks/>
            </p:cNvSpPr>
            <p:nvPr userDrawn="1"/>
          </p:nvSpPr>
          <p:spPr bwMode="auto">
            <a:xfrm>
              <a:off x="19843750" y="3446463"/>
              <a:ext cx="88900" cy="26988"/>
            </a:xfrm>
            <a:custGeom>
              <a:avLst/>
              <a:gdLst>
                <a:gd name="T0" fmla="*/ 26 w 32"/>
                <a:gd name="T1" fmla="*/ 5 h 10"/>
                <a:gd name="T2" fmla="*/ 9 w 32"/>
                <a:gd name="T3" fmla="*/ 3 h 10"/>
                <a:gd name="T4" fmla="*/ 2 w 32"/>
                <a:gd name="T5" fmla="*/ 6 h 10"/>
                <a:gd name="T6" fmla="*/ 18 w 32"/>
                <a:gd name="T7" fmla="*/ 10 h 10"/>
                <a:gd name="T8" fmla="*/ 32 w 32"/>
                <a:gd name="T9" fmla="*/ 5 h 10"/>
                <a:gd name="T10" fmla="*/ 26 w 32"/>
                <a:gd name="T11" fmla="*/ 5 h 10"/>
              </a:gdLst>
              <a:ahLst/>
              <a:cxnLst>
                <a:cxn ang="0">
                  <a:pos x="T0" y="T1"/>
                </a:cxn>
                <a:cxn ang="0">
                  <a:pos x="T2" y="T3"/>
                </a:cxn>
                <a:cxn ang="0">
                  <a:pos x="T4" y="T5"/>
                </a:cxn>
                <a:cxn ang="0">
                  <a:pos x="T6" y="T7"/>
                </a:cxn>
                <a:cxn ang="0">
                  <a:pos x="T8" y="T9"/>
                </a:cxn>
                <a:cxn ang="0">
                  <a:pos x="T10" y="T11"/>
                </a:cxn>
              </a:cxnLst>
              <a:rect l="0" t="0" r="r" b="b"/>
              <a:pathLst>
                <a:path w="32" h="10">
                  <a:moveTo>
                    <a:pt x="26" y="5"/>
                  </a:moveTo>
                  <a:cubicBezTo>
                    <a:pt x="23" y="3"/>
                    <a:pt x="12" y="6"/>
                    <a:pt x="9" y="3"/>
                  </a:cubicBezTo>
                  <a:cubicBezTo>
                    <a:pt x="6" y="0"/>
                    <a:pt x="0" y="5"/>
                    <a:pt x="2" y="6"/>
                  </a:cubicBezTo>
                  <a:cubicBezTo>
                    <a:pt x="6" y="6"/>
                    <a:pt x="12" y="10"/>
                    <a:pt x="18" y="10"/>
                  </a:cubicBezTo>
                  <a:cubicBezTo>
                    <a:pt x="24" y="10"/>
                    <a:pt x="32" y="7"/>
                    <a:pt x="32" y="5"/>
                  </a:cubicBezTo>
                  <a:cubicBezTo>
                    <a:pt x="32" y="4"/>
                    <a:pt x="28" y="6"/>
                    <a:pt x="26" y="5"/>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64" name="Freeform 57"/>
            <p:cNvSpPr>
              <a:spLocks/>
            </p:cNvSpPr>
            <p:nvPr userDrawn="1"/>
          </p:nvSpPr>
          <p:spPr bwMode="auto">
            <a:xfrm>
              <a:off x="18853150" y="2709863"/>
              <a:ext cx="152400" cy="161925"/>
            </a:xfrm>
            <a:custGeom>
              <a:avLst/>
              <a:gdLst>
                <a:gd name="T0" fmla="*/ 31 w 55"/>
                <a:gd name="T1" fmla="*/ 50 h 58"/>
                <a:gd name="T2" fmla="*/ 44 w 55"/>
                <a:gd name="T3" fmla="*/ 48 h 58"/>
                <a:gd name="T4" fmla="*/ 44 w 55"/>
                <a:gd name="T5" fmla="*/ 23 h 58"/>
                <a:gd name="T6" fmla="*/ 44 w 55"/>
                <a:gd name="T7" fmla="*/ 21 h 58"/>
                <a:gd name="T8" fmla="*/ 52 w 55"/>
                <a:gd name="T9" fmla="*/ 16 h 58"/>
                <a:gd name="T10" fmla="*/ 46 w 55"/>
                <a:gd name="T11" fmla="*/ 4 h 58"/>
                <a:gd name="T12" fmla="*/ 33 w 55"/>
                <a:gd name="T13" fmla="*/ 6 h 58"/>
                <a:gd name="T14" fmla="*/ 31 w 55"/>
                <a:gd name="T15" fmla="*/ 6 h 58"/>
                <a:gd name="T16" fmla="*/ 20 w 55"/>
                <a:gd name="T17" fmla="*/ 8 h 58"/>
                <a:gd name="T18" fmla="*/ 26 w 55"/>
                <a:gd name="T19" fmla="*/ 13 h 58"/>
                <a:gd name="T20" fmla="*/ 17 w 55"/>
                <a:gd name="T21" fmla="*/ 18 h 58"/>
                <a:gd name="T22" fmla="*/ 5 w 55"/>
                <a:gd name="T23" fmla="*/ 18 h 58"/>
                <a:gd name="T24" fmla="*/ 7 w 55"/>
                <a:gd name="T25" fmla="*/ 26 h 58"/>
                <a:gd name="T26" fmla="*/ 12 w 55"/>
                <a:gd name="T27" fmla="*/ 34 h 58"/>
                <a:gd name="T28" fmla="*/ 9 w 55"/>
                <a:gd name="T29" fmla="*/ 43 h 58"/>
                <a:gd name="T30" fmla="*/ 2 w 55"/>
                <a:gd name="T31" fmla="*/ 50 h 58"/>
                <a:gd name="T32" fmla="*/ 12 w 55"/>
                <a:gd name="T33" fmla="*/ 58 h 58"/>
                <a:gd name="T34" fmla="*/ 31 w 55"/>
                <a:gd name="T35" fmla="*/ 5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58">
                  <a:moveTo>
                    <a:pt x="31" y="50"/>
                  </a:moveTo>
                  <a:cubicBezTo>
                    <a:pt x="36" y="45"/>
                    <a:pt x="39" y="50"/>
                    <a:pt x="44" y="48"/>
                  </a:cubicBezTo>
                  <a:cubicBezTo>
                    <a:pt x="49" y="45"/>
                    <a:pt x="46" y="27"/>
                    <a:pt x="44" y="23"/>
                  </a:cubicBezTo>
                  <a:cubicBezTo>
                    <a:pt x="43" y="22"/>
                    <a:pt x="44" y="22"/>
                    <a:pt x="44" y="21"/>
                  </a:cubicBezTo>
                  <a:cubicBezTo>
                    <a:pt x="44" y="19"/>
                    <a:pt x="49" y="19"/>
                    <a:pt x="52" y="16"/>
                  </a:cubicBezTo>
                  <a:cubicBezTo>
                    <a:pt x="55" y="13"/>
                    <a:pt x="50" y="8"/>
                    <a:pt x="46" y="4"/>
                  </a:cubicBezTo>
                  <a:cubicBezTo>
                    <a:pt x="42" y="0"/>
                    <a:pt x="37" y="6"/>
                    <a:pt x="33" y="6"/>
                  </a:cubicBezTo>
                  <a:cubicBezTo>
                    <a:pt x="32" y="6"/>
                    <a:pt x="32" y="6"/>
                    <a:pt x="31" y="6"/>
                  </a:cubicBezTo>
                  <a:cubicBezTo>
                    <a:pt x="27" y="4"/>
                    <a:pt x="21" y="4"/>
                    <a:pt x="20" y="8"/>
                  </a:cubicBezTo>
                  <a:cubicBezTo>
                    <a:pt x="20" y="12"/>
                    <a:pt x="25" y="11"/>
                    <a:pt x="26" y="13"/>
                  </a:cubicBezTo>
                  <a:cubicBezTo>
                    <a:pt x="26" y="16"/>
                    <a:pt x="20" y="15"/>
                    <a:pt x="17" y="18"/>
                  </a:cubicBezTo>
                  <a:cubicBezTo>
                    <a:pt x="13" y="20"/>
                    <a:pt x="9" y="16"/>
                    <a:pt x="5" y="18"/>
                  </a:cubicBezTo>
                  <a:cubicBezTo>
                    <a:pt x="2" y="20"/>
                    <a:pt x="10" y="22"/>
                    <a:pt x="7" y="26"/>
                  </a:cubicBezTo>
                  <a:cubicBezTo>
                    <a:pt x="4" y="30"/>
                    <a:pt x="7" y="30"/>
                    <a:pt x="12" y="34"/>
                  </a:cubicBezTo>
                  <a:cubicBezTo>
                    <a:pt x="16" y="37"/>
                    <a:pt x="9" y="38"/>
                    <a:pt x="9" y="43"/>
                  </a:cubicBezTo>
                  <a:cubicBezTo>
                    <a:pt x="9" y="47"/>
                    <a:pt x="3" y="47"/>
                    <a:pt x="2" y="50"/>
                  </a:cubicBezTo>
                  <a:cubicBezTo>
                    <a:pt x="0" y="52"/>
                    <a:pt x="7" y="58"/>
                    <a:pt x="12" y="58"/>
                  </a:cubicBezTo>
                  <a:cubicBezTo>
                    <a:pt x="16" y="58"/>
                    <a:pt x="25" y="56"/>
                    <a:pt x="31" y="5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65" name="Freeform 58"/>
            <p:cNvSpPr>
              <a:spLocks/>
            </p:cNvSpPr>
            <p:nvPr userDrawn="1"/>
          </p:nvSpPr>
          <p:spPr bwMode="auto">
            <a:xfrm>
              <a:off x="19119850" y="2479675"/>
              <a:ext cx="22225" cy="39688"/>
            </a:xfrm>
            <a:custGeom>
              <a:avLst/>
              <a:gdLst>
                <a:gd name="T0" fmla="*/ 2 w 8"/>
                <a:gd name="T1" fmla="*/ 13 h 14"/>
                <a:gd name="T2" fmla="*/ 4 w 8"/>
                <a:gd name="T3" fmla="*/ 1 h 14"/>
                <a:gd name="T4" fmla="*/ 2 w 8"/>
                <a:gd name="T5" fmla="*/ 13 h 14"/>
              </a:gdLst>
              <a:ahLst/>
              <a:cxnLst>
                <a:cxn ang="0">
                  <a:pos x="T0" y="T1"/>
                </a:cxn>
                <a:cxn ang="0">
                  <a:pos x="T2" y="T3"/>
                </a:cxn>
                <a:cxn ang="0">
                  <a:pos x="T4" y="T5"/>
                </a:cxn>
              </a:cxnLst>
              <a:rect l="0" t="0" r="r" b="b"/>
              <a:pathLst>
                <a:path w="8" h="14">
                  <a:moveTo>
                    <a:pt x="2" y="13"/>
                  </a:moveTo>
                  <a:cubicBezTo>
                    <a:pt x="5" y="10"/>
                    <a:pt x="8" y="0"/>
                    <a:pt x="4" y="1"/>
                  </a:cubicBezTo>
                  <a:cubicBezTo>
                    <a:pt x="0" y="2"/>
                    <a:pt x="1" y="14"/>
                    <a:pt x="2" y="1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66" name="Freeform 59"/>
            <p:cNvSpPr>
              <a:spLocks/>
            </p:cNvSpPr>
            <p:nvPr userDrawn="1"/>
          </p:nvSpPr>
          <p:spPr bwMode="auto">
            <a:xfrm>
              <a:off x="18961100" y="2557463"/>
              <a:ext cx="261938" cy="377825"/>
            </a:xfrm>
            <a:custGeom>
              <a:avLst/>
              <a:gdLst>
                <a:gd name="T0" fmla="*/ 3 w 94"/>
                <a:gd name="T1" fmla="*/ 24 h 136"/>
                <a:gd name="T2" fmla="*/ 11 w 94"/>
                <a:gd name="T3" fmla="*/ 30 h 136"/>
                <a:gd name="T4" fmla="*/ 7 w 94"/>
                <a:gd name="T5" fmla="*/ 38 h 136"/>
                <a:gd name="T6" fmla="*/ 12 w 94"/>
                <a:gd name="T7" fmla="*/ 44 h 136"/>
                <a:gd name="T8" fmla="*/ 3 w 94"/>
                <a:gd name="T9" fmla="*/ 50 h 136"/>
                <a:gd name="T10" fmla="*/ 11 w 94"/>
                <a:gd name="T11" fmla="*/ 48 h 136"/>
                <a:gd name="T12" fmla="*/ 15 w 94"/>
                <a:gd name="T13" fmla="*/ 54 h 136"/>
                <a:gd name="T14" fmla="*/ 22 w 94"/>
                <a:gd name="T15" fmla="*/ 46 h 136"/>
                <a:gd name="T16" fmla="*/ 22 w 94"/>
                <a:gd name="T17" fmla="*/ 53 h 136"/>
                <a:gd name="T18" fmla="*/ 19 w 94"/>
                <a:gd name="T19" fmla="*/ 64 h 136"/>
                <a:gd name="T20" fmla="*/ 34 w 94"/>
                <a:gd name="T21" fmla="*/ 63 h 136"/>
                <a:gd name="T22" fmla="*/ 37 w 94"/>
                <a:gd name="T23" fmla="*/ 66 h 136"/>
                <a:gd name="T24" fmla="*/ 38 w 94"/>
                <a:gd name="T25" fmla="*/ 72 h 136"/>
                <a:gd name="T26" fmla="*/ 41 w 94"/>
                <a:gd name="T27" fmla="*/ 76 h 136"/>
                <a:gd name="T28" fmla="*/ 40 w 94"/>
                <a:gd name="T29" fmla="*/ 86 h 136"/>
                <a:gd name="T30" fmla="*/ 29 w 94"/>
                <a:gd name="T31" fmla="*/ 86 h 136"/>
                <a:gd name="T32" fmla="*/ 26 w 94"/>
                <a:gd name="T33" fmla="*/ 88 h 136"/>
                <a:gd name="T34" fmla="*/ 23 w 94"/>
                <a:gd name="T35" fmla="*/ 95 h 136"/>
                <a:gd name="T36" fmla="*/ 29 w 94"/>
                <a:gd name="T37" fmla="*/ 99 h 136"/>
                <a:gd name="T38" fmla="*/ 19 w 94"/>
                <a:gd name="T39" fmla="*/ 106 h 136"/>
                <a:gd name="T40" fmla="*/ 23 w 94"/>
                <a:gd name="T41" fmla="*/ 111 h 136"/>
                <a:gd name="T42" fmla="*/ 29 w 94"/>
                <a:gd name="T43" fmla="*/ 112 h 136"/>
                <a:gd name="T44" fmla="*/ 41 w 94"/>
                <a:gd name="T45" fmla="*/ 114 h 136"/>
                <a:gd name="T46" fmla="*/ 42 w 94"/>
                <a:gd name="T47" fmla="*/ 116 h 136"/>
                <a:gd name="T48" fmla="*/ 30 w 94"/>
                <a:gd name="T49" fmla="*/ 118 h 136"/>
                <a:gd name="T50" fmla="*/ 16 w 94"/>
                <a:gd name="T51" fmla="*/ 135 h 136"/>
                <a:gd name="T52" fmla="*/ 24 w 94"/>
                <a:gd name="T53" fmla="*/ 130 h 136"/>
                <a:gd name="T54" fmla="*/ 32 w 94"/>
                <a:gd name="T55" fmla="*/ 132 h 136"/>
                <a:gd name="T56" fmla="*/ 37 w 94"/>
                <a:gd name="T57" fmla="*/ 127 h 136"/>
                <a:gd name="T58" fmla="*/ 44 w 94"/>
                <a:gd name="T59" fmla="*/ 126 h 136"/>
                <a:gd name="T60" fmla="*/ 53 w 94"/>
                <a:gd name="T61" fmla="*/ 123 h 136"/>
                <a:gd name="T62" fmla="*/ 61 w 94"/>
                <a:gd name="T63" fmla="*/ 126 h 136"/>
                <a:gd name="T64" fmla="*/ 73 w 94"/>
                <a:gd name="T65" fmla="*/ 123 h 136"/>
                <a:gd name="T66" fmla="*/ 88 w 94"/>
                <a:gd name="T67" fmla="*/ 117 h 136"/>
                <a:gd name="T68" fmla="*/ 84 w 94"/>
                <a:gd name="T69" fmla="*/ 115 h 136"/>
                <a:gd name="T70" fmla="*/ 84 w 94"/>
                <a:gd name="T71" fmla="*/ 109 h 136"/>
                <a:gd name="T72" fmla="*/ 93 w 94"/>
                <a:gd name="T73" fmla="*/ 98 h 136"/>
                <a:gd name="T74" fmla="*/ 82 w 94"/>
                <a:gd name="T75" fmla="*/ 93 h 136"/>
                <a:gd name="T76" fmla="*/ 77 w 94"/>
                <a:gd name="T77" fmla="*/ 92 h 136"/>
                <a:gd name="T78" fmla="*/ 77 w 94"/>
                <a:gd name="T79" fmla="*/ 86 h 136"/>
                <a:gd name="T80" fmla="*/ 73 w 94"/>
                <a:gd name="T81" fmla="*/ 81 h 136"/>
                <a:gd name="T82" fmla="*/ 65 w 94"/>
                <a:gd name="T83" fmla="*/ 68 h 136"/>
                <a:gd name="T84" fmla="*/ 58 w 94"/>
                <a:gd name="T85" fmla="*/ 55 h 136"/>
                <a:gd name="T86" fmla="*/ 51 w 94"/>
                <a:gd name="T87" fmla="*/ 49 h 136"/>
                <a:gd name="T88" fmla="*/ 41 w 94"/>
                <a:gd name="T89" fmla="*/ 48 h 136"/>
                <a:gd name="T90" fmla="*/ 45 w 94"/>
                <a:gd name="T91" fmla="*/ 41 h 136"/>
                <a:gd name="T92" fmla="*/ 53 w 94"/>
                <a:gd name="T93" fmla="*/ 22 h 136"/>
                <a:gd name="T94" fmla="*/ 34 w 94"/>
                <a:gd name="T95" fmla="*/ 21 h 136"/>
                <a:gd name="T96" fmla="*/ 30 w 94"/>
                <a:gd name="T97" fmla="*/ 18 h 136"/>
                <a:gd name="T98" fmla="*/ 38 w 94"/>
                <a:gd name="T99" fmla="*/ 9 h 136"/>
                <a:gd name="T100" fmla="*/ 40 w 94"/>
                <a:gd name="T101" fmla="*/ 3 h 136"/>
                <a:gd name="T102" fmla="*/ 35 w 94"/>
                <a:gd name="T103" fmla="*/ 7 h 136"/>
                <a:gd name="T104" fmla="*/ 23 w 94"/>
                <a:gd name="T105" fmla="*/ 7 h 136"/>
                <a:gd name="T106" fmla="*/ 17 w 94"/>
                <a:gd name="T107" fmla="*/ 16 h 136"/>
                <a:gd name="T108" fmla="*/ 12 w 94"/>
                <a:gd name="T109" fmla="*/ 23 h 136"/>
                <a:gd name="T110" fmla="*/ 9 w 94"/>
                <a:gd name="T111" fmla="*/ 26 h 136"/>
                <a:gd name="T112" fmla="*/ 3 w 94"/>
                <a:gd name="T113" fmla="*/ 2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36">
                  <a:moveTo>
                    <a:pt x="3" y="24"/>
                  </a:moveTo>
                  <a:cubicBezTo>
                    <a:pt x="0" y="26"/>
                    <a:pt x="6" y="30"/>
                    <a:pt x="11" y="30"/>
                  </a:cubicBezTo>
                  <a:cubicBezTo>
                    <a:pt x="15" y="31"/>
                    <a:pt x="7" y="34"/>
                    <a:pt x="7" y="38"/>
                  </a:cubicBezTo>
                  <a:cubicBezTo>
                    <a:pt x="6" y="42"/>
                    <a:pt x="12" y="41"/>
                    <a:pt x="12" y="44"/>
                  </a:cubicBezTo>
                  <a:cubicBezTo>
                    <a:pt x="13" y="47"/>
                    <a:pt x="3" y="47"/>
                    <a:pt x="3" y="50"/>
                  </a:cubicBezTo>
                  <a:cubicBezTo>
                    <a:pt x="3" y="53"/>
                    <a:pt x="9" y="49"/>
                    <a:pt x="11" y="48"/>
                  </a:cubicBezTo>
                  <a:cubicBezTo>
                    <a:pt x="13" y="46"/>
                    <a:pt x="10" y="55"/>
                    <a:pt x="15" y="54"/>
                  </a:cubicBezTo>
                  <a:cubicBezTo>
                    <a:pt x="21" y="53"/>
                    <a:pt x="20" y="45"/>
                    <a:pt x="22" y="46"/>
                  </a:cubicBezTo>
                  <a:cubicBezTo>
                    <a:pt x="24" y="46"/>
                    <a:pt x="21" y="50"/>
                    <a:pt x="22" y="53"/>
                  </a:cubicBezTo>
                  <a:cubicBezTo>
                    <a:pt x="24" y="57"/>
                    <a:pt x="18" y="62"/>
                    <a:pt x="19" y="64"/>
                  </a:cubicBezTo>
                  <a:cubicBezTo>
                    <a:pt x="19" y="66"/>
                    <a:pt x="30" y="66"/>
                    <a:pt x="34" y="63"/>
                  </a:cubicBezTo>
                  <a:cubicBezTo>
                    <a:pt x="38" y="59"/>
                    <a:pt x="39" y="63"/>
                    <a:pt x="37" y="66"/>
                  </a:cubicBezTo>
                  <a:cubicBezTo>
                    <a:pt x="34" y="69"/>
                    <a:pt x="35" y="71"/>
                    <a:pt x="38" y="72"/>
                  </a:cubicBezTo>
                  <a:cubicBezTo>
                    <a:pt x="42" y="73"/>
                    <a:pt x="43" y="74"/>
                    <a:pt x="41" y="76"/>
                  </a:cubicBezTo>
                  <a:cubicBezTo>
                    <a:pt x="40" y="79"/>
                    <a:pt x="41" y="84"/>
                    <a:pt x="40" y="86"/>
                  </a:cubicBezTo>
                  <a:cubicBezTo>
                    <a:pt x="40" y="88"/>
                    <a:pt x="30" y="88"/>
                    <a:pt x="29" y="86"/>
                  </a:cubicBezTo>
                  <a:cubicBezTo>
                    <a:pt x="29" y="85"/>
                    <a:pt x="25" y="86"/>
                    <a:pt x="26" y="88"/>
                  </a:cubicBezTo>
                  <a:cubicBezTo>
                    <a:pt x="27" y="90"/>
                    <a:pt x="23" y="93"/>
                    <a:pt x="23" y="95"/>
                  </a:cubicBezTo>
                  <a:cubicBezTo>
                    <a:pt x="23" y="97"/>
                    <a:pt x="29" y="96"/>
                    <a:pt x="29" y="99"/>
                  </a:cubicBezTo>
                  <a:cubicBezTo>
                    <a:pt x="29" y="101"/>
                    <a:pt x="25" y="104"/>
                    <a:pt x="19" y="106"/>
                  </a:cubicBezTo>
                  <a:cubicBezTo>
                    <a:pt x="13" y="108"/>
                    <a:pt x="20" y="113"/>
                    <a:pt x="23" y="111"/>
                  </a:cubicBezTo>
                  <a:cubicBezTo>
                    <a:pt x="26" y="108"/>
                    <a:pt x="25" y="112"/>
                    <a:pt x="29" y="112"/>
                  </a:cubicBezTo>
                  <a:cubicBezTo>
                    <a:pt x="34" y="112"/>
                    <a:pt x="36" y="115"/>
                    <a:pt x="41" y="114"/>
                  </a:cubicBezTo>
                  <a:cubicBezTo>
                    <a:pt x="45" y="112"/>
                    <a:pt x="45" y="114"/>
                    <a:pt x="42" y="116"/>
                  </a:cubicBezTo>
                  <a:cubicBezTo>
                    <a:pt x="38" y="119"/>
                    <a:pt x="33" y="116"/>
                    <a:pt x="30" y="118"/>
                  </a:cubicBezTo>
                  <a:cubicBezTo>
                    <a:pt x="27" y="120"/>
                    <a:pt x="14" y="132"/>
                    <a:pt x="16" y="135"/>
                  </a:cubicBezTo>
                  <a:cubicBezTo>
                    <a:pt x="18" y="136"/>
                    <a:pt x="20" y="132"/>
                    <a:pt x="24" y="130"/>
                  </a:cubicBezTo>
                  <a:cubicBezTo>
                    <a:pt x="29" y="128"/>
                    <a:pt x="29" y="131"/>
                    <a:pt x="32" y="132"/>
                  </a:cubicBezTo>
                  <a:cubicBezTo>
                    <a:pt x="35" y="132"/>
                    <a:pt x="35" y="126"/>
                    <a:pt x="37" y="127"/>
                  </a:cubicBezTo>
                  <a:cubicBezTo>
                    <a:pt x="39" y="127"/>
                    <a:pt x="41" y="125"/>
                    <a:pt x="44" y="126"/>
                  </a:cubicBezTo>
                  <a:cubicBezTo>
                    <a:pt x="48" y="126"/>
                    <a:pt x="51" y="125"/>
                    <a:pt x="53" y="123"/>
                  </a:cubicBezTo>
                  <a:cubicBezTo>
                    <a:pt x="55" y="122"/>
                    <a:pt x="60" y="127"/>
                    <a:pt x="61" y="126"/>
                  </a:cubicBezTo>
                  <a:cubicBezTo>
                    <a:pt x="63" y="124"/>
                    <a:pt x="70" y="123"/>
                    <a:pt x="73" y="123"/>
                  </a:cubicBezTo>
                  <a:cubicBezTo>
                    <a:pt x="77" y="123"/>
                    <a:pt x="86" y="119"/>
                    <a:pt x="88" y="117"/>
                  </a:cubicBezTo>
                  <a:cubicBezTo>
                    <a:pt x="91" y="115"/>
                    <a:pt x="87" y="114"/>
                    <a:pt x="84" y="115"/>
                  </a:cubicBezTo>
                  <a:cubicBezTo>
                    <a:pt x="80" y="115"/>
                    <a:pt x="81" y="112"/>
                    <a:pt x="84" y="109"/>
                  </a:cubicBezTo>
                  <a:cubicBezTo>
                    <a:pt x="88" y="105"/>
                    <a:pt x="93" y="103"/>
                    <a:pt x="93" y="98"/>
                  </a:cubicBezTo>
                  <a:cubicBezTo>
                    <a:pt x="94" y="94"/>
                    <a:pt x="83" y="90"/>
                    <a:pt x="82" y="93"/>
                  </a:cubicBezTo>
                  <a:cubicBezTo>
                    <a:pt x="81" y="95"/>
                    <a:pt x="79" y="95"/>
                    <a:pt x="77" y="92"/>
                  </a:cubicBezTo>
                  <a:cubicBezTo>
                    <a:pt x="75" y="89"/>
                    <a:pt x="78" y="87"/>
                    <a:pt x="77" y="86"/>
                  </a:cubicBezTo>
                  <a:cubicBezTo>
                    <a:pt x="75" y="86"/>
                    <a:pt x="73" y="82"/>
                    <a:pt x="73" y="81"/>
                  </a:cubicBezTo>
                  <a:cubicBezTo>
                    <a:pt x="74" y="79"/>
                    <a:pt x="71" y="69"/>
                    <a:pt x="65" y="68"/>
                  </a:cubicBezTo>
                  <a:cubicBezTo>
                    <a:pt x="60" y="66"/>
                    <a:pt x="59" y="59"/>
                    <a:pt x="58" y="55"/>
                  </a:cubicBezTo>
                  <a:cubicBezTo>
                    <a:pt x="57" y="51"/>
                    <a:pt x="54" y="53"/>
                    <a:pt x="51" y="49"/>
                  </a:cubicBezTo>
                  <a:cubicBezTo>
                    <a:pt x="48" y="46"/>
                    <a:pt x="44" y="48"/>
                    <a:pt x="41" y="48"/>
                  </a:cubicBezTo>
                  <a:cubicBezTo>
                    <a:pt x="39" y="48"/>
                    <a:pt x="41" y="43"/>
                    <a:pt x="45" y="41"/>
                  </a:cubicBezTo>
                  <a:cubicBezTo>
                    <a:pt x="49" y="38"/>
                    <a:pt x="53" y="25"/>
                    <a:pt x="53" y="22"/>
                  </a:cubicBezTo>
                  <a:cubicBezTo>
                    <a:pt x="53" y="19"/>
                    <a:pt x="37" y="20"/>
                    <a:pt x="34" y="21"/>
                  </a:cubicBezTo>
                  <a:cubicBezTo>
                    <a:pt x="30" y="23"/>
                    <a:pt x="27" y="19"/>
                    <a:pt x="30" y="18"/>
                  </a:cubicBezTo>
                  <a:cubicBezTo>
                    <a:pt x="33" y="17"/>
                    <a:pt x="38" y="11"/>
                    <a:pt x="38" y="9"/>
                  </a:cubicBezTo>
                  <a:cubicBezTo>
                    <a:pt x="38" y="7"/>
                    <a:pt x="42" y="5"/>
                    <a:pt x="40" y="3"/>
                  </a:cubicBezTo>
                  <a:cubicBezTo>
                    <a:pt x="37" y="0"/>
                    <a:pt x="37" y="5"/>
                    <a:pt x="35" y="7"/>
                  </a:cubicBezTo>
                  <a:cubicBezTo>
                    <a:pt x="33" y="8"/>
                    <a:pt x="28" y="8"/>
                    <a:pt x="23" y="7"/>
                  </a:cubicBezTo>
                  <a:cubicBezTo>
                    <a:pt x="18" y="6"/>
                    <a:pt x="17" y="13"/>
                    <a:pt x="17" y="16"/>
                  </a:cubicBezTo>
                  <a:cubicBezTo>
                    <a:pt x="17" y="19"/>
                    <a:pt x="11" y="21"/>
                    <a:pt x="12" y="23"/>
                  </a:cubicBezTo>
                  <a:cubicBezTo>
                    <a:pt x="13" y="26"/>
                    <a:pt x="11" y="28"/>
                    <a:pt x="9" y="26"/>
                  </a:cubicBezTo>
                  <a:cubicBezTo>
                    <a:pt x="8" y="25"/>
                    <a:pt x="6" y="21"/>
                    <a:pt x="3" y="2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67" name="Freeform 60"/>
            <p:cNvSpPr>
              <a:spLocks/>
            </p:cNvSpPr>
            <p:nvPr userDrawn="1"/>
          </p:nvSpPr>
          <p:spPr bwMode="auto">
            <a:xfrm>
              <a:off x="18948400" y="2579688"/>
              <a:ext cx="34925" cy="30163"/>
            </a:xfrm>
            <a:custGeom>
              <a:avLst/>
              <a:gdLst>
                <a:gd name="T0" fmla="*/ 3 w 13"/>
                <a:gd name="T1" fmla="*/ 11 h 11"/>
                <a:gd name="T2" fmla="*/ 10 w 13"/>
                <a:gd name="T3" fmla="*/ 2 h 11"/>
                <a:gd name="T4" fmla="*/ 3 w 13"/>
                <a:gd name="T5" fmla="*/ 11 h 11"/>
              </a:gdLst>
              <a:ahLst/>
              <a:cxnLst>
                <a:cxn ang="0">
                  <a:pos x="T0" y="T1"/>
                </a:cxn>
                <a:cxn ang="0">
                  <a:pos x="T2" y="T3"/>
                </a:cxn>
                <a:cxn ang="0">
                  <a:pos x="T4" y="T5"/>
                </a:cxn>
              </a:cxnLst>
              <a:rect l="0" t="0" r="r" b="b"/>
              <a:pathLst>
                <a:path w="13" h="11">
                  <a:moveTo>
                    <a:pt x="3" y="11"/>
                  </a:moveTo>
                  <a:cubicBezTo>
                    <a:pt x="8" y="11"/>
                    <a:pt x="13" y="4"/>
                    <a:pt x="10" y="2"/>
                  </a:cubicBezTo>
                  <a:cubicBezTo>
                    <a:pt x="8" y="0"/>
                    <a:pt x="0" y="11"/>
                    <a:pt x="3" y="1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68" name="Freeform 61"/>
            <p:cNvSpPr>
              <a:spLocks/>
            </p:cNvSpPr>
            <p:nvPr userDrawn="1"/>
          </p:nvSpPr>
          <p:spPr bwMode="auto">
            <a:xfrm>
              <a:off x="19494500" y="2679700"/>
              <a:ext cx="52388" cy="66675"/>
            </a:xfrm>
            <a:custGeom>
              <a:avLst/>
              <a:gdLst>
                <a:gd name="T0" fmla="*/ 17 w 19"/>
                <a:gd name="T1" fmla="*/ 3 h 24"/>
                <a:gd name="T2" fmla="*/ 14 w 19"/>
                <a:gd name="T3" fmla="*/ 6 h 24"/>
                <a:gd name="T4" fmla="*/ 10 w 19"/>
                <a:gd name="T5" fmla="*/ 3 h 24"/>
                <a:gd name="T6" fmla="*/ 3 w 19"/>
                <a:gd name="T7" fmla="*/ 6 h 24"/>
                <a:gd name="T8" fmla="*/ 7 w 19"/>
                <a:gd name="T9" fmla="*/ 16 h 24"/>
                <a:gd name="T10" fmla="*/ 4 w 19"/>
                <a:gd name="T11" fmla="*/ 19 h 24"/>
                <a:gd name="T12" fmla="*/ 7 w 19"/>
                <a:gd name="T13" fmla="*/ 24 h 24"/>
                <a:gd name="T14" fmla="*/ 15 w 19"/>
                <a:gd name="T15" fmla="*/ 15 h 24"/>
                <a:gd name="T16" fmla="*/ 17 w 19"/>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4">
                  <a:moveTo>
                    <a:pt x="17" y="3"/>
                  </a:moveTo>
                  <a:cubicBezTo>
                    <a:pt x="16" y="2"/>
                    <a:pt x="15" y="5"/>
                    <a:pt x="14" y="6"/>
                  </a:cubicBezTo>
                  <a:cubicBezTo>
                    <a:pt x="12" y="6"/>
                    <a:pt x="11" y="0"/>
                    <a:pt x="10" y="3"/>
                  </a:cubicBezTo>
                  <a:cubicBezTo>
                    <a:pt x="10" y="7"/>
                    <a:pt x="6" y="2"/>
                    <a:pt x="3" y="6"/>
                  </a:cubicBezTo>
                  <a:cubicBezTo>
                    <a:pt x="0" y="11"/>
                    <a:pt x="5" y="15"/>
                    <a:pt x="7" y="16"/>
                  </a:cubicBezTo>
                  <a:cubicBezTo>
                    <a:pt x="10" y="17"/>
                    <a:pt x="7" y="19"/>
                    <a:pt x="4" y="19"/>
                  </a:cubicBezTo>
                  <a:cubicBezTo>
                    <a:pt x="2" y="18"/>
                    <a:pt x="3" y="23"/>
                    <a:pt x="7" y="24"/>
                  </a:cubicBezTo>
                  <a:cubicBezTo>
                    <a:pt x="11" y="24"/>
                    <a:pt x="15" y="17"/>
                    <a:pt x="15" y="15"/>
                  </a:cubicBezTo>
                  <a:cubicBezTo>
                    <a:pt x="14" y="13"/>
                    <a:pt x="19" y="4"/>
                    <a:pt x="17"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69" name="Freeform 62"/>
            <p:cNvSpPr>
              <a:spLocks/>
            </p:cNvSpPr>
            <p:nvPr userDrawn="1"/>
          </p:nvSpPr>
          <p:spPr bwMode="auto">
            <a:xfrm>
              <a:off x="19694525" y="2608263"/>
              <a:ext cx="41275" cy="44450"/>
            </a:xfrm>
            <a:custGeom>
              <a:avLst/>
              <a:gdLst>
                <a:gd name="T0" fmla="*/ 2 w 15"/>
                <a:gd name="T1" fmla="*/ 14 h 16"/>
                <a:gd name="T2" fmla="*/ 9 w 15"/>
                <a:gd name="T3" fmla="*/ 0 h 16"/>
                <a:gd name="T4" fmla="*/ 2 w 15"/>
                <a:gd name="T5" fmla="*/ 14 h 16"/>
              </a:gdLst>
              <a:ahLst/>
              <a:cxnLst>
                <a:cxn ang="0">
                  <a:pos x="T0" y="T1"/>
                </a:cxn>
                <a:cxn ang="0">
                  <a:pos x="T2" y="T3"/>
                </a:cxn>
                <a:cxn ang="0">
                  <a:pos x="T4" y="T5"/>
                </a:cxn>
              </a:cxnLst>
              <a:rect l="0" t="0" r="r" b="b"/>
              <a:pathLst>
                <a:path w="15" h="16">
                  <a:moveTo>
                    <a:pt x="2" y="14"/>
                  </a:moveTo>
                  <a:cubicBezTo>
                    <a:pt x="3" y="16"/>
                    <a:pt x="15" y="0"/>
                    <a:pt x="9" y="0"/>
                  </a:cubicBezTo>
                  <a:cubicBezTo>
                    <a:pt x="3" y="0"/>
                    <a:pt x="0" y="12"/>
                    <a:pt x="2" y="1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70" name="Freeform 63"/>
            <p:cNvSpPr>
              <a:spLocks/>
            </p:cNvSpPr>
            <p:nvPr userDrawn="1"/>
          </p:nvSpPr>
          <p:spPr bwMode="auto">
            <a:xfrm>
              <a:off x="19810413" y="2554288"/>
              <a:ext cx="30163" cy="11113"/>
            </a:xfrm>
            <a:custGeom>
              <a:avLst/>
              <a:gdLst>
                <a:gd name="T0" fmla="*/ 9 w 11"/>
                <a:gd name="T1" fmla="*/ 2 h 4"/>
                <a:gd name="T2" fmla="*/ 3 w 11"/>
                <a:gd name="T3" fmla="*/ 3 h 4"/>
                <a:gd name="T4" fmla="*/ 9 w 11"/>
                <a:gd name="T5" fmla="*/ 2 h 4"/>
              </a:gdLst>
              <a:ahLst/>
              <a:cxnLst>
                <a:cxn ang="0">
                  <a:pos x="T0" y="T1"/>
                </a:cxn>
                <a:cxn ang="0">
                  <a:pos x="T2" y="T3"/>
                </a:cxn>
                <a:cxn ang="0">
                  <a:pos x="T4" y="T5"/>
                </a:cxn>
              </a:cxnLst>
              <a:rect l="0" t="0" r="r" b="b"/>
              <a:pathLst>
                <a:path w="11" h="4">
                  <a:moveTo>
                    <a:pt x="9" y="2"/>
                  </a:moveTo>
                  <a:cubicBezTo>
                    <a:pt x="11" y="0"/>
                    <a:pt x="0" y="1"/>
                    <a:pt x="3" y="3"/>
                  </a:cubicBezTo>
                  <a:cubicBezTo>
                    <a:pt x="4" y="4"/>
                    <a:pt x="8" y="4"/>
                    <a:pt x="9"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71" name="Freeform 64"/>
            <p:cNvSpPr>
              <a:spLocks/>
            </p:cNvSpPr>
            <p:nvPr userDrawn="1"/>
          </p:nvSpPr>
          <p:spPr bwMode="auto">
            <a:xfrm>
              <a:off x="19805650" y="2568575"/>
              <a:ext cx="41275" cy="30163"/>
            </a:xfrm>
            <a:custGeom>
              <a:avLst/>
              <a:gdLst>
                <a:gd name="T0" fmla="*/ 2 w 15"/>
                <a:gd name="T1" fmla="*/ 11 h 11"/>
                <a:gd name="T2" fmla="*/ 13 w 15"/>
                <a:gd name="T3" fmla="*/ 4 h 11"/>
                <a:gd name="T4" fmla="*/ 7 w 15"/>
                <a:gd name="T5" fmla="*/ 2 h 11"/>
                <a:gd name="T6" fmla="*/ 2 w 15"/>
                <a:gd name="T7" fmla="*/ 11 h 11"/>
              </a:gdLst>
              <a:ahLst/>
              <a:cxnLst>
                <a:cxn ang="0">
                  <a:pos x="T0" y="T1"/>
                </a:cxn>
                <a:cxn ang="0">
                  <a:pos x="T2" y="T3"/>
                </a:cxn>
                <a:cxn ang="0">
                  <a:pos x="T4" y="T5"/>
                </a:cxn>
                <a:cxn ang="0">
                  <a:pos x="T6" y="T7"/>
                </a:cxn>
              </a:cxnLst>
              <a:rect l="0" t="0" r="r" b="b"/>
              <a:pathLst>
                <a:path w="15" h="11">
                  <a:moveTo>
                    <a:pt x="2" y="11"/>
                  </a:moveTo>
                  <a:cubicBezTo>
                    <a:pt x="5" y="11"/>
                    <a:pt x="12" y="5"/>
                    <a:pt x="13" y="4"/>
                  </a:cubicBezTo>
                  <a:cubicBezTo>
                    <a:pt x="15" y="2"/>
                    <a:pt x="12" y="0"/>
                    <a:pt x="7" y="2"/>
                  </a:cubicBezTo>
                  <a:cubicBezTo>
                    <a:pt x="1" y="3"/>
                    <a:pt x="0" y="11"/>
                    <a:pt x="2" y="1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72" name="Freeform 65"/>
            <p:cNvSpPr>
              <a:spLocks/>
            </p:cNvSpPr>
            <p:nvPr userDrawn="1"/>
          </p:nvSpPr>
          <p:spPr bwMode="auto">
            <a:xfrm>
              <a:off x="20051713" y="2035175"/>
              <a:ext cx="3175" cy="3175"/>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1" y="1"/>
                    <a:pt x="1" y="0"/>
                    <a:pt x="1" y="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73" name="Freeform 66"/>
            <p:cNvSpPr>
              <a:spLocks noEditPoints="1"/>
            </p:cNvSpPr>
            <p:nvPr userDrawn="1"/>
          </p:nvSpPr>
          <p:spPr bwMode="auto">
            <a:xfrm>
              <a:off x="19310350" y="1957388"/>
              <a:ext cx="781050" cy="760413"/>
            </a:xfrm>
            <a:custGeom>
              <a:avLst/>
              <a:gdLst>
                <a:gd name="T0" fmla="*/ 4 w 281"/>
                <a:gd name="T1" fmla="*/ 189 h 274"/>
                <a:gd name="T2" fmla="*/ 18 w 281"/>
                <a:gd name="T3" fmla="*/ 198 h 274"/>
                <a:gd name="T4" fmla="*/ 4 w 281"/>
                <a:gd name="T5" fmla="*/ 211 h 274"/>
                <a:gd name="T6" fmla="*/ 8 w 281"/>
                <a:gd name="T7" fmla="*/ 218 h 274"/>
                <a:gd name="T8" fmla="*/ 59 w 281"/>
                <a:gd name="T9" fmla="*/ 214 h 274"/>
                <a:gd name="T10" fmla="*/ 69 w 281"/>
                <a:gd name="T11" fmla="*/ 218 h 274"/>
                <a:gd name="T12" fmla="*/ 85 w 281"/>
                <a:gd name="T13" fmla="*/ 258 h 274"/>
                <a:gd name="T14" fmla="*/ 100 w 281"/>
                <a:gd name="T15" fmla="*/ 265 h 274"/>
                <a:gd name="T16" fmla="*/ 122 w 281"/>
                <a:gd name="T17" fmla="*/ 257 h 274"/>
                <a:gd name="T18" fmla="*/ 126 w 281"/>
                <a:gd name="T19" fmla="*/ 225 h 274"/>
                <a:gd name="T20" fmla="*/ 138 w 281"/>
                <a:gd name="T21" fmla="*/ 190 h 274"/>
                <a:gd name="T22" fmla="*/ 136 w 281"/>
                <a:gd name="T23" fmla="*/ 157 h 274"/>
                <a:gd name="T24" fmla="*/ 175 w 281"/>
                <a:gd name="T25" fmla="*/ 126 h 274"/>
                <a:gd name="T26" fmla="*/ 196 w 281"/>
                <a:gd name="T27" fmla="*/ 100 h 274"/>
                <a:gd name="T28" fmla="*/ 212 w 281"/>
                <a:gd name="T29" fmla="*/ 116 h 274"/>
                <a:gd name="T30" fmla="*/ 184 w 281"/>
                <a:gd name="T31" fmla="*/ 142 h 274"/>
                <a:gd name="T32" fmla="*/ 173 w 281"/>
                <a:gd name="T33" fmla="*/ 166 h 274"/>
                <a:gd name="T34" fmla="*/ 188 w 281"/>
                <a:gd name="T35" fmla="*/ 197 h 274"/>
                <a:gd name="T36" fmla="*/ 248 w 281"/>
                <a:gd name="T37" fmla="*/ 184 h 274"/>
                <a:gd name="T38" fmla="*/ 264 w 281"/>
                <a:gd name="T39" fmla="*/ 137 h 274"/>
                <a:gd name="T40" fmla="*/ 261 w 281"/>
                <a:gd name="T41" fmla="*/ 116 h 274"/>
                <a:gd name="T42" fmla="*/ 255 w 281"/>
                <a:gd name="T43" fmla="*/ 82 h 274"/>
                <a:gd name="T44" fmla="*/ 251 w 281"/>
                <a:gd name="T45" fmla="*/ 56 h 274"/>
                <a:gd name="T46" fmla="*/ 257 w 281"/>
                <a:gd name="T47" fmla="*/ 38 h 274"/>
                <a:gd name="T48" fmla="*/ 257 w 281"/>
                <a:gd name="T49" fmla="*/ 22 h 274"/>
                <a:gd name="T50" fmla="*/ 271 w 281"/>
                <a:gd name="T51" fmla="*/ 12 h 274"/>
                <a:gd name="T52" fmla="*/ 246 w 281"/>
                <a:gd name="T53" fmla="*/ 13 h 274"/>
                <a:gd name="T54" fmla="*/ 230 w 281"/>
                <a:gd name="T55" fmla="*/ 16 h 274"/>
                <a:gd name="T56" fmla="*/ 215 w 281"/>
                <a:gd name="T57" fmla="*/ 14 h 274"/>
                <a:gd name="T58" fmla="*/ 207 w 281"/>
                <a:gd name="T59" fmla="*/ 5 h 274"/>
                <a:gd name="T60" fmla="*/ 193 w 281"/>
                <a:gd name="T61" fmla="*/ 17 h 274"/>
                <a:gd name="T62" fmla="*/ 196 w 281"/>
                <a:gd name="T63" fmla="*/ 7 h 274"/>
                <a:gd name="T64" fmla="*/ 181 w 281"/>
                <a:gd name="T65" fmla="*/ 19 h 274"/>
                <a:gd name="T66" fmla="*/ 168 w 281"/>
                <a:gd name="T67" fmla="*/ 20 h 274"/>
                <a:gd name="T68" fmla="*/ 158 w 281"/>
                <a:gd name="T69" fmla="*/ 27 h 274"/>
                <a:gd name="T70" fmla="*/ 146 w 281"/>
                <a:gd name="T71" fmla="*/ 29 h 274"/>
                <a:gd name="T72" fmla="*/ 126 w 281"/>
                <a:gd name="T73" fmla="*/ 40 h 274"/>
                <a:gd name="T74" fmla="*/ 127 w 281"/>
                <a:gd name="T75" fmla="*/ 47 h 274"/>
                <a:gd name="T76" fmla="*/ 113 w 281"/>
                <a:gd name="T77" fmla="*/ 43 h 274"/>
                <a:gd name="T78" fmla="*/ 92 w 281"/>
                <a:gd name="T79" fmla="*/ 62 h 274"/>
                <a:gd name="T80" fmla="*/ 123 w 281"/>
                <a:gd name="T81" fmla="*/ 53 h 274"/>
                <a:gd name="T82" fmla="*/ 110 w 281"/>
                <a:gd name="T83" fmla="*/ 62 h 274"/>
                <a:gd name="T84" fmla="*/ 90 w 281"/>
                <a:gd name="T85" fmla="*/ 95 h 274"/>
                <a:gd name="T86" fmla="*/ 74 w 281"/>
                <a:gd name="T87" fmla="*/ 114 h 274"/>
                <a:gd name="T88" fmla="*/ 60 w 281"/>
                <a:gd name="T89" fmla="*/ 128 h 274"/>
                <a:gd name="T90" fmla="*/ 41 w 281"/>
                <a:gd name="T91" fmla="*/ 145 h 274"/>
                <a:gd name="T92" fmla="*/ 21 w 281"/>
                <a:gd name="T93" fmla="*/ 156 h 274"/>
                <a:gd name="T94" fmla="*/ 2 w 281"/>
                <a:gd name="T95" fmla="*/ 171 h 274"/>
                <a:gd name="T96" fmla="*/ 177 w 281"/>
                <a:gd name="T97" fmla="*/ 49 h 274"/>
                <a:gd name="T98" fmla="*/ 169 w 281"/>
                <a:gd name="T99" fmla="*/ 4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1" h="274">
                  <a:moveTo>
                    <a:pt x="6" y="176"/>
                  </a:moveTo>
                  <a:cubicBezTo>
                    <a:pt x="6" y="178"/>
                    <a:pt x="2" y="180"/>
                    <a:pt x="5" y="180"/>
                  </a:cubicBezTo>
                  <a:cubicBezTo>
                    <a:pt x="8" y="181"/>
                    <a:pt x="5" y="183"/>
                    <a:pt x="4" y="184"/>
                  </a:cubicBezTo>
                  <a:cubicBezTo>
                    <a:pt x="2" y="185"/>
                    <a:pt x="2" y="187"/>
                    <a:pt x="4" y="189"/>
                  </a:cubicBezTo>
                  <a:cubicBezTo>
                    <a:pt x="5" y="192"/>
                    <a:pt x="0" y="192"/>
                    <a:pt x="3" y="196"/>
                  </a:cubicBezTo>
                  <a:cubicBezTo>
                    <a:pt x="5" y="199"/>
                    <a:pt x="7" y="195"/>
                    <a:pt x="8" y="198"/>
                  </a:cubicBezTo>
                  <a:cubicBezTo>
                    <a:pt x="9" y="200"/>
                    <a:pt x="12" y="198"/>
                    <a:pt x="16" y="195"/>
                  </a:cubicBezTo>
                  <a:cubicBezTo>
                    <a:pt x="19" y="192"/>
                    <a:pt x="21" y="198"/>
                    <a:pt x="18" y="198"/>
                  </a:cubicBezTo>
                  <a:cubicBezTo>
                    <a:pt x="15" y="198"/>
                    <a:pt x="12" y="200"/>
                    <a:pt x="12" y="202"/>
                  </a:cubicBezTo>
                  <a:cubicBezTo>
                    <a:pt x="13" y="205"/>
                    <a:pt x="8" y="205"/>
                    <a:pt x="8" y="201"/>
                  </a:cubicBezTo>
                  <a:cubicBezTo>
                    <a:pt x="8" y="198"/>
                    <a:pt x="2" y="202"/>
                    <a:pt x="4" y="204"/>
                  </a:cubicBezTo>
                  <a:cubicBezTo>
                    <a:pt x="7" y="207"/>
                    <a:pt x="4" y="208"/>
                    <a:pt x="4" y="211"/>
                  </a:cubicBezTo>
                  <a:cubicBezTo>
                    <a:pt x="4" y="213"/>
                    <a:pt x="8" y="213"/>
                    <a:pt x="10" y="210"/>
                  </a:cubicBezTo>
                  <a:cubicBezTo>
                    <a:pt x="11" y="207"/>
                    <a:pt x="14" y="208"/>
                    <a:pt x="15" y="211"/>
                  </a:cubicBezTo>
                  <a:cubicBezTo>
                    <a:pt x="16" y="213"/>
                    <a:pt x="13" y="211"/>
                    <a:pt x="13" y="215"/>
                  </a:cubicBezTo>
                  <a:cubicBezTo>
                    <a:pt x="13" y="219"/>
                    <a:pt x="10" y="215"/>
                    <a:pt x="8" y="218"/>
                  </a:cubicBezTo>
                  <a:cubicBezTo>
                    <a:pt x="6" y="221"/>
                    <a:pt x="16" y="226"/>
                    <a:pt x="19" y="227"/>
                  </a:cubicBezTo>
                  <a:cubicBezTo>
                    <a:pt x="23" y="228"/>
                    <a:pt x="26" y="231"/>
                    <a:pt x="32" y="230"/>
                  </a:cubicBezTo>
                  <a:cubicBezTo>
                    <a:pt x="38" y="229"/>
                    <a:pt x="50" y="218"/>
                    <a:pt x="52" y="216"/>
                  </a:cubicBezTo>
                  <a:cubicBezTo>
                    <a:pt x="53" y="214"/>
                    <a:pt x="57" y="216"/>
                    <a:pt x="59" y="214"/>
                  </a:cubicBezTo>
                  <a:cubicBezTo>
                    <a:pt x="62" y="212"/>
                    <a:pt x="60" y="207"/>
                    <a:pt x="62" y="206"/>
                  </a:cubicBezTo>
                  <a:cubicBezTo>
                    <a:pt x="64" y="205"/>
                    <a:pt x="65" y="212"/>
                    <a:pt x="66" y="212"/>
                  </a:cubicBezTo>
                  <a:cubicBezTo>
                    <a:pt x="68" y="213"/>
                    <a:pt x="69" y="214"/>
                    <a:pt x="69" y="217"/>
                  </a:cubicBezTo>
                  <a:cubicBezTo>
                    <a:pt x="69" y="217"/>
                    <a:pt x="69" y="218"/>
                    <a:pt x="69" y="218"/>
                  </a:cubicBezTo>
                  <a:cubicBezTo>
                    <a:pt x="68" y="222"/>
                    <a:pt x="70" y="226"/>
                    <a:pt x="73" y="229"/>
                  </a:cubicBezTo>
                  <a:cubicBezTo>
                    <a:pt x="77" y="232"/>
                    <a:pt x="74" y="236"/>
                    <a:pt x="77" y="240"/>
                  </a:cubicBezTo>
                  <a:cubicBezTo>
                    <a:pt x="80" y="244"/>
                    <a:pt x="79" y="247"/>
                    <a:pt x="83" y="249"/>
                  </a:cubicBezTo>
                  <a:cubicBezTo>
                    <a:pt x="86" y="252"/>
                    <a:pt x="86" y="254"/>
                    <a:pt x="85" y="258"/>
                  </a:cubicBezTo>
                  <a:cubicBezTo>
                    <a:pt x="83" y="261"/>
                    <a:pt x="88" y="260"/>
                    <a:pt x="88" y="262"/>
                  </a:cubicBezTo>
                  <a:cubicBezTo>
                    <a:pt x="88" y="265"/>
                    <a:pt x="87" y="269"/>
                    <a:pt x="88" y="271"/>
                  </a:cubicBezTo>
                  <a:cubicBezTo>
                    <a:pt x="89" y="274"/>
                    <a:pt x="91" y="271"/>
                    <a:pt x="96" y="271"/>
                  </a:cubicBezTo>
                  <a:cubicBezTo>
                    <a:pt x="101" y="271"/>
                    <a:pt x="100" y="268"/>
                    <a:pt x="100" y="265"/>
                  </a:cubicBezTo>
                  <a:cubicBezTo>
                    <a:pt x="100" y="262"/>
                    <a:pt x="103" y="263"/>
                    <a:pt x="104" y="261"/>
                  </a:cubicBezTo>
                  <a:cubicBezTo>
                    <a:pt x="104" y="260"/>
                    <a:pt x="109" y="259"/>
                    <a:pt x="112" y="261"/>
                  </a:cubicBezTo>
                  <a:cubicBezTo>
                    <a:pt x="116" y="262"/>
                    <a:pt x="118" y="260"/>
                    <a:pt x="119" y="256"/>
                  </a:cubicBezTo>
                  <a:cubicBezTo>
                    <a:pt x="119" y="252"/>
                    <a:pt x="121" y="257"/>
                    <a:pt x="122" y="257"/>
                  </a:cubicBezTo>
                  <a:cubicBezTo>
                    <a:pt x="123" y="258"/>
                    <a:pt x="127" y="252"/>
                    <a:pt x="128" y="247"/>
                  </a:cubicBezTo>
                  <a:cubicBezTo>
                    <a:pt x="130" y="243"/>
                    <a:pt x="128" y="244"/>
                    <a:pt x="125" y="248"/>
                  </a:cubicBezTo>
                  <a:cubicBezTo>
                    <a:pt x="121" y="252"/>
                    <a:pt x="123" y="244"/>
                    <a:pt x="124" y="240"/>
                  </a:cubicBezTo>
                  <a:cubicBezTo>
                    <a:pt x="126" y="237"/>
                    <a:pt x="126" y="228"/>
                    <a:pt x="126" y="225"/>
                  </a:cubicBezTo>
                  <a:cubicBezTo>
                    <a:pt x="127" y="223"/>
                    <a:pt x="128" y="220"/>
                    <a:pt x="132" y="219"/>
                  </a:cubicBezTo>
                  <a:cubicBezTo>
                    <a:pt x="137" y="218"/>
                    <a:pt x="143" y="212"/>
                    <a:pt x="142" y="210"/>
                  </a:cubicBezTo>
                  <a:cubicBezTo>
                    <a:pt x="141" y="207"/>
                    <a:pt x="148" y="204"/>
                    <a:pt x="148" y="201"/>
                  </a:cubicBezTo>
                  <a:cubicBezTo>
                    <a:pt x="148" y="199"/>
                    <a:pt x="140" y="192"/>
                    <a:pt x="138" y="190"/>
                  </a:cubicBezTo>
                  <a:cubicBezTo>
                    <a:pt x="135" y="188"/>
                    <a:pt x="130" y="190"/>
                    <a:pt x="130" y="188"/>
                  </a:cubicBezTo>
                  <a:cubicBezTo>
                    <a:pt x="131" y="186"/>
                    <a:pt x="130" y="179"/>
                    <a:pt x="129" y="176"/>
                  </a:cubicBezTo>
                  <a:cubicBezTo>
                    <a:pt x="128" y="172"/>
                    <a:pt x="133" y="169"/>
                    <a:pt x="133" y="165"/>
                  </a:cubicBezTo>
                  <a:cubicBezTo>
                    <a:pt x="133" y="162"/>
                    <a:pt x="133" y="158"/>
                    <a:pt x="136" y="157"/>
                  </a:cubicBezTo>
                  <a:cubicBezTo>
                    <a:pt x="139" y="156"/>
                    <a:pt x="137" y="153"/>
                    <a:pt x="141" y="152"/>
                  </a:cubicBezTo>
                  <a:cubicBezTo>
                    <a:pt x="145" y="151"/>
                    <a:pt x="144" y="146"/>
                    <a:pt x="148" y="144"/>
                  </a:cubicBezTo>
                  <a:cubicBezTo>
                    <a:pt x="153" y="142"/>
                    <a:pt x="153" y="141"/>
                    <a:pt x="158" y="138"/>
                  </a:cubicBezTo>
                  <a:cubicBezTo>
                    <a:pt x="164" y="135"/>
                    <a:pt x="173" y="129"/>
                    <a:pt x="175" y="126"/>
                  </a:cubicBezTo>
                  <a:cubicBezTo>
                    <a:pt x="176" y="123"/>
                    <a:pt x="169" y="119"/>
                    <a:pt x="174" y="116"/>
                  </a:cubicBezTo>
                  <a:cubicBezTo>
                    <a:pt x="178" y="112"/>
                    <a:pt x="175" y="108"/>
                    <a:pt x="178" y="107"/>
                  </a:cubicBezTo>
                  <a:cubicBezTo>
                    <a:pt x="181" y="106"/>
                    <a:pt x="182" y="104"/>
                    <a:pt x="185" y="101"/>
                  </a:cubicBezTo>
                  <a:cubicBezTo>
                    <a:pt x="187" y="99"/>
                    <a:pt x="190" y="101"/>
                    <a:pt x="196" y="100"/>
                  </a:cubicBezTo>
                  <a:cubicBezTo>
                    <a:pt x="198" y="100"/>
                    <a:pt x="200" y="100"/>
                    <a:pt x="202" y="100"/>
                  </a:cubicBezTo>
                  <a:cubicBezTo>
                    <a:pt x="205" y="101"/>
                    <a:pt x="208" y="103"/>
                    <a:pt x="210" y="104"/>
                  </a:cubicBezTo>
                  <a:cubicBezTo>
                    <a:pt x="215" y="106"/>
                    <a:pt x="214" y="109"/>
                    <a:pt x="214" y="112"/>
                  </a:cubicBezTo>
                  <a:cubicBezTo>
                    <a:pt x="214" y="116"/>
                    <a:pt x="215" y="117"/>
                    <a:pt x="212" y="116"/>
                  </a:cubicBezTo>
                  <a:cubicBezTo>
                    <a:pt x="210" y="115"/>
                    <a:pt x="208" y="116"/>
                    <a:pt x="206" y="121"/>
                  </a:cubicBezTo>
                  <a:cubicBezTo>
                    <a:pt x="205" y="126"/>
                    <a:pt x="199" y="131"/>
                    <a:pt x="196" y="132"/>
                  </a:cubicBezTo>
                  <a:cubicBezTo>
                    <a:pt x="192" y="132"/>
                    <a:pt x="192" y="136"/>
                    <a:pt x="189" y="136"/>
                  </a:cubicBezTo>
                  <a:cubicBezTo>
                    <a:pt x="186" y="137"/>
                    <a:pt x="183" y="139"/>
                    <a:pt x="184" y="142"/>
                  </a:cubicBezTo>
                  <a:cubicBezTo>
                    <a:pt x="184" y="146"/>
                    <a:pt x="179" y="146"/>
                    <a:pt x="176" y="146"/>
                  </a:cubicBezTo>
                  <a:cubicBezTo>
                    <a:pt x="173" y="146"/>
                    <a:pt x="174" y="151"/>
                    <a:pt x="171" y="153"/>
                  </a:cubicBezTo>
                  <a:cubicBezTo>
                    <a:pt x="169" y="154"/>
                    <a:pt x="170" y="156"/>
                    <a:pt x="172" y="159"/>
                  </a:cubicBezTo>
                  <a:cubicBezTo>
                    <a:pt x="174" y="162"/>
                    <a:pt x="172" y="164"/>
                    <a:pt x="173" y="166"/>
                  </a:cubicBezTo>
                  <a:cubicBezTo>
                    <a:pt x="174" y="168"/>
                    <a:pt x="177" y="173"/>
                    <a:pt x="175" y="178"/>
                  </a:cubicBezTo>
                  <a:cubicBezTo>
                    <a:pt x="172" y="183"/>
                    <a:pt x="170" y="190"/>
                    <a:pt x="172" y="189"/>
                  </a:cubicBezTo>
                  <a:cubicBezTo>
                    <a:pt x="174" y="189"/>
                    <a:pt x="179" y="194"/>
                    <a:pt x="182" y="193"/>
                  </a:cubicBezTo>
                  <a:cubicBezTo>
                    <a:pt x="185" y="193"/>
                    <a:pt x="185" y="198"/>
                    <a:pt x="188" y="197"/>
                  </a:cubicBezTo>
                  <a:cubicBezTo>
                    <a:pt x="191" y="196"/>
                    <a:pt x="191" y="200"/>
                    <a:pt x="200" y="199"/>
                  </a:cubicBezTo>
                  <a:cubicBezTo>
                    <a:pt x="209" y="199"/>
                    <a:pt x="226" y="192"/>
                    <a:pt x="233" y="192"/>
                  </a:cubicBezTo>
                  <a:cubicBezTo>
                    <a:pt x="237" y="192"/>
                    <a:pt x="240" y="191"/>
                    <a:pt x="243" y="191"/>
                  </a:cubicBezTo>
                  <a:cubicBezTo>
                    <a:pt x="244" y="188"/>
                    <a:pt x="246" y="186"/>
                    <a:pt x="248" y="184"/>
                  </a:cubicBezTo>
                  <a:cubicBezTo>
                    <a:pt x="252" y="180"/>
                    <a:pt x="262" y="177"/>
                    <a:pt x="264" y="171"/>
                  </a:cubicBezTo>
                  <a:cubicBezTo>
                    <a:pt x="267" y="165"/>
                    <a:pt x="278" y="161"/>
                    <a:pt x="280" y="156"/>
                  </a:cubicBezTo>
                  <a:cubicBezTo>
                    <a:pt x="281" y="153"/>
                    <a:pt x="281" y="152"/>
                    <a:pt x="277" y="147"/>
                  </a:cubicBezTo>
                  <a:cubicBezTo>
                    <a:pt x="273" y="142"/>
                    <a:pt x="264" y="139"/>
                    <a:pt x="264" y="137"/>
                  </a:cubicBezTo>
                  <a:cubicBezTo>
                    <a:pt x="263" y="134"/>
                    <a:pt x="271" y="134"/>
                    <a:pt x="270" y="131"/>
                  </a:cubicBezTo>
                  <a:cubicBezTo>
                    <a:pt x="270" y="128"/>
                    <a:pt x="266" y="128"/>
                    <a:pt x="265" y="125"/>
                  </a:cubicBezTo>
                  <a:cubicBezTo>
                    <a:pt x="263" y="122"/>
                    <a:pt x="266" y="121"/>
                    <a:pt x="266" y="120"/>
                  </a:cubicBezTo>
                  <a:cubicBezTo>
                    <a:pt x="266" y="118"/>
                    <a:pt x="261" y="118"/>
                    <a:pt x="261" y="116"/>
                  </a:cubicBezTo>
                  <a:cubicBezTo>
                    <a:pt x="260" y="115"/>
                    <a:pt x="264" y="115"/>
                    <a:pt x="263" y="113"/>
                  </a:cubicBezTo>
                  <a:cubicBezTo>
                    <a:pt x="263" y="111"/>
                    <a:pt x="260" y="108"/>
                    <a:pt x="262" y="105"/>
                  </a:cubicBezTo>
                  <a:cubicBezTo>
                    <a:pt x="264" y="102"/>
                    <a:pt x="269" y="105"/>
                    <a:pt x="265" y="99"/>
                  </a:cubicBezTo>
                  <a:cubicBezTo>
                    <a:pt x="262" y="92"/>
                    <a:pt x="256" y="84"/>
                    <a:pt x="255" y="82"/>
                  </a:cubicBezTo>
                  <a:cubicBezTo>
                    <a:pt x="254" y="80"/>
                    <a:pt x="256" y="77"/>
                    <a:pt x="258" y="76"/>
                  </a:cubicBezTo>
                  <a:cubicBezTo>
                    <a:pt x="260" y="75"/>
                    <a:pt x="265" y="70"/>
                    <a:pt x="265" y="68"/>
                  </a:cubicBezTo>
                  <a:cubicBezTo>
                    <a:pt x="265" y="66"/>
                    <a:pt x="259" y="61"/>
                    <a:pt x="257" y="60"/>
                  </a:cubicBezTo>
                  <a:cubicBezTo>
                    <a:pt x="256" y="59"/>
                    <a:pt x="252" y="60"/>
                    <a:pt x="251" y="56"/>
                  </a:cubicBezTo>
                  <a:cubicBezTo>
                    <a:pt x="249" y="53"/>
                    <a:pt x="248" y="52"/>
                    <a:pt x="249" y="51"/>
                  </a:cubicBezTo>
                  <a:cubicBezTo>
                    <a:pt x="251" y="49"/>
                    <a:pt x="251" y="47"/>
                    <a:pt x="251" y="45"/>
                  </a:cubicBezTo>
                  <a:cubicBezTo>
                    <a:pt x="251" y="43"/>
                    <a:pt x="254" y="44"/>
                    <a:pt x="255" y="42"/>
                  </a:cubicBezTo>
                  <a:cubicBezTo>
                    <a:pt x="255" y="40"/>
                    <a:pt x="256" y="39"/>
                    <a:pt x="257" y="38"/>
                  </a:cubicBezTo>
                  <a:cubicBezTo>
                    <a:pt x="259" y="36"/>
                    <a:pt x="260" y="35"/>
                    <a:pt x="262" y="35"/>
                  </a:cubicBezTo>
                  <a:cubicBezTo>
                    <a:pt x="267" y="29"/>
                    <a:pt x="267" y="29"/>
                    <a:pt x="267" y="29"/>
                  </a:cubicBezTo>
                  <a:cubicBezTo>
                    <a:pt x="266" y="30"/>
                    <a:pt x="264" y="29"/>
                    <a:pt x="264" y="27"/>
                  </a:cubicBezTo>
                  <a:cubicBezTo>
                    <a:pt x="264" y="25"/>
                    <a:pt x="257" y="23"/>
                    <a:pt x="257" y="22"/>
                  </a:cubicBezTo>
                  <a:cubicBezTo>
                    <a:pt x="256" y="21"/>
                    <a:pt x="260" y="21"/>
                    <a:pt x="262" y="22"/>
                  </a:cubicBezTo>
                  <a:cubicBezTo>
                    <a:pt x="265" y="24"/>
                    <a:pt x="266" y="23"/>
                    <a:pt x="269" y="20"/>
                  </a:cubicBezTo>
                  <a:cubicBezTo>
                    <a:pt x="272" y="18"/>
                    <a:pt x="276" y="20"/>
                    <a:pt x="276" y="17"/>
                  </a:cubicBezTo>
                  <a:cubicBezTo>
                    <a:pt x="277" y="15"/>
                    <a:pt x="272" y="13"/>
                    <a:pt x="271" y="12"/>
                  </a:cubicBezTo>
                  <a:cubicBezTo>
                    <a:pt x="270" y="11"/>
                    <a:pt x="266" y="9"/>
                    <a:pt x="263" y="9"/>
                  </a:cubicBezTo>
                  <a:cubicBezTo>
                    <a:pt x="259" y="10"/>
                    <a:pt x="259" y="8"/>
                    <a:pt x="257" y="7"/>
                  </a:cubicBezTo>
                  <a:cubicBezTo>
                    <a:pt x="255" y="5"/>
                    <a:pt x="249" y="8"/>
                    <a:pt x="249" y="12"/>
                  </a:cubicBezTo>
                  <a:cubicBezTo>
                    <a:pt x="249" y="17"/>
                    <a:pt x="245" y="16"/>
                    <a:pt x="246" y="13"/>
                  </a:cubicBezTo>
                  <a:cubicBezTo>
                    <a:pt x="248" y="11"/>
                    <a:pt x="244" y="8"/>
                    <a:pt x="248" y="7"/>
                  </a:cubicBezTo>
                  <a:cubicBezTo>
                    <a:pt x="251" y="6"/>
                    <a:pt x="249" y="2"/>
                    <a:pt x="243" y="1"/>
                  </a:cubicBezTo>
                  <a:cubicBezTo>
                    <a:pt x="237" y="1"/>
                    <a:pt x="235" y="6"/>
                    <a:pt x="236" y="7"/>
                  </a:cubicBezTo>
                  <a:cubicBezTo>
                    <a:pt x="238" y="9"/>
                    <a:pt x="233" y="16"/>
                    <a:pt x="230" y="16"/>
                  </a:cubicBezTo>
                  <a:cubicBezTo>
                    <a:pt x="228" y="16"/>
                    <a:pt x="230" y="10"/>
                    <a:pt x="230" y="7"/>
                  </a:cubicBezTo>
                  <a:cubicBezTo>
                    <a:pt x="230" y="3"/>
                    <a:pt x="228" y="5"/>
                    <a:pt x="224" y="10"/>
                  </a:cubicBezTo>
                  <a:cubicBezTo>
                    <a:pt x="219" y="15"/>
                    <a:pt x="216" y="20"/>
                    <a:pt x="213" y="20"/>
                  </a:cubicBezTo>
                  <a:cubicBezTo>
                    <a:pt x="211" y="21"/>
                    <a:pt x="211" y="16"/>
                    <a:pt x="215" y="14"/>
                  </a:cubicBezTo>
                  <a:cubicBezTo>
                    <a:pt x="219" y="11"/>
                    <a:pt x="219" y="5"/>
                    <a:pt x="222" y="5"/>
                  </a:cubicBezTo>
                  <a:cubicBezTo>
                    <a:pt x="225" y="5"/>
                    <a:pt x="225" y="2"/>
                    <a:pt x="221" y="1"/>
                  </a:cubicBezTo>
                  <a:cubicBezTo>
                    <a:pt x="217" y="0"/>
                    <a:pt x="216" y="5"/>
                    <a:pt x="215" y="6"/>
                  </a:cubicBezTo>
                  <a:cubicBezTo>
                    <a:pt x="214" y="7"/>
                    <a:pt x="207" y="4"/>
                    <a:pt x="207" y="5"/>
                  </a:cubicBezTo>
                  <a:cubicBezTo>
                    <a:pt x="208" y="6"/>
                    <a:pt x="204" y="7"/>
                    <a:pt x="206" y="9"/>
                  </a:cubicBezTo>
                  <a:cubicBezTo>
                    <a:pt x="207" y="11"/>
                    <a:pt x="205" y="14"/>
                    <a:pt x="203" y="11"/>
                  </a:cubicBezTo>
                  <a:cubicBezTo>
                    <a:pt x="202" y="8"/>
                    <a:pt x="198" y="10"/>
                    <a:pt x="196" y="13"/>
                  </a:cubicBezTo>
                  <a:cubicBezTo>
                    <a:pt x="194" y="16"/>
                    <a:pt x="191" y="16"/>
                    <a:pt x="193" y="17"/>
                  </a:cubicBezTo>
                  <a:cubicBezTo>
                    <a:pt x="195" y="18"/>
                    <a:pt x="195" y="23"/>
                    <a:pt x="192" y="24"/>
                  </a:cubicBezTo>
                  <a:cubicBezTo>
                    <a:pt x="189" y="24"/>
                    <a:pt x="190" y="16"/>
                    <a:pt x="188" y="17"/>
                  </a:cubicBezTo>
                  <a:cubicBezTo>
                    <a:pt x="186" y="17"/>
                    <a:pt x="187" y="12"/>
                    <a:pt x="190" y="12"/>
                  </a:cubicBezTo>
                  <a:cubicBezTo>
                    <a:pt x="193" y="12"/>
                    <a:pt x="196" y="8"/>
                    <a:pt x="196" y="7"/>
                  </a:cubicBezTo>
                  <a:cubicBezTo>
                    <a:pt x="196" y="5"/>
                    <a:pt x="192" y="5"/>
                    <a:pt x="192" y="8"/>
                  </a:cubicBezTo>
                  <a:cubicBezTo>
                    <a:pt x="192" y="10"/>
                    <a:pt x="188" y="10"/>
                    <a:pt x="184" y="10"/>
                  </a:cubicBezTo>
                  <a:cubicBezTo>
                    <a:pt x="180" y="9"/>
                    <a:pt x="180" y="14"/>
                    <a:pt x="184" y="17"/>
                  </a:cubicBezTo>
                  <a:cubicBezTo>
                    <a:pt x="189" y="19"/>
                    <a:pt x="183" y="21"/>
                    <a:pt x="181" y="19"/>
                  </a:cubicBezTo>
                  <a:cubicBezTo>
                    <a:pt x="179" y="17"/>
                    <a:pt x="176" y="18"/>
                    <a:pt x="173" y="19"/>
                  </a:cubicBezTo>
                  <a:cubicBezTo>
                    <a:pt x="171" y="20"/>
                    <a:pt x="179" y="23"/>
                    <a:pt x="179" y="24"/>
                  </a:cubicBezTo>
                  <a:cubicBezTo>
                    <a:pt x="179" y="26"/>
                    <a:pt x="175" y="23"/>
                    <a:pt x="174" y="24"/>
                  </a:cubicBezTo>
                  <a:cubicBezTo>
                    <a:pt x="173" y="25"/>
                    <a:pt x="169" y="23"/>
                    <a:pt x="168" y="20"/>
                  </a:cubicBezTo>
                  <a:cubicBezTo>
                    <a:pt x="168" y="18"/>
                    <a:pt x="161" y="21"/>
                    <a:pt x="165" y="22"/>
                  </a:cubicBezTo>
                  <a:cubicBezTo>
                    <a:pt x="169" y="23"/>
                    <a:pt x="167" y="26"/>
                    <a:pt x="167" y="29"/>
                  </a:cubicBezTo>
                  <a:cubicBezTo>
                    <a:pt x="167" y="33"/>
                    <a:pt x="163" y="30"/>
                    <a:pt x="164" y="27"/>
                  </a:cubicBezTo>
                  <a:cubicBezTo>
                    <a:pt x="165" y="24"/>
                    <a:pt x="161" y="25"/>
                    <a:pt x="158" y="27"/>
                  </a:cubicBezTo>
                  <a:cubicBezTo>
                    <a:pt x="155" y="29"/>
                    <a:pt x="158" y="23"/>
                    <a:pt x="157" y="20"/>
                  </a:cubicBezTo>
                  <a:cubicBezTo>
                    <a:pt x="156" y="18"/>
                    <a:pt x="153" y="20"/>
                    <a:pt x="150" y="21"/>
                  </a:cubicBezTo>
                  <a:cubicBezTo>
                    <a:pt x="146" y="22"/>
                    <a:pt x="145" y="22"/>
                    <a:pt x="147" y="24"/>
                  </a:cubicBezTo>
                  <a:cubicBezTo>
                    <a:pt x="149" y="26"/>
                    <a:pt x="148" y="29"/>
                    <a:pt x="146" y="29"/>
                  </a:cubicBezTo>
                  <a:cubicBezTo>
                    <a:pt x="143" y="29"/>
                    <a:pt x="142" y="29"/>
                    <a:pt x="142" y="32"/>
                  </a:cubicBezTo>
                  <a:cubicBezTo>
                    <a:pt x="143" y="34"/>
                    <a:pt x="139" y="34"/>
                    <a:pt x="138" y="32"/>
                  </a:cubicBezTo>
                  <a:cubicBezTo>
                    <a:pt x="138" y="30"/>
                    <a:pt x="133" y="30"/>
                    <a:pt x="131" y="33"/>
                  </a:cubicBezTo>
                  <a:cubicBezTo>
                    <a:pt x="130" y="36"/>
                    <a:pt x="125" y="37"/>
                    <a:pt x="126" y="40"/>
                  </a:cubicBezTo>
                  <a:cubicBezTo>
                    <a:pt x="126" y="43"/>
                    <a:pt x="130" y="39"/>
                    <a:pt x="132" y="40"/>
                  </a:cubicBezTo>
                  <a:cubicBezTo>
                    <a:pt x="135" y="41"/>
                    <a:pt x="132" y="42"/>
                    <a:pt x="134" y="44"/>
                  </a:cubicBezTo>
                  <a:cubicBezTo>
                    <a:pt x="135" y="45"/>
                    <a:pt x="135" y="48"/>
                    <a:pt x="133" y="46"/>
                  </a:cubicBezTo>
                  <a:cubicBezTo>
                    <a:pt x="131" y="44"/>
                    <a:pt x="128" y="44"/>
                    <a:pt x="127" y="47"/>
                  </a:cubicBezTo>
                  <a:cubicBezTo>
                    <a:pt x="127" y="50"/>
                    <a:pt x="125" y="47"/>
                    <a:pt x="123" y="44"/>
                  </a:cubicBezTo>
                  <a:cubicBezTo>
                    <a:pt x="121" y="42"/>
                    <a:pt x="119" y="49"/>
                    <a:pt x="117" y="47"/>
                  </a:cubicBezTo>
                  <a:cubicBezTo>
                    <a:pt x="115" y="45"/>
                    <a:pt x="121" y="41"/>
                    <a:pt x="119" y="38"/>
                  </a:cubicBezTo>
                  <a:cubicBezTo>
                    <a:pt x="118" y="36"/>
                    <a:pt x="117" y="40"/>
                    <a:pt x="113" y="43"/>
                  </a:cubicBezTo>
                  <a:cubicBezTo>
                    <a:pt x="109" y="47"/>
                    <a:pt x="104" y="47"/>
                    <a:pt x="106" y="48"/>
                  </a:cubicBezTo>
                  <a:cubicBezTo>
                    <a:pt x="108" y="50"/>
                    <a:pt x="103" y="51"/>
                    <a:pt x="102" y="54"/>
                  </a:cubicBezTo>
                  <a:cubicBezTo>
                    <a:pt x="101" y="57"/>
                    <a:pt x="93" y="58"/>
                    <a:pt x="89" y="61"/>
                  </a:cubicBezTo>
                  <a:cubicBezTo>
                    <a:pt x="84" y="65"/>
                    <a:pt x="89" y="65"/>
                    <a:pt x="92" y="62"/>
                  </a:cubicBezTo>
                  <a:cubicBezTo>
                    <a:pt x="95" y="59"/>
                    <a:pt x="96" y="60"/>
                    <a:pt x="100" y="58"/>
                  </a:cubicBezTo>
                  <a:cubicBezTo>
                    <a:pt x="104" y="55"/>
                    <a:pt x="109" y="53"/>
                    <a:pt x="110" y="54"/>
                  </a:cubicBezTo>
                  <a:cubicBezTo>
                    <a:pt x="112" y="55"/>
                    <a:pt x="115" y="56"/>
                    <a:pt x="117" y="53"/>
                  </a:cubicBezTo>
                  <a:cubicBezTo>
                    <a:pt x="119" y="50"/>
                    <a:pt x="121" y="51"/>
                    <a:pt x="123" y="53"/>
                  </a:cubicBezTo>
                  <a:cubicBezTo>
                    <a:pt x="125" y="54"/>
                    <a:pt x="120" y="56"/>
                    <a:pt x="122" y="58"/>
                  </a:cubicBezTo>
                  <a:cubicBezTo>
                    <a:pt x="125" y="61"/>
                    <a:pt x="119" y="62"/>
                    <a:pt x="119" y="60"/>
                  </a:cubicBezTo>
                  <a:cubicBezTo>
                    <a:pt x="119" y="58"/>
                    <a:pt x="116" y="56"/>
                    <a:pt x="115" y="58"/>
                  </a:cubicBezTo>
                  <a:cubicBezTo>
                    <a:pt x="114" y="60"/>
                    <a:pt x="112" y="62"/>
                    <a:pt x="110" y="62"/>
                  </a:cubicBezTo>
                  <a:cubicBezTo>
                    <a:pt x="108" y="62"/>
                    <a:pt x="106" y="66"/>
                    <a:pt x="106" y="70"/>
                  </a:cubicBezTo>
                  <a:cubicBezTo>
                    <a:pt x="106" y="74"/>
                    <a:pt x="102" y="70"/>
                    <a:pt x="102" y="73"/>
                  </a:cubicBezTo>
                  <a:cubicBezTo>
                    <a:pt x="102" y="77"/>
                    <a:pt x="97" y="83"/>
                    <a:pt x="92" y="87"/>
                  </a:cubicBezTo>
                  <a:cubicBezTo>
                    <a:pt x="88" y="91"/>
                    <a:pt x="92" y="92"/>
                    <a:pt x="90" y="95"/>
                  </a:cubicBezTo>
                  <a:cubicBezTo>
                    <a:pt x="89" y="97"/>
                    <a:pt x="84" y="95"/>
                    <a:pt x="82" y="96"/>
                  </a:cubicBezTo>
                  <a:cubicBezTo>
                    <a:pt x="80" y="97"/>
                    <a:pt x="83" y="104"/>
                    <a:pt x="81" y="106"/>
                  </a:cubicBezTo>
                  <a:cubicBezTo>
                    <a:pt x="78" y="108"/>
                    <a:pt x="81" y="111"/>
                    <a:pt x="81" y="113"/>
                  </a:cubicBezTo>
                  <a:cubicBezTo>
                    <a:pt x="81" y="116"/>
                    <a:pt x="74" y="112"/>
                    <a:pt x="74" y="114"/>
                  </a:cubicBezTo>
                  <a:cubicBezTo>
                    <a:pt x="74" y="116"/>
                    <a:pt x="68" y="116"/>
                    <a:pt x="67" y="116"/>
                  </a:cubicBezTo>
                  <a:cubicBezTo>
                    <a:pt x="65" y="117"/>
                    <a:pt x="70" y="121"/>
                    <a:pt x="73" y="123"/>
                  </a:cubicBezTo>
                  <a:cubicBezTo>
                    <a:pt x="75" y="125"/>
                    <a:pt x="70" y="127"/>
                    <a:pt x="69" y="125"/>
                  </a:cubicBezTo>
                  <a:cubicBezTo>
                    <a:pt x="69" y="122"/>
                    <a:pt x="65" y="126"/>
                    <a:pt x="60" y="128"/>
                  </a:cubicBezTo>
                  <a:cubicBezTo>
                    <a:pt x="55" y="131"/>
                    <a:pt x="57" y="135"/>
                    <a:pt x="53" y="135"/>
                  </a:cubicBezTo>
                  <a:cubicBezTo>
                    <a:pt x="49" y="135"/>
                    <a:pt x="50" y="141"/>
                    <a:pt x="48" y="143"/>
                  </a:cubicBezTo>
                  <a:cubicBezTo>
                    <a:pt x="45" y="145"/>
                    <a:pt x="46" y="139"/>
                    <a:pt x="42" y="139"/>
                  </a:cubicBezTo>
                  <a:cubicBezTo>
                    <a:pt x="38" y="138"/>
                    <a:pt x="38" y="141"/>
                    <a:pt x="41" y="145"/>
                  </a:cubicBezTo>
                  <a:cubicBezTo>
                    <a:pt x="43" y="148"/>
                    <a:pt x="37" y="145"/>
                    <a:pt x="35" y="148"/>
                  </a:cubicBezTo>
                  <a:cubicBezTo>
                    <a:pt x="33" y="151"/>
                    <a:pt x="26" y="150"/>
                    <a:pt x="25" y="152"/>
                  </a:cubicBezTo>
                  <a:cubicBezTo>
                    <a:pt x="23" y="154"/>
                    <a:pt x="29" y="154"/>
                    <a:pt x="30" y="156"/>
                  </a:cubicBezTo>
                  <a:cubicBezTo>
                    <a:pt x="31" y="158"/>
                    <a:pt x="25" y="157"/>
                    <a:pt x="21" y="156"/>
                  </a:cubicBezTo>
                  <a:cubicBezTo>
                    <a:pt x="18" y="156"/>
                    <a:pt x="19" y="161"/>
                    <a:pt x="16" y="160"/>
                  </a:cubicBezTo>
                  <a:cubicBezTo>
                    <a:pt x="12" y="160"/>
                    <a:pt x="8" y="163"/>
                    <a:pt x="11" y="165"/>
                  </a:cubicBezTo>
                  <a:cubicBezTo>
                    <a:pt x="13" y="167"/>
                    <a:pt x="9" y="168"/>
                    <a:pt x="7" y="166"/>
                  </a:cubicBezTo>
                  <a:cubicBezTo>
                    <a:pt x="5" y="165"/>
                    <a:pt x="3" y="168"/>
                    <a:pt x="2" y="171"/>
                  </a:cubicBezTo>
                  <a:cubicBezTo>
                    <a:pt x="1" y="174"/>
                    <a:pt x="6" y="175"/>
                    <a:pt x="6" y="176"/>
                  </a:cubicBezTo>
                  <a:moveTo>
                    <a:pt x="177" y="49"/>
                  </a:moveTo>
                  <a:cubicBezTo>
                    <a:pt x="177" y="49"/>
                    <a:pt x="177" y="49"/>
                    <a:pt x="177" y="50"/>
                  </a:cubicBezTo>
                  <a:cubicBezTo>
                    <a:pt x="177" y="49"/>
                    <a:pt x="177" y="49"/>
                    <a:pt x="177" y="49"/>
                  </a:cubicBezTo>
                  <a:moveTo>
                    <a:pt x="178" y="50"/>
                  </a:moveTo>
                  <a:cubicBezTo>
                    <a:pt x="178" y="50"/>
                    <a:pt x="178" y="51"/>
                    <a:pt x="179" y="51"/>
                  </a:cubicBezTo>
                  <a:cubicBezTo>
                    <a:pt x="178" y="51"/>
                    <a:pt x="178" y="50"/>
                    <a:pt x="178" y="50"/>
                  </a:cubicBezTo>
                  <a:moveTo>
                    <a:pt x="169" y="43"/>
                  </a:moveTo>
                  <a:cubicBezTo>
                    <a:pt x="169" y="43"/>
                    <a:pt x="169" y="43"/>
                    <a:pt x="169" y="43"/>
                  </a:cubicBezTo>
                  <a:cubicBezTo>
                    <a:pt x="169" y="43"/>
                    <a:pt x="168" y="43"/>
                    <a:pt x="168" y="42"/>
                  </a:cubicBezTo>
                  <a:cubicBezTo>
                    <a:pt x="168" y="43"/>
                    <a:pt x="169" y="43"/>
                    <a:pt x="169" y="4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75" name="Freeform 68"/>
            <p:cNvSpPr>
              <a:spLocks noEditPoints="1"/>
            </p:cNvSpPr>
            <p:nvPr userDrawn="1"/>
          </p:nvSpPr>
          <p:spPr bwMode="auto">
            <a:xfrm>
              <a:off x="19005550" y="3157538"/>
              <a:ext cx="88900" cy="134938"/>
            </a:xfrm>
            <a:custGeom>
              <a:avLst/>
              <a:gdLst>
                <a:gd name="T0" fmla="*/ 16 w 32"/>
                <a:gd name="T1" fmla="*/ 0 h 49"/>
                <a:gd name="T2" fmla="*/ 0 w 32"/>
                <a:gd name="T3" fmla="*/ 16 h 49"/>
                <a:gd name="T4" fmla="*/ 16 w 32"/>
                <a:gd name="T5" fmla="*/ 49 h 49"/>
                <a:gd name="T6" fmla="*/ 32 w 32"/>
                <a:gd name="T7" fmla="*/ 16 h 49"/>
                <a:gd name="T8" fmla="*/ 16 w 32"/>
                <a:gd name="T9" fmla="*/ 0 h 49"/>
                <a:gd name="T10" fmla="*/ 16 w 32"/>
                <a:gd name="T11" fmla="*/ 22 h 49"/>
                <a:gd name="T12" fmla="*/ 9 w 32"/>
                <a:gd name="T13" fmla="*/ 16 h 49"/>
                <a:gd name="T14" fmla="*/ 16 w 32"/>
                <a:gd name="T15" fmla="*/ 9 h 49"/>
                <a:gd name="T16" fmla="*/ 23 w 32"/>
                <a:gd name="T17" fmla="*/ 16 h 49"/>
                <a:gd name="T18" fmla="*/ 16 w 32"/>
                <a:gd name="T19" fmla="*/ 2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49">
                  <a:moveTo>
                    <a:pt x="16" y="0"/>
                  </a:moveTo>
                  <a:cubicBezTo>
                    <a:pt x="7" y="0"/>
                    <a:pt x="0" y="7"/>
                    <a:pt x="0" y="16"/>
                  </a:cubicBezTo>
                  <a:cubicBezTo>
                    <a:pt x="0" y="25"/>
                    <a:pt x="16" y="49"/>
                    <a:pt x="16" y="49"/>
                  </a:cubicBezTo>
                  <a:cubicBezTo>
                    <a:pt x="16" y="49"/>
                    <a:pt x="32" y="25"/>
                    <a:pt x="32" y="16"/>
                  </a:cubicBezTo>
                  <a:cubicBezTo>
                    <a:pt x="32" y="7"/>
                    <a:pt x="25" y="0"/>
                    <a:pt x="16" y="0"/>
                  </a:cubicBezTo>
                  <a:moveTo>
                    <a:pt x="16" y="22"/>
                  </a:moveTo>
                  <a:cubicBezTo>
                    <a:pt x="12" y="22"/>
                    <a:pt x="9" y="19"/>
                    <a:pt x="9" y="16"/>
                  </a:cubicBezTo>
                  <a:cubicBezTo>
                    <a:pt x="9" y="12"/>
                    <a:pt x="12" y="9"/>
                    <a:pt x="16" y="9"/>
                  </a:cubicBezTo>
                  <a:cubicBezTo>
                    <a:pt x="20" y="9"/>
                    <a:pt x="23" y="12"/>
                    <a:pt x="23" y="16"/>
                  </a:cubicBezTo>
                  <a:cubicBezTo>
                    <a:pt x="23" y="19"/>
                    <a:pt x="20" y="22"/>
                    <a:pt x="16" y="22"/>
                  </a:cubicBezTo>
                </a:path>
              </a:pathLst>
            </a:custGeom>
            <a:solidFill>
              <a:srgbClr val="F26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grpSp>
    </p:spTree>
    <p:extLst>
      <p:ext uri="{BB962C8B-B14F-4D97-AF65-F5344CB8AC3E}">
        <p14:creationId xmlns:p14="http://schemas.microsoft.com/office/powerpoint/2010/main" val="32659771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Europe ">
    <p:spTree>
      <p:nvGrpSpPr>
        <p:cNvPr id="1" name=""/>
        <p:cNvGrpSpPr/>
        <p:nvPr/>
      </p:nvGrpSpPr>
      <p:grpSpPr>
        <a:xfrm>
          <a:off x="0" y="0"/>
          <a:ext cx="0" cy="0"/>
          <a:chOff x="0" y="0"/>
          <a:chExt cx="0" cy="0"/>
        </a:xfrm>
      </p:grpSpPr>
      <p:sp>
        <p:nvSpPr>
          <p:cNvPr id="100" name="Rectangle 99"/>
          <p:cNvSpPr/>
          <p:nvPr userDrawn="1"/>
        </p:nvSpPr>
        <p:spPr bwMode="auto">
          <a:xfrm>
            <a:off x="269239" y="3866380"/>
            <a:ext cx="8964248" cy="179310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6220645" y="3866380"/>
            <a:ext cx="3012842" cy="179310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userDrawn="1"/>
        </p:nvSpPr>
        <p:spPr bwMode="ltGray">
          <a:xfrm>
            <a:off x="269239" y="2084173"/>
            <a:ext cx="8964248" cy="17931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2" y="3878574"/>
            <a:ext cx="5951344" cy="1792326"/>
          </a:xfrm>
          <a:noFill/>
        </p:spPr>
        <p:txBody>
          <a:bodyPr lIns="182880" tIns="146304" rIns="182880" bIns="146304">
            <a:noAutofit/>
          </a:bodyPr>
          <a:lstStyle>
            <a:lvl1pPr marL="0" indent="0">
              <a:spcBef>
                <a:spcPts val="0"/>
              </a:spcBef>
              <a:buNone/>
              <a:defRPr sz="3529" spc="0" baseline="0">
                <a:gradFill>
                  <a:gsLst>
                    <a:gs pos="0">
                      <a:schemeClr val="bg2"/>
                    </a:gs>
                    <a:gs pos="100000">
                      <a:schemeClr val="bg2"/>
                    </a:gs>
                  </a:gsLst>
                  <a:lin ang="5400000" scaled="0"/>
                </a:gradFill>
                <a:latin typeface="+mj-lt"/>
              </a:defRPr>
            </a:lvl1pPr>
          </a:lstStyle>
          <a:p>
            <a:pPr lvl="0"/>
            <a:r>
              <a:rPr lang="en-US" dirty="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9323" y="6087146"/>
            <a:ext cx="1522404" cy="326167"/>
          </a:xfrm>
          <a:prstGeom prst="rect">
            <a:avLst/>
          </a:prstGeom>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61915" y="0"/>
            <a:ext cx="4130085" cy="1169890"/>
          </a:xfrm>
          <a:prstGeom prst="rect">
            <a:avLst/>
          </a:prstGeom>
        </p:spPr>
      </p:pic>
    </p:spTree>
    <p:extLst>
      <p:ext uri="{BB962C8B-B14F-4D97-AF65-F5344CB8AC3E}">
        <p14:creationId xmlns:p14="http://schemas.microsoft.com/office/powerpoint/2010/main" val="23999328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107571" rIns="143428" bIns="107571"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302" y="1187644"/>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5397061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24399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302" y="1187644"/>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32456387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5209215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AU">
              <a:solidFill>
                <a:prstClr val="black"/>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AU" dirty="0">
                <a:solidFill>
                  <a:prstClr val="black"/>
                </a:solidFill>
              </a:rPr>
              <a:t>Solidify- Terje Sandstrøm  2020</a:t>
            </a: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CB6715BA-4F84-472C-8BCA-5FE0FE4A42B7}" type="slidenum">
              <a:rPr lang="en-AU">
                <a:solidFill>
                  <a:prstClr val="black"/>
                </a:solidFill>
              </a:rPr>
              <a:pPr/>
              <a:t>‹#›</a:t>
            </a:fld>
            <a:endParaRPr lang="en-AU">
              <a:solidFill>
                <a:prstClr val="black"/>
              </a:solidFill>
            </a:endParaRPr>
          </a:p>
        </p:txBody>
      </p:sp>
    </p:spTree>
    <p:extLst>
      <p:ext uri="{BB962C8B-B14F-4D97-AF65-F5344CB8AC3E}">
        <p14:creationId xmlns:p14="http://schemas.microsoft.com/office/powerpoint/2010/main" val="37864847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5063100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21164339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0433179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2052030"/>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0620584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269239" y="1190734"/>
            <a:ext cx="11653523" cy="2187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08106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206795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161732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619356"/>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2353"/>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619356"/>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2353"/>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1642367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3002874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525867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entre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174" y="417443"/>
            <a:ext cx="11449878" cy="6082748"/>
          </a:xfrm>
        </p:spPr>
        <p:txBody>
          <a:bodyPr anchor="ctr" anchorCtr="1"/>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27553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4421966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92330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33387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2415"/>
            <a:ext cx="11653522" cy="2089751"/>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7828480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555093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8" cy="2089311"/>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tx1"/>
                    </a:gs>
                    <a:gs pos="6000">
                      <a:schemeClr val="tx1"/>
                    </a:gs>
                  </a:gsLst>
                  <a:lin ang="5400000" scaled="0"/>
                </a:gradFill>
              </a:defRPr>
            </a:lvl2pPr>
            <a:lvl3pPr marL="231736" indent="0">
              <a:buNone/>
              <a:defRPr sz="2000">
                <a:gradFill>
                  <a:gsLst>
                    <a:gs pos="100000">
                      <a:schemeClr val="tx1"/>
                    </a:gs>
                    <a:gs pos="6000">
                      <a:schemeClr val="tx1"/>
                    </a:gs>
                  </a:gsLst>
                  <a:lin ang="5400000" scaled="0"/>
                </a:gradFill>
              </a:defRPr>
            </a:lvl3pPr>
            <a:lvl4pPr marL="457124" indent="0">
              <a:buNone/>
              <a:defRPr sz="2000">
                <a:gradFill>
                  <a:gsLst>
                    <a:gs pos="100000">
                      <a:schemeClr val="tx1"/>
                    </a:gs>
                    <a:gs pos="6000">
                      <a:schemeClr val="tx1"/>
                    </a:gs>
                  </a:gsLst>
                  <a:lin ang="5400000" scaled="0"/>
                </a:gradFill>
              </a:defRPr>
            </a:lvl4pPr>
            <a:lvl5pPr marL="693622" indent="0">
              <a:buNone/>
              <a:defRPr sz="2000">
                <a:gradFill>
                  <a:gsLst>
                    <a:gs pos="100000">
                      <a:schemeClr val="tx1"/>
                    </a:gs>
                    <a:gs pos="6000">
                      <a:schemeClr val="tx1"/>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9634242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864602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dirty="0"/>
              <a:t>Solidify- Terje Sandstrøm  2020</a:t>
            </a:r>
          </a:p>
        </p:txBody>
      </p:sp>
      <p:sp>
        <p:nvSpPr>
          <p:cNvPr id="6" name="Slide Number Placeholder 5"/>
          <p:cNvSpPr>
            <a:spLocks noGrp="1"/>
          </p:cNvSpPr>
          <p:nvPr>
            <p:ph type="sldNum" sz="quarter" idx="12"/>
          </p:nvPr>
        </p:nvSpPr>
        <p:spPr/>
        <p:txBody>
          <a:bodyPr/>
          <a:lstStyle/>
          <a:p>
            <a:fld id="{3C76270A-9D45-4089-A77F-37DE14F96CE9}" type="slidenum">
              <a:rPr lang="en-GB" smtClean="0"/>
              <a:t>‹#›</a:t>
            </a:fld>
            <a:endParaRPr lang="en-GB"/>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676075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291641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54922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AU">
              <a:solidFill>
                <a:prstClr val="black"/>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AU" dirty="0">
                <a:solidFill>
                  <a:prstClr val="black"/>
                </a:solidFill>
              </a:rPr>
              <a:t>Solidify- Terje Sandstrøm  2020</a:t>
            </a: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CB6715BA-4F84-472C-8BCA-5FE0FE4A42B7}" type="slidenum">
              <a:rPr lang="en-AU">
                <a:solidFill>
                  <a:prstClr val="black"/>
                </a:solidFill>
              </a:rPr>
              <a:pPr/>
              <a:t>‹#›</a:t>
            </a:fld>
            <a:endParaRPr lang="en-AU">
              <a:solidFill>
                <a:prstClr val="black"/>
              </a:solidFill>
            </a:endParaRPr>
          </a:p>
        </p:txBody>
      </p:sp>
    </p:spTree>
    <p:extLst>
      <p:ext uri="{BB962C8B-B14F-4D97-AF65-F5344CB8AC3E}">
        <p14:creationId xmlns:p14="http://schemas.microsoft.com/office/powerpoint/2010/main" val="237171082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562267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714931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1472655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6085115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694260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833061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7963217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664303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3653910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19598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AU">
              <a:solidFill>
                <a:prstClr val="black"/>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AU" dirty="0">
                <a:solidFill>
                  <a:prstClr val="black"/>
                </a:solidFill>
              </a:rPr>
              <a:t>Solidify- Terje Sandstrøm  2020</a:t>
            </a: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CB6715BA-4F84-472C-8BCA-5FE0FE4A42B7}" type="slidenum">
              <a:rPr lang="en-AU">
                <a:solidFill>
                  <a:prstClr val="black"/>
                </a:solidFill>
              </a:rPr>
              <a:pPr/>
              <a:t>‹#›</a:t>
            </a:fld>
            <a:endParaRPr lang="en-AU">
              <a:solidFill>
                <a:prstClr val="black"/>
              </a:solidFill>
            </a:endParaRPr>
          </a:p>
        </p:txBody>
      </p:sp>
    </p:spTree>
    <p:extLst>
      <p:ext uri="{BB962C8B-B14F-4D97-AF65-F5344CB8AC3E}">
        <p14:creationId xmlns:p14="http://schemas.microsoft.com/office/powerpoint/2010/main" val="155502895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6569546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9296885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232340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0440182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Centre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174" y="417443"/>
            <a:ext cx="11449878" cy="6082748"/>
          </a:xfrm>
        </p:spPr>
        <p:txBody>
          <a:bodyPr anchor="ctr" anchorCtr="1"/>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1318472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20176691"/>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Walkin">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10129912" y="473146"/>
            <a:ext cx="1613875" cy="345036"/>
          </a:xfrm>
          <a:prstGeom prst="rect">
            <a:avLst/>
          </a:prstGeom>
        </p:spPr>
      </p:pic>
    </p:spTree>
    <p:extLst>
      <p:ext uri="{BB962C8B-B14F-4D97-AF65-F5344CB8AC3E}">
        <p14:creationId xmlns:p14="http://schemas.microsoft.com/office/powerpoint/2010/main" val="3489156889"/>
      </p:ext>
    </p:extLst>
  </p:cSld>
  <p:clrMapOvr>
    <a:masterClrMapping/>
  </p:clrMapOvr>
  <p:transition>
    <p:fade/>
  </p:transition>
  <p:extLst>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lide North America ">
    <p:spTree>
      <p:nvGrpSpPr>
        <p:cNvPr id="1" name=""/>
        <p:cNvGrpSpPr/>
        <p:nvPr/>
      </p:nvGrpSpPr>
      <p:grpSpPr>
        <a:xfrm>
          <a:off x="0" y="0"/>
          <a:ext cx="0" cy="0"/>
          <a:chOff x="0" y="0"/>
          <a:chExt cx="0" cy="0"/>
        </a:xfrm>
      </p:grpSpPr>
      <p:sp>
        <p:nvSpPr>
          <p:cNvPr id="100" name="Rectangle 99"/>
          <p:cNvSpPr/>
          <p:nvPr userDrawn="1"/>
        </p:nvSpPr>
        <p:spPr bwMode="auto">
          <a:xfrm>
            <a:off x="269239" y="3866380"/>
            <a:ext cx="8964248" cy="179310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6220645" y="3866380"/>
            <a:ext cx="3012842" cy="1793104"/>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userDrawn="1"/>
        </p:nvSpPr>
        <p:spPr bwMode="ltGray">
          <a:xfrm>
            <a:off x="269239" y="2084173"/>
            <a:ext cx="8964248" cy="17931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2" y="3878574"/>
            <a:ext cx="5951344" cy="1792326"/>
          </a:xfrm>
          <a:noFill/>
        </p:spPr>
        <p:txBody>
          <a:bodyPr lIns="182880" tIns="146304" rIns="182880" bIns="146304">
            <a:noAutofit/>
          </a:bodyPr>
          <a:lstStyle>
            <a:lvl1pPr marL="0" indent="0">
              <a:spcBef>
                <a:spcPts val="0"/>
              </a:spcBef>
              <a:buNone/>
              <a:defRPr sz="3529" spc="0" baseline="0">
                <a:gradFill>
                  <a:gsLst>
                    <a:gs pos="0">
                      <a:schemeClr val="bg2"/>
                    </a:gs>
                    <a:gs pos="100000">
                      <a:schemeClr val="bg2"/>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9323" y="508172"/>
            <a:ext cx="2569090" cy="897626"/>
          </a:xfrm>
          <a:prstGeom prst="rect">
            <a:avLst/>
          </a:prstGeom>
        </p:spPr>
      </p:pic>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49323" y="6087146"/>
            <a:ext cx="1522404" cy="326167"/>
          </a:xfrm>
          <a:prstGeom prst="rect">
            <a:avLst/>
          </a:prstGeom>
        </p:spPr>
      </p:pic>
      <p:sp>
        <p:nvSpPr>
          <p:cNvPr id="10" name="Text Placeholder 7"/>
          <p:cNvSpPr>
            <a:spLocks noGrp="1"/>
          </p:cNvSpPr>
          <p:nvPr>
            <p:ph type="body" sz="quarter" idx="13" hasCustomPrompt="1"/>
          </p:nvPr>
        </p:nvSpPr>
        <p:spPr>
          <a:xfrm>
            <a:off x="6364989" y="426210"/>
            <a:ext cx="5378549" cy="909728"/>
          </a:xfrm>
        </p:spPr>
        <p:txBody>
          <a:bodyPr tIns="0" rIns="0"/>
          <a:lstStyle>
            <a:lvl1pPr marL="0" indent="0" algn="r">
              <a:buNone/>
              <a:defRPr sz="5882"/>
            </a:lvl1pPr>
          </a:lstStyle>
          <a:p>
            <a:pPr lvl="0"/>
            <a:r>
              <a:rPr lang="en-US" dirty="0"/>
              <a:t>Session code</a:t>
            </a:r>
          </a:p>
        </p:txBody>
      </p:sp>
      <p:grpSp>
        <p:nvGrpSpPr>
          <p:cNvPr id="97" name="Group 96"/>
          <p:cNvGrpSpPr/>
          <p:nvPr userDrawn="1"/>
        </p:nvGrpSpPr>
        <p:grpSpPr>
          <a:xfrm>
            <a:off x="6632992" y="4022032"/>
            <a:ext cx="2188149" cy="1503592"/>
            <a:chOff x="15328900" y="1957388"/>
            <a:chExt cx="2232026" cy="1533525"/>
          </a:xfrm>
        </p:grpSpPr>
        <p:sp>
          <p:nvSpPr>
            <p:cNvPr id="12" name="Freeform 5"/>
            <p:cNvSpPr>
              <a:spLocks/>
            </p:cNvSpPr>
            <p:nvPr userDrawn="1"/>
          </p:nvSpPr>
          <p:spPr bwMode="auto">
            <a:xfrm>
              <a:off x="16663988" y="3295650"/>
              <a:ext cx="85725" cy="39688"/>
            </a:xfrm>
            <a:custGeom>
              <a:avLst/>
              <a:gdLst>
                <a:gd name="T0" fmla="*/ 18 w 31"/>
                <a:gd name="T1" fmla="*/ 3 h 14"/>
                <a:gd name="T2" fmla="*/ 15 w 31"/>
                <a:gd name="T3" fmla="*/ 3 h 14"/>
                <a:gd name="T4" fmla="*/ 7 w 31"/>
                <a:gd name="T5" fmla="*/ 1 h 14"/>
                <a:gd name="T6" fmla="*/ 10 w 31"/>
                <a:gd name="T7" fmla="*/ 8 h 14"/>
                <a:gd name="T8" fmla="*/ 0 w 31"/>
                <a:gd name="T9" fmla="*/ 10 h 14"/>
                <a:gd name="T10" fmla="*/ 7 w 31"/>
                <a:gd name="T11" fmla="*/ 12 h 14"/>
                <a:gd name="T12" fmla="*/ 14 w 31"/>
                <a:gd name="T13" fmla="*/ 12 h 14"/>
                <a:gd name="T14" fmla="*/ 14 w 31"/>
                <a:gd name="T15" fmla="*/ 13 h 14"/>
                <a:gd name="T16" fmla="*/ 21 w 31"/>
                <a:gd name="T17" fmla="*/ 10 h 14"/>
                <a:gd name="T18" fmla="*/ 31 w 31"/>
                <a:gd name="T19" fmla="*/ 8 h 14"/>
                <a:gd name="T20" fmla="*/ 18 w 31"/>
                <a:gd name="T21"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4">
                  <a:moveTo>
                    <a:pt x="18" y="3"/>
                  </a:moveTo>
                  <a:cubicBezTo>
                    <a:pt x="17" y="3"/>
                    <a:pt x="16" y="3"/>
                    <a:pt x="15" y="3"/>
                  </a:cubicBezTo>
                  <a:cubicBezTo>
                    <a:pt x="12" y="2"/>
                    <a:pt x="8" y="0"/>
                    <a:pt x="7" y="1"/>
                  </a:cubicBezTo>
                  <a:cubicBezTo>
                    <a:pt x="5" y="3"/>
                    <a:pt x="10" y="6"/>
                    <a:pt x="10" y="8"/>
                  </a:cubicBezTo>
                  <a:cubicBezTo>
                    <a:pt x="10" y="10"/>
                    <a:pt x="1" y="8"/>
                    <a:pt x="0" y="10"/>
                  </a:cubicBezTo>
                  <a:cubicBezTo>
                    <a:pt x="0" y="11"/>
                    <a:pt x="3" y="13"/>
                    <a:pt x="7" y="12"/>
                  </a:cubicBezTo>
                  <a:cubicBezTo>
                    <a:pt x="10" y="10"/>
                    <a:pt x="12" y="12"/>
                    <a:pt x="14" y="12"/>
                  </a:cubicBezTo>
                  <a:cubicBezTo>
                    <a:pt x="14" y="13"/>
                    <a:pt x="14" y="13"/>
                    <a:pt x="14" y="13"/>
                  </a:cubicBezTo>
                  <a:cubicBezTo>
                    <a:pt x="16" y="14"/>
                    <a:pt x="17" y="12"/>
                    <a:pt x="21" y="10"/>
                  </a:cubicBezTo>
                  <a:cubicBezTo>
                    <a:pt x="25" y="9"/>
                    <a:pt x="31" y="12"/>
                    <a:pt x="31" y="8"/>
                  </a:cubicBezTo>
                  <a:cubicBezTo>
                    <a:pt x="31" y="5"/>
                    <a:pt x="20" y="2"/>
                    <a:pt x="18"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13" name="Freeform 6"/>
            <p:cNvSpPr>
              <a:spLocks/>
            </p:cNvSpPr>
            <p:nvPr userDrawn="1"/>
          </p:nvSpPr>
          <p:spPr bwMode="auto">
            <a:xfrm>
              <a:off x="16481425" y="3373438"/>
              <a:ext cx="144463" cy="117475"/>
            </a:xfrm>
            <a:custGeom>
              <a:avLst/>
              <a:gdLst>
                <a:gd name="T0" fmla="*/ 10 w 52"/>
                <a:gd name="T1" fmla="*/ 3 h 42"/>
                <a:gd name="T2" fmla="*/ 5 w 52"/>
                <a:gd name="T3" fmla="*/ 6 h 42"/>
                <a:gd name="T4" fmla="*/ 3 w 52"/>
                <a:gd name="T5" fmla="*/ 9 h 42"/>
                <a:gd name="T6" fmla="*/ 2 w 52"/>
                <a:gd name="T7" fmla="*/ 10 h 42"/>
                <a:gd name="T8" fmla="*/ 0 w 52"/>
                <a:gd name="T9" fmla="*/ 11 h 42"/>
                <a:gd name="T10" fmla="*/ 1 w 52"/>
                <a:gd name="T11" fmla="*/ 13 h 42"/>
                <a:gd name="T12" fmla="*/ 7 w 52"/>
                <a:gd name="T13" fmla="*/ 19 h 42"/>
                <a:gd name="T14" fmla="*/ 9 w 52"/>
                <a:gd name="T15" fmla="*/ 21 h 42"/>
                <a:gd name="T16" fmla="*/ 8 w 52"/>
                <a:gd name="T17" fmla="*/ 23 h 42"/>
                <a:gd name="T18" fmla="*/ 10 w 52"/>
                <a:gd name="T19" fmla="*/ 27 h 42"/>
                <a:gd name="T20" fmla="*/ 13 w 52"/>
                <a:gd name="T21" fmla="*/ 27 h 42"/>
                <a:gd name="T22" fmla="*/ 15 w 52"/>
                <a:gd name="T23" fmla="*/ 29 h 42"/>
                <a:gd name="T24" fmla="*/ 18 w 52"/>
                <a:gd name="T25" fmla="*/ 32 h 42"/>
                <a:gd name="T26" fmla="*/ 21 w 52"/>
                <a:gd name="T27" fmla="*/ 34 h 42"/>
                <a:gd name="T28" fmla="*/ 23 w 52"/>
                <a:gd name="T29" fmla="*/ 34 h 42"/>
                <a:gd name="T30" fmla="*/ 29 w 52"/>
                <a:gd name="T31" fmla="*/ 37 h 42"/>
                <a:gd name="T32" fmla="*/ 33 w 52"/>
                <a:gd name="T33" fmla="*/ 40 h 42"/>
                <a:gd name="T34" fmla="*/ 37 w 52"/>
                <a:gd name="T35" fmla="*/ 39 h 42"/>
                <a:gd name="T36" fmla="*/ 35 w 52"/>
                <a:gd name="T37" fmla="*/ 36 h 42"/>
                <a:gd name="T38" fmla="*/ 38 w 52"/>
                <a:gd name="T39" fmla="*/ 34 h 42"/>
                <a:gd name="T40" fmla="*/ 44 w 52"/>
                <a:gd name="T41" fmla="*/ 32 h 42"/>
                <a:gd name="T42" fmla="*/ 45 w 52"/>
                <a:gd name="T43" fmla="*/ 35 h 42"/>
                <a:gd name="T44" fmla="*/ 48 w 52"/>
                <a:gd name="T45" fmla="*/ 41 h 42"/>
                <a:gd name="T46" fmla="*/ 52 w 52"/>
                <a:gd name="T47" fmla="*/ 37 h 42"/>
                <a:gd name="T48" fmla="*/ 52 w 52"/>
                <a:gd name="T49" fmla="*/ 36 h 42"/>
                <a:gd name="T50" fmla="*/ 49 w 52"/>
                <a:gd name="T51" fmla="*/ 32 h 42"/>
                <a:gd name="T52" fmla="*/ 42 w 52"/>
                <a:gd name="T53" fmla="*/ 28 h 42"/>
                <a:gd name="T54" fmla="*/ 35 w 52"/>
                <a:gd name="T55" fmla="*/ 31 h 42"/>
                <a:gd name="T56" fmla="*/ 27 w 52"/>
                <a:gd name="T57" fmla="*/ 31 h 42"/>
                <a:gd name="T58" fmla="*/ 24 w 52"/>
                <a:gd name="T59" fmla="*/ 28 h 42"/>
                <a:gd name="T60" fmla="*/ 19 w 52"/>
                <a:gd name="T61" fmla="*/ 22 h 42"/>
                <a:gd name="T62" fmla="*/ 18 w 52"/>
                <a:gd name="T63" fmla="*/ 21 h 42"/>
                <a:gd name="T64" fmla="*/ 20 w 52"/>
                <a:gd name="T65" fmla="*/ 14 h 42"/>
                <a:gd name="T66" fmla="*/ 20 w 52"/>
                <a:gd name="T67" fmla="*/ 6 h 42"/>
                <a:gd name="T68" fmla="*/ 21 w 52"/>
                <a:gd name="T69" fmla="*/ 0 h 42"/>
                <a:gd name="T70" fmla="*/ 21 w 52"/>
                <a:gd name="T71" fmla="*/ 0 h 42"/>
                <a:gd name="T72" fmla="*/ 15 w 52"/>
                <a:gd name="T73" fmla="*/ 2 h 42"/>
                <a:gd name="T74" fmla="*/ 10 w 52"/>
                <a:gd name="T75" fmla="*/ 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2" h="42">
                  <a:moveTo>
                    <a:pt x="10" y="3"/>
                  </a:moveTo>
                  <a:cubicBezTo>
                    <a:pt x="10" y="5"/>
                    <a:pt x="8" y="5"/>
                    <a:pt x="5" y="6"/>
                  </a:cubicBezTo>
                  <a:cubicBezTo>
                    <a:pt x="2" y="6"/>
                    <a:pt x="3" y="8"/>
                    <a:pt x="3" y="9"/>
                  </a:cubicBezTo>
                  <a:cubicBezTo>
                    <a:pt x="3" y="9"/>
                    <a:pt x="2" y="10"/>
                    <a:pt x="2" y="10"/>
                  </a:cubicBezTo>
                  <a:cubicBezTo>
                    <a:pt x="0" y="11"/>
                    <a:pt x="0" y="11"/>
                    <a:pt x="0" y="11"/>
                  </a:cubicBezTo>
                  <a:cubicBezTo>
                    <a:pt x="0" y="11"/>
                    <a:pt x="0" y="12"/>
                    <a:pt x="1" y="13"/>
                  </a:cubicBezTo>
                  <a:cubicBezTo>
                    <a:pt x="2" y="14"/>
                    <a:pt x="5" y="18"/>
                    <a:pt x="7" y="19"/>
                  </a:cubicBezTo>
                  <a:cubicBezTo>
                    <a:pt x="8" y="19"/>
                    <a:pt x="8" y="20"/>
                    <a:pt x="9" y="21"/>
                  </a:cubicBezTo>
                  <a:cubicBezTo>
                    <a:pt x="9" y="22"/>
                    <a:pt x="9" y="22"/>
                    <a:pt x="8" y="23"/>
                  </a:cubicBezTo>
                  <a:cubicBezTo>
                    <a:pt x="7" y="23"/>
                    <a:pt x="7" y="26"/>
                    <a:pt x="10" y="27"/>
                  </a:cubicBezTo>
                  <a:cubicBezTo>
                    <a:pt x="12" y="28"/>
                    <a:pt x="11" y="27"/>
                    <a:pt x="13" y="27"/>
                  </a:cubicBezTo>
                  <a:cubicBezTo>
                    <a:pt x="14" y="27"/>
                    <a:pt x="14" y="29"/>
                    <a:pt x="15" y="29"/>
                  </a:cubicBezTo>
                  <a:cubicBezTo>
                    <a:pt x="16" y="29"/>
                    <a:pt x="19" y="30"/>
                    <a:pt x="18" y="32"/>
                  </a:cubicBezTo>
                  <a:cubicBezTo>
                    <a:pt x="18" y="34"/>
                    <a:pt x="19" y="34"/>
                    <a:pt x="21" y="34"/>
                  </a:cubicBezTo>
                  <a:cubicBezTo>
                    <a:pt x="22" y="34"/>
                    <a:pt x="22" y="34"/>
                    <a:pt x="23" y="34"/>
                  </a:cubicBezTo>
                  <a:cubicBezTo>
                    <a:pt x="25" y="35"/>
                    <a:pt x="28" y="36"/>
                    <a:pt x="29" y="37"/>
                  </a:cubicBezTo>
                  <a:cubicBezTo>
                    <a:pt x="31" y="39"/>
                    <a:pt x="32" y="38"/>
                    <a:pt x="33" y="40"/>
                  </a:cubicBezTo>
                  <a:cubicBezTo>
                    <a:pt x="34" y="42"/>
                    <a:pt x="36" y="40"/>
                    <a:pt x="37" y="39"/>
                  </a:cubicBezTo>
                  <a:cubicBezTo>
                    <a:pt x="37" y="38"/>
                    <a:pt x="36" y="37"/>
                    <a:pt x="35" y="36"/>
                  </a:cubicBezTo>
                  <a:cubicBezTo>
                    <a:pt x="35" y="35"/>
                    <a:pt x="38" y="35"/>
                    <a:pt x="38" y="34"/>
                  </a:cubicBezTo>
                  <a:cubicBezTo>
                    <a:pt x="39" y="32"/>
                    <a:pt x="42" y="31"/>
                    <a:pt x="44" y="32"/>
                  </a:cubicBezTo>
                  <a:cubicBezTo>
                    <a:pt x="45" y="32"/>
                    <a:pt x="47" y="34"/>
                    <a:pt x="45" y="35"/>
                  </a:cubicBezTo>
                  <a:cubicBezTo>
                    <a:pt x="44" y="37"/>
                    <a:pt x="46" y="39"/>
                    <a:pt x="48" y="41"/>
                  </a:cubicBezTo>
                  <a:cubicBezTo>
                    <a:pt x="50" y="39"/>
                    <a:pt x="51" y="38"/>
                    <a:pt x="52" y="37"/>
                  </a:cubicBezTo>
                  <a:cubicBezTo>
                    <a:pt x="52" y="37"/>
                    <a:pt x="52" y="36"/>
                    <a:pt x="52" y="36"/>
                  </a:cubicBezTo>
                  <a:cubicBezTo>
                    <a:pt x="52" y="35"/>
                    <a:pt x="51" y="34"/>
                    <a:pt x="49" y="32"/>
                  </a:cubicBezTo>
                  <a:cubicBezTo>
                    <a:pt x="47" y="29"/>
                    <a:pt x="44" y="29"/>
                    <a:pt x="42" y="28"/>
                  </a:cubicBezTo>
                  <a:cubicBezTo>
                    <a:pt x="40" y="27"/>
                    <a:pt x="37" y="29"/>
                    <a:pt x="35" y="31"/>
                  </a:cubicBezTo>
                  <a:cubicBezTo>
                    <a:pt x="32" y="33"/>
                    <a:pt x="29" y="32"/>
                    <a:pt x="27" y="31"/>
                  </a:cubicBezTo>
                  <a:cubicBezTo>
                    <a:pt x="26" y="30"/>
                    <a:pt x="25" y="29"/>
                    <a:pt x="24" y="28"/>
                  </a:cubicBezTo>
                  <a:cubicBezTo>
                    <a:pt x="22" y="26"/>
                    <a:pt x="20" y="24"/>
                    <a:pt x="19" y="22"/>
                  </a:cubicBezTo>
                  <a:cubicBezTo>
                    <a:pt x="19" y="22"/>
                    <a:pt x="18" y="21"/>
                    <a:pt x="18" y="21"/>
                  </a:cubicBezTo>
                  <a:cubicBezTo>
                    <a:pt x="18" y="19"/>
                    <a:pt x="19" y="17"/>
                    <a:pt x="20" y="14"/>
                  </a:cubicBezTo>
                  <a:cubicBezTo>
                    <a:pt x="20" y="12"/>
                    <a:pt x="19" y="7"/>
                    <a:pt x="20" y="6"/>
                  </a:cubicBezTo>
                  <a:cubicBezTo>
                    <a:pt x="21" y="4"/>
                    <a:pt x="21" y="3"/>
                    <a:pt x="21" y="0"/>
                  </a:cubicBezTo>
                  <a:cubicBezTo>
                    <a:pt x="21" y="0"/>
                    <a:pt x="21" y="0"/>
                    <a:pt x="21" y="0"/>
                  </a:cubicBezTo>
                  <a:cubicBezTo>
                    <a:pt x="19" y="0"/>
                    <a:pt x="16" y="2"/>
                    <a:pt x="15" y="2"/>
                  </a:cubicBezTo>
                  <a:cubicBezTo>
                    <a:pt x="14" y="2"/>
                    <a:pt x="11" y="1"/>
                    <a:pt x="10"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14" name="Freeform 7"/>
            <p:cNvSpPr>
              <a:spLocks/>
            </p:cNvSpPr>
            <p:nvPr userDrawn="1"/>
          </p:nvSpPr>
          <p:spPr bwMode="auto">
            <a:xfrm>
              <a:off x="16519525" y="3246438"/>
              <a:ext cx="150813" cy="55563"/>
            </a:xfrm>
            <a:custGeom>
              <a:avLst/>
              <a:gdLst>
                <a:gd name="T0" fmla="*/ 44 w 54"/>
                <a:gd name="T1" fmla="*/ 13 h 20"/>
                <a:gd name="T2" fmla="*/ 19 w 54"/>
                <a:gd name="T3" fmla="*/ 3 h 20"/>
                <a:gd name="T4" fmla="*/ 1 w 54"/>
                <a:gd name="T5" fmla="*/ 9 h 20"/>
                <a:gd name="T6" fmla="*/ 10 w 54"/>
                <a:gd name="T7" fmla="*/ 5 h 20"/>
                <a:gd name="T8" fmla="*/ 15 w 54"/>
                <a:gd name="T9" fmla="*/ 7 h 20"/>
                <a:gd name="T10" fmla="*/ 23 w 54"/>
                <a:gd name="T11" fmla="*/ 9 h 20"/>
                <a:gd name="T12" fmla="*/ 34 w 54"/>
                <a:gd name="T13" fmla="*/ 15 h 20"/>
                <a:gd name="T14" fmla="*/ 37 w 54"/>
                <a:gd name="T15" fmla="*/ 19 h 20"/>
                <a:gd name="T16" fmla="*/ 53 w 54"/>
                <a:gd name="T17" fmla="*/ 18 h 20"/>
                <a:gd name="T18" fmla="*/ 44 w 54"/>
                <a:gd name="T19"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20">
                  <a:moveTo>
                    <a:pt x="44" y="13"/>
                  </a:moveTo>
                  <a:cubicBezTo>
                    <a:pt x="40" y="13"/>
                    <a:pt x="29" y="5"/>
                    <a:pt x="19" y="3"/>
                  </a:cubicBezTo>
                  <a:cubicBezTo>
                    <a:pt x="9" y="0"/>
                    <a:pt x="0" y="8"/>
                    <a:pt x="1" y="9"/>
                  </a:cubicBezTo>
                  <a:cubicBezTo>
                    <a:pt x="2" y="11"/>
                    <a:pt x="7" y="7"/>
                    <a:pt x="10" y="5"/>
                  </a:cubicBezTo>
                  <a:cubicBezTo>
                    <a:pt x="12" y="3"/>
                    <a:pt x="14" y="6"/>
                    <a:pt x="15" y="7"/>
                  </a:cubicBezTo>
                  <a:cubicBezTo>
                    <a:pt x="15" y="8"/>
                    <a:pt x="18" y="9"/>
                    <a:pt x="23" y="9"/>
                  </a:cubicBezTo>
                  <a:cubicBezTo>
                    <a:pt x="28" y="9"/>
                    <a:pt x="29" y="14"/>
                    <a:pt x="34" y="15"/>
                  </a:cubicBezTo>
                  <a:cubicBezTo>
                    <a:pt x="39" y="16"/>
                    <a:pt x="34" y="18"/>
                    <a:pt x="37" y="19"/>
                  </a:cubicBezTo>
                  <a:cubicBezTo>
                    <a:pt x="39" y="20"/>
                    <a:pt x="52" y="20"/>
                    <a:pt x="53" y="18"/>
                  </a:cubicBezTo>
                  <a:cubicBezTo>
                    <a:pt x="54" y="17"/>
                    <a:pt x="47" y="13"/>
                    <a:pt x="44" y="1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15" name="Freeform 8"/>
            <p:cNvSpPr>
              <a:spLocks/>
            </p:cNvSpPr>
            <p:nvPr userDrawn="1"/>
          </p:nvSpPr>
          <p:spPr bwMode="auto">
            <a:xfrm>
              <a:off x="16605250" y="3317875"/>
              <a:ext cx="33338" cy="17463"/>
            </a:xfrm>
            <a:custGeom>
              <a:avLst/>
              <a:gdLst>
                <a:gd name="T0" fmla="*/ 1 w 12"/>
                <a:gd name="T1" fmla="*/ 2 h 6"/>
                <a:gd name="T2" fmla="*/ 11 w 12"/>
                <a:gd name="T3" fmla="*/ 4 h 6"/>
                <a:gd name="T4" fmla="*/ 1 w 12"/>
                <a:gd name="T5" fmla="*/ 2 h 6"/>
              </a:gdLst>
              <a:ahLst/>
              <a:cxnLst>
                <a:cxn ang="0">
                  <a:pos x="T0" y="T1"/>
                </a:cxn>
                <a:cxn ang="0">
                  <a:pos x="T2" y="T3"/>
                </a:cxn>
                <a:cxn ang="0">
                  <a:pos x="T4" y="T5"/>
                </a:cxn>
              </a:cxnLst>
              <a:rect l="0" t="0" r="r" b="b"/>
              <a:pathLst>
                <a:path w="12" h="6">
                  <a:moveTo>
                    <a:pt x="1" y="2"/>
                  </a:moveTo>
                  <a:cubicBezTo>
                    <a:pt x="2" y="4"/>
                    <a:pt x="11" y="6"/>
                    <a:pt x="11" y="4"/>
                  </a:cubicBezTo>
                  <a:cubicBezTo>
                    <a:pt x="12" y="2"/>
                    <a:pt x="0" y="0"/>
                    <a:pt x="1"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16" name="Freeform 9"/>
            <p:cNvSpPr>
              <a:spLocks/>
            </p:cNvSpPr>
            <p:nvPr userDrawn="1"/>
          </p:nvSpPr>
          <p:spPr bwMode="auto">
            <a:xfrm>
              <a:off x="16764000" y="3317875"/>
              <a:ext cx="33338" cy="17463"/>
            </a:xfrm>
            <a:custGeom>
              <a:avLst/>
              <a:gdLst>
                <a:gd name="T0" fmla="*/ 2 w 12"/>
                <a:gd name="T1" fmla="*/ 3 h 6"/>
                <a:gd name="T2" fmla="*/ 11 w 12"/>
                <a:gd name="T3" fmla="*/ 3 h 6"/>
                <a:gd name="T4" fmla="*/ 2 w 12"/>
                <a:gd name="T5" fmla="*/ 3 h 6"/>
              </a:gdLst>
              <a:ahLst/>
              <a:cxnLst>
                <a:cxn ang="0">
                  <a:pos x="T0" y="T1"/>
                </a:cxn>
                <a:cxn ang="0">
                  <a:pos x="T2" y="T3"/>
                </a:cxn>
                <a:cxn ang="0">
                  <a:pos x="T4" y="T5"/>
                </a:cxn>
              </a:cxnLst>
              <a:rect l="0" t="0" r="r" b="b"/>
              <a:pathLst>
                <a:path w="12" h="6">
                  <a:moveTo>
                    <a:pt x="2" y="3"/>
                  </a:moveTo>
                  <a:cubicBezTo>
                    <a:pt x="4" y="6"/>
                    <a:pt x="10" y="4"/>
                    <a:pt x="11" y="3"/>
                  </a:cubicBezTo>
                  <a:cubicBezTo>
                    <a:pt x="12" y="1"/>
                    <a:pt x="0" y="0"/>
                    <a:pt x="2"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17" name="Freeform 10"/>
            <p:cNvSpPr>
              <a:spLocks/>
            </p:cNvSpPr>
            <p:nvPr userDrawn="1"/>
          </p:nvSpPr>
          <p:spPr bwMode="auto">
            <a:xfrm>
              <a:off x="16692563" y="1957388"/>
              <a:ext cx="868363" cy="652463"/>
            </a:xfrm>
            <a:custGeom>
              <a:avLst/>
              <a:gdLst>
                <a:gd name="T0" fmla="*/ 275 w 313"/>
                <a:gd name="T1" fmla="*/ 28 h 235"/>
                <a:gd name="T2" fmla="*/ 251 w 313"/>
                <a:gd name="T3" fmla="*/ 38 h 235"/>
                <a:gd name="T4" fmla="*/ 250 w 313"/>
                <a:gd name="T5" fmla="*/ 24 h 235"/>
                <a:gd name="T6" fmla="*/ 224 w 313"/>
                <a:gd name="T7" fmla="*/ 22 h 235"/>
                <a:gd name="T8" fmla="*/ 250 w 313"/>
                <a:gd name="T9" fmla="*/ 18 h 235"/>
                <a:gd name="T10" fmla="*/ 247 w 313"/>
                <a:gd name="T11" fmla="*/ 8 h 235"/>
                <a:gd name="T12" fmla="*/ 211 w 313"/>
                <a:gd name="T13" fmla="*/ 1 h 235"/>
                <a:gd name="T14" fmla="*/ 178 w 313"/>
                <a:gd name="T15" fmla="*/ 5 h 235"/>
                <a:gd name="T16" fmla="*/ 152 w 313"/>
                <a:gd name="T17" fmla="*/ 5 h 235"/>
                <a:gd name="T18" fmla="*/ 131 w 313"/>
                <a:gd name="T19" fmla="*/ 15 h 235"/>
                <a:gd name="T20" fmla="*/ 126 w 313"/>
                <a:gd name="T21" fmla="*/ 18 h 235"/>
                <a:gd name="T22" fmla="*/ 112 w 313"/>
                <a:gd name="T23" fmla="*/ 22 h 235"/>
                <a:gd name="T24" fmla="*/ 98 w 313"/>
                <a:gd name="T25" fmla="*/ 27 h 235"/>
                <a:gd name="T26" fmla="*/ 73 w 313"/>
                <a:gd name="T27" fmla="*/ 22 h 235"/>
                <a:gd name="T28" fmla="*/ 60 w 313"/>
                <a:gd name="T29" fmla="*/ 32 h 235"/>
                <a:gd name="T30" fmla="*/ 40 w 313"/>
                <a:gd name="T31" fmla="*/ 45 h 235"/>
                <a:gd name="T32" fmla="*/ 0 w 313"/>
                <a:gd name="T33" fmla="*/ 65 h 235"/>
                <a:gd name="T34" fmla="*/ 25 w 313"/>
                <a:gd name="T35" fmla="*/ 72 h 235"/>
                <a:gd name="T36" fmla="*/ 7 w 313"/>
                <a:gd name="T37" fmla="*/ 79 h 235"/>
                <a:gd name="T38" fmla="*/ 22 w 313"/>
                <a:gd name="T39" fmla="*/ 89 h 235"/>
                <a:gd name="T40" fmla="*/ 43 w 313"/>
                <a:gd name="T41" fmla="*/ 88 h 235"/>
                <a:gd name="T42" fmla="*/ 73 w 313"/>
                <a:gd name="T43" fmla="*/ 96 h 235"/>
                <a:gd name="T44" fmla="*/ 89 w 313"/>
                <a:gd name="T45" fmla="*/ 117 h 235"/>
                <a:gd name="T46" fmla="*/ 91 w 313"/>
                <a:gd name="T47" fmla="*/ 136 h 235"/>
                <a:gd name="T48" fmla="*/ 111 w 313"/>
                <a:gd name="T49" fmla="*/ 142 h 235"/>
                <a:gd name="T50" fmla="*/ 109 w 313"/>
                <a:gd name="T51" fmla="*/ 149 h 235"/>
                <a:gd name="T52" fmla="*/ 106 w 313"/>
                <a:gd name="T53" fmla="*/ 162 h 235"/>
                <a:gd name="T54" fmla="*/ 102 w 313"/>
                <a:gd name="T55" fmla="*/ 178 h 235"/>
                <a:gd name="T56" fmla="*/ 106 w 313"/>
                <a:gd name="T57" fmla="*/ 198 h 235"/>
                <a:gd name="T58" fmla="*/ 116 w 313"/>
                <a:gd name="T59" fmla="*/ 211 h 235"/>
                <a:gd name="T60" fmla="*/ 130 w 313"/>
                <a:gd name="T61" fmla="*/ 227 h 235"/>
                <a:gd name="T62" fmla="*/ 150 w 313"/>
                <a:gd name="T63" fmla="*/ 234 h 235"/>
                <a:gd name="T64" fmla="*/ 156 w 313"/>
                <a:gd name="T65" fmla="*/ 214 h 235"/>
                <a:gd name="T66" fmla="*/ 164 w 313"/>
                <a:gd name="T67" fmla="*/ 204 h 235"/>
                <a:gd name="T68" fmla="*/ 165 w 313"/>
                <a:gd name="T69" fmla="*/ 195 h 235"/>
                <a:gd name="T70" fmla="*/ 174 w 313"/>
                <a:gd name="T71" fmla="*/ 188 h 235"/>
                <a:gd name="T72" fmla="*/ 182 w 313"/>
                <a:gd name="T73" fmla="*/ 186 h 235"/>
                <a:gd name="T74" fmla="*/ 209 w 313"/>
                <a:gd name="T75" fmla="*/ 168 h 235"/>
                <a:gd name="T76" fmla="*/ 226 w 313"/>
                <a:gd name="T77" fmla="*/ 163 h 235"/>
                <a:gd name="T78" fmla="*/ 261 w 313"/>
                <a:gd name="T79" fmla="*/ 148 h 235"/>
                <a:gd name="T80" fmla="*/ 242 w 313"/>
                <a:gd name="T81" fmla="*/ 144 h 235"/>
                <a:gd name="T82" fmla="*/ 262 w 313"/>
                <a:gd name="T83" fmla="*/ 145 h 235"/>
                <a:gd name="T84" fmla="*/ 258 w 313"/>
                <a:gd name="T85" fmla="*/ 128 h 235"/>
                <a:gd name="T86" fmla="*/ 248 w 313"/>
                <a:gd name="T87" fmla="*/ 119 h 235"/>
                <a:gd name="T88" fmla="*/ 270 w 313"/>
                <a:gd name="T89" fmla="*/ 116 h 235"/>
                <a:gd name="T90" fmla="*/ 276 w 313"/>
                <a:gd name="T91" fmla="*/ 105 h 235"/>
                <a:gd name="T92" fmla="*/ 273 w 313"/>
                <a:gd name="T93" fmla="*/ 88 h 235"/>
                <a:gd name="T94" fmla="*/ 267 w 313"/>
                <a:gd name="T95" fmla="*/ 81 h 235"/>
                <a:gd name="T96" fmla="*/ 269 w 313"/>
                <a:gd name="T97" fmla="*/ 74 h 235"/>
                <a:gd name="T98" fmla="*/ 262 w 313"/>
                <a:gd name="T99" fmla="*/ 71 h 235"/>
                <a:gd name="T100" fmla="*/ 283 w 313"/>
                <a:gd name="T101" fmla="*/ 49 h 235"/>
                <a:gd name="T102" fmla="*/ 278 w 313"/>
                <a:gd name="T103" fmla="*/ 43 h 235"/>
                <a:gd name="T104" fmla="*/ 284 w 313"/>
                <a:gd name="T105" fmla="*/ 38 h 235"/>
                <a:gd name="T106" fmla="*/ 313 w 313"/>
                <a:gd name="T107" fmla="*/ 27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3" h="235">
                  <a:moveTo>
                    <a:pt x="295" y="22"/>
                  </a:moveTo>
                  <a:cubicBezTo>
                    <a:pt x="290" y="22"/>
                    <a:pt x="285" y="23"/>
                    <a:pt x="285" y="27"/>
                  </a:cubicBezTo>
                  <a:cubicBezTo>
                    <a:pt x="285" y="31"/>
                    <a:pt x="278" y="26"/>
                    <a:pt x="275" y="28"/>
                  </a:cubicBezTo>
                  <a:cubicBezTo>
                    <a:pt x="272" y="29"/>
                    <a:pt x="273" y="24"/>
                    <a:pt x="270" y="26"/>
                  </a:cubicBezTo>
                  <a:cubicBezTo>
                    <a:pt x="267" y="27"/>
                    <a:pt x="264" y="31"/>
                    <a:pt x="260" y="33"/>
                  </a:cubicBezTo>
                  <a:cubicBezTo>
                    <a:pt x="256" y="34"/>
                    <a:pt x="254" y="38"/>
                    <a:pt x="251" y="38"/>
                  </a:cubicBezTo>
                  <a:cubicBezTo>
                    <a:pt x="249" y="38"/>
                    <a:pt x="256" y="31"/>
                    <a:pt x="260" y="28"/>
                  </a:cubicBezTo>
                  <a:cubicBezTo>
                    <a:pt x="264" y="24"/>
                    <a:pt x="262" y="20"/>
                    <a:pt x="257" y="20"/>
                  </a:cubicBezTo>
                  <a:cubicBezTo>
                    <a:pt x="252" y="21"/>
                    <a:pt x="253" y="24"/>
                    <a:pt x="250" y="24"/>
                  </a:cubicBezTo>
                  <a:cubicBezTo>
                    <a:pt x="247" y="25"/>
                    <a:pt x="234" y="31"/>
                    <a:pt x="234" y="29"/>
                  </a:cubicBezTo>
                  <a:cubicBezTo>
                    <a:pt x="233" y="27"/>
                    <a:pt x="245" y="24"/>
                    <a:pt x="244" y="23"/>
                  </a:cubicBezTo>
                  <a:cubicBezTo>
                    <a:pt x="244" y="21"/>
                    <a:pt x="230" y="21"/>
                    <a:pt x="224" y="22"/>
                  </a:cubicBezTo>
                  <a:cubicBezTo>
                    <a:pt x="217" y="23"/>
                    <a:pt x="206" y="27"/>
                    <a:pt x="206" y="25"/>
                  </a:cubicBezTo>
                  <a:cubicBezTo>
                    <a:pt x="206" y="23"/>
                    <a:pt x="219" y="20"/>
                    <a:pt x="226" y="20"/>
                  </a:cubicBezTo>
                  <a:cubicBezTo>
                    <a:pt x="233" y="19"/>
                    <a:pt x="245" y="20"/>
                    <a:pt x="250" y="18"/>
                  </a:cubicBezTo>
                  <a:cubicBezTo>
                    <a:pt x="255" y="16"/>
                    <a:pt x="263" y="16"/>
                    <a:pt x="264" y="14"/>
                  </a:cubicBezTo>
                  <a:cubicBezTo>
                    <a:pt x="265" y="12"/>
                    <a:pt x="258" y="10"/>
                    <a:pt x="254" y="10"/>
                  </a:cubicBezTo>
                  <a:cubicBezTo>
                    <a:pt x="251" y="10"/>
                    <a:pt x="247" y="10"/>
                    <a:pt x="247" y="8"/>
                  </a:cubicBezTo>
                  <a:cubicBezTo>
                    <a:pt x="248" y="6"/>
                    <a:pt x="242" y="6"/>
                    <a:pt x="241" y="5"/>
                  </a:cubicBezTo>
                  <a:cubicBezTo>
                    <a:pt x="241" y="3"/>
                    <a:pt x="229" y="4"/>
                    <a:pt x="227" y="3"/>
                  </a:cubicBezTo>
                  <a:cubicBezTo>
                    <a:pt x="225" y="1"/>
                    <a:pt x="217" y="0"/>
                    <a:pt x="211" y="1"/>
                  </a:cubicBezTo>
                  <a:cubicBezTo>
                    <a:pt x="205" y="1"/>
                    <a:pt x="193" y="1"/>
                    <a:pt x="190" y="2"/>
                  </a:cubicBezTo>
                  <a:cubicBezTo>
                    <a:pt x="187" y="2"/>
                    <a:pt x="185" y="3"/>
                    <a:pt x="183" y="3"/>
                  </a:cubicBezTo>
                  <a:cubicBezTo>
                    <a:pt x="180" y="3"/>
                    <a:pt x="176" y="4"/>
                    <a:pt x="178" y="5"/>
                  </a:cubicBezTo>
                  <a:cubicBezTo>
                    <a:pt x="181" y="8"/>
                    <a:pt x="174" y="9"/>
                    <a:pt x="174" y="7"/>
                  </a:cubicBezTo>
                  <a:cubicBezTo>
                    <a:pt x="175" y="5"/>
                    <a:pt x="168" y="4"/>
                    <a:pt x="166" y="5"/>
                  </a:cubicBezTo>
                  <a:cubicBezTo>
                    <a:pt x="164" y="7"/>
                    <a:pt x="154" y="4"/>
                    <a:pt x="152" y="5"/>
                  </a:cubicBezTo>
                  <a:cubicBezTo>
                    <a:pt x="151" y="7"/>
                    <a:pt x="139" y="7"/>
                    <a:pt x="135" y="7"/>
                  </a:cubicBezTo>
                  <a:cubicBezTo>
                    <a:pt x="132" y="8"/>
                    <a:pt x="141" y="11"/>
                    <a:pt x="141" y="12"/>
                  </a:cubicBezTo>
                  <a:cubicBezTo>
                    <a:pt x="140" y="14"/>
                    <a:pt x="129" y="12"/>
                    <a:pt x="131" y="15"/>
                  </a:cubicBezTo>
                  <a:cubicBezTo>
                    <a:pt x="134" y="18"/>
                    <a:pt x="141" y="20"/>
                    <a:pt x="144" y="23"/>
                  </a:cubicBezTo>
                  <a:cubicBezTo>
                    <a:pt x="148" y="27"/>
                    <a:pt x="142" y="24"/>
                    <a:pt x="138" y="22"/>
                  </a:cubicBezTo>
                  <a:cubicBezTo>
                    <a:pt x="134" y="19"/>
                    <a:pt x="129" y="20"/>
                    <a:pt x="126" y="18"/>
                  </a:cubicBezTo>
                  <a:cubicBezTo>
                    <a:pt x="124" y="15"/>
                    <a:pt x="115" y="13"/>
                    <a:pt x="113" y="15"/>
                  </a:cubicBezTo>
                  <a:cubicBezTo>
                    <a:pt x="110" y="16"/>
                    <a:pt x="119" y="20"/>
                    <a:pt x="119" y="22"/>
                  </a:cubicBezTo>
                  <a:cubicBezTo>
                    <a:pt x="119" y="24"/>
                    <a:pt x="113" y="21"/>
                    <a:pt x="112" y="22"/>
                  </a:cubicBezTo>
                  <a:cubicBezTo>
                    <a:pt x="111" y="23"/>
                    <a:pt x="105" y="17"/>
                    <a:pt x="102" y="17"/>
                  </a:cubicBezTo>
                  <a:cubicBezTo>
                    <a:pt x="99" y="17"/>
                    <a:pt x="102" y="20"/>
                    <a:pt x="102" y="23"/>
                  </a:cubicBezTo>
                  <a:cubicBezTo>
                    <a:pt x="102" y="27"/>
                    <a:pt x="96" y="29"/>
                    <a:pt x="98" y="27"/>
                  </a:cubicBezTo>
                  <a:cubicBezTo>
                    <a:pt x="99" y="24"/>
                    <a:pt x="98" y="18"/>
                    <a:pt x="95" y="16"/>
                  </a:cubicBezTo>
                  <a:cubicBezTo>
                    <a:pt x="92" y="15"/>
                    <a:pt x="84" y="19"/>
                    <a:pt x="79" y="19"/>
                  </a:cubicBezTo>
                  <a:cubicBezTo>
                    <a:pt x="75" y="19"/>
                    <a:pt x="70" y="20"/>
                    <a:pt x="73" y="22"/>
                  </a:cubicBezTo>
                  <a:cubicBezTo>
                    <a:pt x="77" y="24"/>
                    <a:pt x="73" y="25"/>
                    <a:pt x="70" y="23"/>
                  </a:cubicBezTo>
                  <a:cubicBezTo>
                    <a:pt x="67" y="21"/>
                    <a:pt x="56" y="23"/>
                    <a:pt x="58" y="25"/>
                  </a:cubicBezTo>
                  <a:cubicBezTo>
                    <a:pt x="61" y="26"/>
                    <a:pt x="61" y="31"/>
                    <a:pt x="60" y="32"/>
                  </a:cubicBezTo>
                  <a:cubicBezTo>
                    <a:pt x="59" y="34"/>
                    <a:pt x="54" y="31"/>
                    <a:pt x="50" y="31"/>
                  </a:cubicBezTo>
                  <a:cubicBezTo>
                    <a:pt x="46" y="31"/>
                    <a:pt x="26" y="41"/>
                    <a:pt x="27" y="43"/>
                  </a:cubicBezTo>
                  <a:cubicBezTo>
                    <a:pt x="28" y="46"/>
                    <a:pt x="37" y="44"/>
                    <a:pt x="40" y="45"/>
                  </a:cubicBezTo>
                  <a:cubicBezTo>
                    <a:pt x="42" y="47"/>
                    <a:pt x="39" y="53"/>
                    <a:pt x="35" y="55"/>
                  </a:cubicBezTo>
                  <a:cubicBezTo>
                    <a:pt x="32" y="57"/>
                    <a:pt x="20" y="55"/>
                    <a:pt x="19" y="58"/>
                  </a:cubicBezTo>
                  <a:cubicBezTo>
                    <a:pt x="19" y="60"/>
                    <a:pt x="0" y="61"/>
                    <a:pt x="0" y="65"/>
                  </a:cubicBezTo>
                  <a:cubicBezTo>
                    <a:pt x="0" y="67"/>
                    <a:pt x="1" y="69"/>
                    <a:pt x="3" y="69"/>
                  </a:cubicBezTo>
                  <a:cubicBezTo>
                    <a:pt x="5" y="70"/>
                    <a:pt x="9" y="69"/>
                    <a:pt x="11" y="71"/>
                  </a:cubicBezTo>
                  <a:cubicBezTo>
                    <a:pt x="14" y="74"/>
                    <a:pt x="20" y="74"/>
                    <a:pt x="25" y="72"/>
                  </a:cubicBezTo>
                  <a:cubicBezTo>
                    <a:pt x="30" y="71"/>
                    <a:pt x="33" y="73"/>
                    <a:pt x="33" y="76"/>
                  </a:cubicBezTo>
                  <a:cubicBezTo>
                    <a:pt x="33" y="78"/>
                    <a:pt x="23" y="74"/>
                    <a:pt x="19" y="76"/>
                  </a:cubicBezTo>
                  <a:cubicBezTo>
                    <a:pt x="16" y="78"/>
                    <a:pt x="6" y="77"/>
                    <a:pt x="7" y="79"/>
                  </a:cubicBezTo>
                  <a:cubicBezTo>
                    <a:pt x="7" y="81"/>
                    <a:pt x="12" y="81"/>
                    <a:pt x="16" y="81"/>
                  </a:cubicBezTo>
                  <a:cubicBezTo>
                    <a:pt x="20" y="82"/>
                    <a:pt x="16" y="84"/>
                    <a:pt x="16" y="85"/>
                  </a:cubicBezTo>
                  <a:cubicBezTo>
                    <a:pt x="16" y="87"/>
                    <a:pt x="18" y="87"/>
                    <a:pt x="22" y="89"/>
                  </a:cubicBezTo>
                  <a:cubicBezTo>
                    <a:pt x="26" y="91"/>
                    <a:pt x="33" y="92"/>
                    <a:pt x="31" y="90"/>
                  </a:cubicBezTo>
                  <a:cubicBezTo>
                    <a:pt x="28" y="87"/>
                    <a:pt x="35" y="88"/>
                    <a:pt x="36" y="89"/>
                  </a:cubicBezTo>
                  <a:cubicBezTo>
                    <a:pt x="37" y="90"/>
                    <a:pt x="40" y="87"/>
                    <a:pt x="43" y="88"/>
                  </a:cubicBezTo>
                  <a:cubicBezTo>
                    <a:pt x="45" y="89"/>
                    <a:pt x="46" y="85"/>
                    <a:pt x="49" y="87"/>
                  </a:cubicBezTo>
                  <a:cubicBezTo>
                    <a:pt x="51" y="88"/>
                    <a:pt x="62" y="89"/>
                    <a:pt x="65" y="91"/>
                  </a:cubicBezTo>
                  <a:cubicBezTo>
                    <a:pt x="69" y="93"/>
                    <a:pt x="74" y="93"/>
                    <a:pt x="73" y="96"/>
                  </a:cubicBezTo>
                  <a:cubicBezTo>
                    <a:pt x="73" y="99"/>
                    <a:pt x="76" y="101"/>
                    <a:pt x="81" y="103"/>
                  </a:cubicBezTo>
                  <a:cubicBezTo>
                    <a:pt x="85" y="105"/>
                    <a:pt x="85" y="109"/>
                    <a:pt x="85" y="111"/>
                  </a:cubicBezTo>
                  <a:cubicBezTo>
                    <a:pt x="85" y="114"/>
                    <a:pt x="90" y="116"/>
                    <a:pt x="89" y="117"/>
                  </a:cubicBezTo>
                  <a:cubicBezTo>
                    <a:pt x="88" y="118"/>
                    <a:pt x="89" y="120"/>
                    <a:pt x="91" y="122"/>
                  </a:cubicBezTo>
                  <a:cubicBezTo>
                    <a:pt x="94" y="125"/>
                    <a:pt x="87" y="126"/>
                    <a:pt x="89" y="129"/>
                  </a:cubicBezTo>
                  <a:cubicBezTo>
                    <a:pt x="90" y="131"/>
                    <a:pt x="86" y="135"/>
                    <a:pt x="91" y="136"/>
                  </a:cubicBezTo>
                  <a:cubicBezTo>
                    <a:pt x="96" y="136"/>
                    <a:pt x="95" y="132"/>
                    <a:pt x="99" y="132"/>
                  </a:cubicBezTo>
                  <a:cubicBezTo>
                    <a:pt x="103" y="132"/>
                    <a:pt x="99" y="135"/>
                    <a:pt x="101" y="137"/>
                  </a:cubicBezTo>
                  <a:cubicBezTo>
                    <a:pt x="103" y="139"/>
                    <a:pt x="107" y="139"/>
                    <a:pt x="111" y="142"/>
                  </a:cubicBezTo>
                  <a:cubicBezTo>
                    <a:pt x="114" y="145"/>
                    <a:pt x="112" y="147"/>
                    <a:pt x="108" y="144"/>
                  </a:cubicBezTo>
                  <a:cubicBezTo>
                    <a:pt x="105" y="142"/>
                    <a:pt x="95" y="142"/>
                    <a:pt x="95" y="143"/>
                  </a:cubicBezTo>
                  <a:cubicBezTo>
                    <a:pt x="95" y="144"/>
                    <a:pt x="106" y="150"/>
                    <a:pt x="109" y="149"/>
                  </a:cubicBezTo>
                  <a:cubicBezTo>
                    <a:pt x="111" y="149"/>
                    <a:pt x="115" y="153"/>
                    <a:pt x="113" y="155"/>
                  </a:cubicBezTo>
                  <a:cubicBezTo>
                    <a:pt x="112" y="156"/>
                    <a:pt x="112" y="160"/>
                    <a:pt x="112" y="162"/>
                  </a:cubicBezTo>
                  <a:cubicBezTo>
                    <a:pt x="112" y="164"/>
                    <a:pt x="108" y="162"/>
                    <a:pt x="106" y="162"/>
                  </a:cubicBezTo>
                  <a:cubicBezTo>
                    <a:pt x="103" y="162"/>
                    <a:pt x="102" y="163"/>
                    <a:pt x="102" y="166"/>
                  </a:cubicBezTo>
                  <a:cubicBezTo>
                    <a:pt x="102" y="168"/>
                    <a:pt x="98" y="170"/>
                    <a:pt x="97" y="173"/>
                  </a:cubicBezTo>
                  <a:cubicBezTo>
                    <a:pt x="97" y="177"/>
                    <a:pt x="100" y="176"/>
                    <a:pt x="102" y="178"/>
                  </a:cubicBezTo>
                  <a:cubicBezTo>
                    <a:pt x="104" y="179"/>
                    <a:pt x="99" y="180"/>
                    <a:pt x="98" y="182"/>
                  </a:cubicBezTo>
                  <a:cubicBezTo>
                    <a:pt x="98" y="185"/>
                    <a:pt x="103" y="189"/>
                    <a:pt x="105" y="190"/>
                  </a:cubicBezTo>
                  <a:cubicBezTo>
                    <a:pt x="107" y="191"/>
                    <a:pt x="106" y="196"/>
                    <a:pt x="106" y="198"/>
                  </a:cubicBezTo>
                  <a:cubicBezTo>
                    <a:pt x="107" y="201"/>
                    <a:pt x="110" y="198"/>
                    <a:pt x="109" y="201"/>
                  </a:cubicBezTo>
                  <a:cubicBezTo>
                    <a:pt x="109" y="205"/>
                    <a:pt x="112" y="204"/>
                    <a:pt x="112" y="206"/>
                  </a:cubicBezTo>
                  <a:cubicBezTo>
                    <a:pt x="112" y="208"/>
                    <a:pt x="117" y="208"/>
                    <a:pt x="116" y="211"/>
                  </a:cubicBezTo>
                  <a:cubicBezTo>
                    <a:pt x="115" y="213"/>
                    <a:pt x="117" y="215"/>
                    <a:pt x="118" y="217"/>
                  </a:cubicBezTo>
                  <a:cubicBezTo>
                    <a:pt x="119" y="218"/>
                    <a:pt x="123" y="221"/>
                    <a:pt x="124" y="223"/>
                  </a:cubicBezTo>
                  <a:cubicBezTo>
                    <a:pt x="125" y="225"/>
                    <a:pt x="127" y="228"/>
                    <a:pt x="130" y="227"/>
                  </a:cubicBezTo>
                  <a:cubicBezTo>
                    <a:pt x="133" y="226"/>
                    <a:pt x="133" y="229"/>
                    <a:pt x="135" y="228"/>
                  </a:cubicBezTo>
                  <a:cubicBezTo>
                    <a:pt x="137" y="228"/>
                    <a:pt x="140" y="229"/>
                    <a:pt x="141" y="231"/>
                  </a:cubicBezTo>
                  <a:cubicBezTo>
                    <a:pt x="141" y="233"/>
                    <a:pt x="148" y="234"/>
                    <a:pt x="150" y="234"/>
                  </a:cubicBezTo>
                  <a:cubicBezTo>
                    <a:pt x="152" y="235"/>
                    <a:pt x="152" y="231"/>
                    <a:pt x="154" y="230"/>
                  </a:cubicBezTo>
                  <a:cubicBezTo>
                    <a:pt x="155" y="230"/>
                    <a:pt x="155" y="223"/>
                    <a:pt x="156" y="222"/>
                  </a:cubicBezTo>
                  <a:cubicBezTo>
                    <a:pt x="158" y="222"/>
                    <a:pt x="157" y="215"/>
                    <a:pt x="156" y="214"/>
                  </a:cubicBezTo>
                  <a:cubicBezTo>
                    <a:pt x="154" y="214"/>
                    <a:pt x="155" y="211"/>
                    <a:pt x="158" y="212"/>
                  </a:cubicBezTo>
                  <a:cubicBezTo>
                    <a:pt x="162" y="212"/>
                    <a:pt x="161" y="209"/>
                    <a:pt x="162" y="208"/>
                  </a:cubicBezTo>
                  <a:cubicBezTo>
                    <a:pt x="164" y="208"/>
                    <a:pt x="163" y="205"/>
                    <a:pt x="164" y="204"/>
                  </a:cubicBezTo>
                  <a:cubicBezTo>
                    <a:pt x="166" y="204"/>
                    <a:pt x="165" y="202"/>
                    <a:pt x="164" y="201"/>
                  </a:cubicBezTo>
                  <a:cubicBezTo>
                    <a:pt x="164" y="200"/>
                    <a:pt x="165" y="199"/>
                    <a:pt x="166" y="198"/>
                  </a:cubicBezTo>
                  <a:cubicBezTo>
                    <a:pt x="168" y="198"/>
                    <a:pt x="168" y="195"/>
                    <a:pt x="165" y="195"/>
                  </a:cubicBezTo>
                  <a:cubicBezTo>
                    <a:pt x="163" y="194"/>
                    <a:pt x="164" y="191"/>
                    <a:pt x="166" y="193"/>
                  </a:cubicBezTo>
                  <a:cubicBezTo>
                    <a:pt x="169" y="194"/>
                    <a:pt x="170" y="193"/>
                    <a:pt x="169" y="191"/>
                  </a:cubicBezTo>
                  <a:cubicBezTo>
                    <a:pt x="168" y="189"/>
                    <a:pt x="171" y="189"/>
                    <a:pt x="174" y="188"/>
                  </a:cubicBezTo>
                  <a:cubicBezTo>
                    <a:pt x="177" y="188"/>
                    <a:pt x="179" y="186"/>
                    <a:pt x="178" y="184"/>
                  </a:cubicBezTo>
                  <a:cubicBezTo>
                    <a:pt x="177" y="181"/>
                    <a:pt x="182" y="182"/>
                    <a:pt x="181" y="184"/>
                  </a:cubicBezTo>
                  <a:cubicBezTo>
                    <a:pt x="180" y="186"/>
                    <a:pt x="180" y="188"/>
                    <a:pt x="182" y="186"/>
                  </a:cubicBezTo>
                  <a:cubicBezTo>
                    <a:pt x="183" y="185"/>
                    <a:pt x="186" y="186"/>
                    <a:pt x="191" y="184"/>
                  </a:cubicBezTo>
                  <a:cubicBezTo>
                    <a:pt x="196" y="183"/>
                    <a:pt x="201" y="179"/>
                    <a:pt x="203" y="175"/>
                  </a:cubicBezTo>
                  <a:cubicBezTo>
                    <a:pt x="204" y="171"/>
                    <a:pt x="210" y="171"/>
                    <a:pt x="209" y="168"/>
                  </a:cubicBezTo>
                  <a:cubicBezTo>
                    <a:pt x="208" y="166"/>
                    <a:pt x="210" y="164"/>
                    <a:pt x="214" y="166"/>
                  </a:cubicBezTo>
                  <a:cubicBezTo>
                    <a:pt x="218" y="168"/>
                    <a:pt x="215" y="165"/>
                    <a:pt x="219" y="165"/>
                  </a:cubicBezTo>
                  <a:cubicBezTo>
                    <a:pt x="223" y="165"/>
                    <a:pt x="222" y="164"/>
                    <a:pt x="226" y="163"/>
                  </a:cubicBezTo>
                  <a:cubicBezTo>
                    <a:pt x="230" y="163"/>
                    <a:pt x="241" y="161"/>
                    <a:pt x="245" y="158"/>
                  </a:cubicBezTo>
                  <a:cubicBezTo>
                    <a:pt x="248" y="155"/>
                    <a:pt x="256" y="153"/>
                    <a:pt x="259" y="151"/>
                  </a:cubicBezTo>
                  <a:cubicBezTo>
                    <a:pt x="262" y="149"/>
                    <a:pt x="263" y="147"/>
                    <a:pt x="261" y="148"/>
                  </a:cubicBezTo>
                  <a:cubicBezTo>
                    <a:pt x="259" y="149"/>
                    <a:pt x="255" y="149"/>
                    <a:pt x="252" y="149"/>
                  </a:cubicBezTo>
                  <a:cubicBezTo>
                    <a:pt x="249" y="148"/>
                    <a:pt x="244" y="145"/>
                    <a:pt x="241" y="147"/>
                  </a:cubicBezTo>
                  <a:cubicBezTo>
                    <a:pt x="237" y="149"/>
                    <a:pt x="239" y="144"/>
                    <a:pt x="242" y="144"/>
                  </a:cubicBezTo>
                  <a:cubicBezTo>
                    <a:pt x="245" y="144"/>
                    <a:pt x="244" y="142"/>
                    <a:pt x="243" y="139"/>
                  </a:cubicBezTo>
                  <a:cubicBezTo>
                    <a:pt x="242" y="136"/>
                    <a:pt x="248" y="138"/>
                    <a:pt x="250" y="142"/>
                  </a:cubicBezTo>
                  <a:cubicBezTo>
                    <a:pt x="253" y="145"/>
                    <a:pt x="257" y="147"/>
                    <a:pt x="262" y="145"/>
                  </a:cubicBezTo>
                  <a:cubicBezTo>
                    <a:pt x="266" y="144"/>
                    <a:pt x="262" y="141"/>
                    <a:pt x="263" y="139"/>
                  </a:cubicBezTo>
                  <a:cubicBezTo>
                    <a:pt x="265" y="136"/>
                    <a:pt x="251" y="129"/>
                    <a:pt x="250" y="127"/>
                  </a:cubicBezTo>
                  <a:cubicBezTo>
                    <a:pt x="249" y="124"/>
                    <a:pt x="254" y="126"/>
                    <a:pt x="258" y="128"/>
                  </a:cubicBezTo>
                  <a:cubicBezTo>
                    <a:pt x="262" y="129"/>
                    <a:pt x="262" y="125"/>
                    <a:pt x="262" y="122"/>
                  </a:cubicBezTo>
                  <a:cubicBezTo>
                    <a:pt x="262" y="120"/>
                    <a:pt x="254" y="120"/>
                    <a:pt x="250" y="122"/>
                  </a:cubicBezTo>
                  <a:cubicBezTo>
                    <a:pt x="246" y="124"/>
                    <a:pt x="243" y="120"/>
                    <a:pt x="248" y="119"/>
                  </a:cubicBezTo>
                  <a:cubicBezTo>
                    <a:pt x="253" y="118"/>
                    <a:pt x="248" y="116"/>
                    <a:pt x="250" y="115"/>
                  </a:cubicBezTo>
                  <a:cubicBezTo>
                    <a:pt x="251" y="113"/>
                    <a:pt x="258" y="119"/>
                    <a:pt x="261" y="118"/>
                  </a:cubicBezTo>
                  <a:cubicBezTo>
                    <a:pt x="265" y="117"/>
                    <a:pt x="267" y="118"/>
                    <a:pt x="270" y="116"/>
                  </a:cubicBezTo>
                  <a:cubicBezTo>
                    <a:pt x="273" y="114"/>
                    <a:pt x="265" y="112"/>
                    <a:pt x="263" y="110"/>
                  </a:cubicBezTo>
                  <a:cubicBezTo>
                    <a:pt x="261" y="108"/>
                    <a:pt x="271" y="108"/>
                    <a:pt x="274" y="108"/>
                  </a:cubicBezTo>
                  <a:cubicBezTo>
                    <a:pt x="277" y="109"/>
                    <a:pt x="278" y="104"/>
                    <a:pt x="276" y="105"/>
                  </a:cubicBezTo>
                  <a:cubicBezTo>
                    <a:pt x="273" y="106"/>
                    <a:pt x="265" y="102"/>
                    <a:pt x="267" y="99"/>
                  </a:cubicBezTo>
                  <a:cubicBezTo>
                    <a:pt x="268" y="97"/>
                    <a:pt x="272" y="100"/>
                    <a:pt x="275" y="98"/>
                  </a:cubicBezTo>
                  <a:cubicBezTo>
                    <a:pt x="279" y="96"/>
                    <a:pt x="276" y="88"/>
                    <a:pt x="273" y="88"/>
                  </a:cubicBezTo>
                  <a:cubicBezTo>
                    <a:pt x="270" y="88"/>
                    <a:pt x="264" y="87"/>
                    <a:pt x="264" y="86"/>
                  </a:cubicBezTo>
                  <a:cubicBezTo>
                    <a:pt x="264" y="85"/>
                    <a:pt x="259" y="84"/>
                    <a:pt x="260" y="82"/>
                  </a:cubicBezTo>
                  <a:cubicBezTo>
                    <a:pt x="262" y="81"/>
                    <a:pt x="264" y="84"/>
                    <a:pt x="267" y="81"/>
                  </a:cubicBezTo>
                  <a:cubicBezTo>
                    <a:pt x="271" y="79"/>
                    <a:pt x="278" y="82"/>
                    <a:pt x="281" y="81"/>
                  </a:cubicBezTo>
                  <a:cubicBezTo>
                    <a:pt x="284" y="81"/>
                    <a:pt x="280" y="75"/>
                    <a:pt x="278" y="76"/>
                  </a:cubicBezTo>
                  <a:cubicBezTo>
                    <a:pt x="276" y="77"/>
                    <a:pt x="270" y="77"/>
                    <a:pt x="269" y="74"/>
                  </a:cubicBezTo>
                  <a:cubicBezTo>
                    <a:pt x="269" y="71"/>
                    <a:pt x="275" y="74"/>
                    <a:pt x="276" y="72"/>
                  </a:cubicBezTo>
                  <a:cubicBezTo>
                    <a:pt x="277" y="71"/>
                    <a:pt x="268" y="67"/>
                    <a:pt x="266" y="70"/>
                  </a:cubicBezTo>
                  <a:cubicBezTo>
                    <a:pt x="265" y="73"/>
                    <a:pt x="259" y="72"/>
                    <a:pt x="262" y="71"/>
                  </a:cubicBezTo>
                  <a:cubicBezTo>
                    <a:pt x="265" y="69"/>
                    <a:pt x="265" y="64"/>
                    <a:pt x="265" y="61"/>
                  </a:cubicBezTo>
                  <a:cubicBezTo>
                    <a:pt x="265" y="58"/>
                    <a:pt x="275" y="58"/>
                    <a:pt x="274" y="54"/>
                  </a:cubicBezTo>
                  <a:cubicBezTo>
                    <a:pt x="273" y="50"/>
                    <a:pt x="279" y="49"/>
                    <a:pt x="283" y="49"/>
                  </a:cubicBezTo>
                  <a:cubicBezTo>
                    <a:pt x="286" y="49"/>
                    <a:pt x="283" y="44"/>
                    <a:pt x="279" y="45"/>
                  </a:cubicBezTo>
                  <a:cubicBezTo>
                    <a:pt x="276" y="45"/>
                    <a:pt x="272" y="49"/>
                    <a:pt x="271" y="48"/>
                  </a:cubicBezTo>
                  <a:cubicBezTo>
                    <a:pt x="269" y="46"/>
                    <a:pt x="275" y="43"/>
                    <a:pt x="278" y="43"/>
                  </a:cubicBezTo>
                  <a:cubicBezTo>
                    <a:pt x="281" y="43"/>
                    <a:pt x="288" y="43"/>
                    <a:pt x="291" y="41"/>
                  </a:cubicBezTo>
                  <a:cubicBezTo>
                    <a:pt x="293" y="40"/>
                    <a:pt x="286" y="39"/>
                    <a:pt x="281" y="39"/>
                  </a:cubicBezTo>
                  <a:cubicBezTo>
                    <a:pt x="276" y="40"/>
                    <a:pt x="276" y="38"/>
                    <a:pt x="284" y="38"/>
                  </a:cubicBezTo>
                  <a:cubicBezTo>
                    <a:pt x="291" y="37"/>
                    <a:pt x="290" y="36"/>
                    <a:pt x="295" y="35"/>
                  </a:cubicBezTo>
                  <a:cubicBezTo>
                    <a:pt x="300" y="35"/>
                    <a:pt x="298" y="33"/>
                    <a:pt x="301" y="32"/>
                  </a:cubicBezTo>
                  <a:cubicBezTo>
                    <a:pt x="305" y="32"/>
                    <a:pt x="313" y="29"/>
                    <a:pt x="313" y="27"/>
                  </a:cubicBezTo>
                  <a:cubicBezTo>
                    <a:pt x="313" y="25"/>
                    <a:pt x="301" y="22"/>
                    <a:pt x="295" y="2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18" name="Freeform 11"/>
            <p:cNvSpPr>
              <a:spLocks/>
            </p:cNvSpPr>
            <p:nvPr userDrawn="1"/>
          </p:nvSpPr>
          <p:spPr bwMode="auto">
            <a:xfrm>
              <a:off x="16941800" y="2363788"/>
              <a:ext cx="47625" cy="33338"/>
            </a:xfrm>
            <a:custGeom>
              <a:avLst/>
              <a:gdLst>
                <a:gd name="T0" fmla="*/ 17 w 17"/>
                <a:gd name="T1" fmla="*/ 8 h 12"/>
                <a:gd name="T2" fmla="*/ 13 w 17"/>
                <a:gd name="T3" fmla="*/ 4 h 12"/>
                <a:gd name="T4" fmla="*/ 3 w 17"/>
                <a:gd name="T5" fmla="*/ 2 h 12"/>
                <a:gd name="T6" fmla="*/ 2 w 17"/>
                <a:gd name="T7" fmla="*/ 7 h 12"/>
                <a:gd name="T8" fmla="*/ 8 w 17"/>
                <a:gd name="T9" fmla="*/ 10 h 12"/>
                <a:gd name="T10" fmla="*/ 17 w 17"/>
                <a:gd name="T11" fmla="*/ 8 h 12"/>
              </a:gdLst>
              <a:ahLst/>
              <a:cxnLst>
                <a:cxn ang="0">
                  <a:pos x="T0" y="T1"/>
                </a:cxn>
                <a:cxn ang="0">
                  <a:pos x="T2" y="T3"/>
                </a:cxn>
                <a:cxn ang="0">
                  <a:pos x="T4" y="T5"/>
                </a:cxn>
                <a:cxn ang="0">
                  <a:pos x="T6" y="T7"/>
                </a:cxn>
                <a:cxn ang="0">
                  <a:pos x="T8" y="T9"/>
                </a:cxn>
                <a:cxn ang="0">
                  <a:pos x="T10" y="T11"/>
                </a:cxn>
              </a:cxnLst>
              <a:rect l="0" t="0" r="r" b="b"/>
              <a:pathLst>
                <a:path w="17" h="12">
                  <a:moveTo>
                    <a:pt x="17" y="8"/>
                  </a:moveTo>
                  <a:cubicBezTo>
                    <a:pt x="17" y="5"/>
                    <a:pt x="14" y="7"/>
                    <a:pt x="13" y="4"/>
                  </a:cubicBezTo>
                  <a:cubicBezTo>
                    <a:pt x="11" y="1"/>
                    <a:pt x="4" y="0"/>
                    <a:pt x="3" y="2"/>
                  </a:cubicBezTo>
                  <a:cubicBezTo>
                    <a:pt x="3" y="3"/>
                    <a:pt x="0" y="5"/>
                    <a:pt x="2" y="7"/>
                  </a:cubicBezTo>
                  <a:cubicBezTo>
                    <a:pt x="4" y="9"/>
                    <a:pt x="5" y="8"/>
                    <a:pt x="8" y="10"/>
                  </a:cubicBezTo>
                  <a:cubicBezTo>
                    <a:pt x="10" y="12"/>
                    <a:pt x="17" y="10"/>
                    <a:pt x="17" y="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19" name="Freeform 12"/>
            <p:cNvSpPr>
              <a:spLocks/>
            </p:cNvSpPr>
            <p:nvPr userDrawn="1"/>
          </p:nvSpPr>
          <p:spPr bwMode="auto">
            <a:xfrm>
              <a:off x="15928975" y="2246313"/>
              <a:ext cx="157163" cy="100013"/>
            </a:xfrm>
            <a:custGeom>
              <a:avLst/>
              <a:gdLst>
                <a:gd name="T0" fmla="*/ 9 w 57"/>
                <a:gd name="T1" fmla="*/ 28 h 36"/>
                <a:gd name="T2" fmla="*/ 16 w 57"/>
                <a:gd name="T3" fmla="*/ 36 h 36"/>
                <a:gd name="T4" fmla="*/ 20 w 57"/>
                <a:gd name="T5" fmla="*/ 34 h 36"/>
                <a:gd name="T6" fmla="*/ 25 w 57"/>
                <a:gd name="T7" fmla="*/ 33 h 36"/>
                <a:gd name="T8" fmla="*/ 30 w 57"/>
                <a:gd name="T9" fmla="*/ 29 h 36"/>
                <a:gd name="T10" fmla="*/ 34 w 57"/>
                <a:gd name="T11" fmla="*/ 24 h 36"/>
                <a:gd name="T12" fmla="*/ 39 w 57"/>
                <a:gd name="T13" fmla="*/ 19 h 36"/>
                <a:gd name="T14" fmla="*/ 55 w 57"/>
                <a:gd name="T15" fmla="*/ 12 h 36"/>
                <a:gd name="T16" fmla="*/ 49 w 57"/>
                <a:gd name="T17" fmla="*/ 7 h 36"/>
                <a:gd name="T18" fmla="*/ 38 w 57"/>
                <a:gd name="T19" fmla="*/ 5 h 36"/>
                <a:gd name="T20" fmla="*/ 35 w 57"/>
                <a:gd name="T21" fmla="*/ 4 h 36"/>
                <a:gd name="T22" fmla="*/ 25 w 57"/>
                <a:gd name="T23" fmla="*/ 1 h 36"/>
                <a:gd name="T24" fmla="*/ 9 w 57"/>
                <a:gd name="T25" fmla="*/ 4 h 36"/>
                <a:gd name="T26" fmla="*/ 11 w 57"/>
                <a:gd name="T27" fmla="*/ 9 h 36"/>
                <a:gd name="T28" fmla="*/ 7 w 57"/>
                <a:gd name="T29" fmla="*/ 16 h 36"/>
                <a:gd name="T30" fmla="*/ 3 w 57"/>
                <a:gd name="T31" fmla="*/ 24 h 36"/>
                <a:gd name="T32" fmla="*/ 9 w 57"/>
                <a:gd name="T33" fmla="*/ 2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36">
                  <a:moveTo>
                    <a:pt x="9" y="28"/>
                  </a:moveTo>
                  <a:cubicBezTo>
                    <a:pt x="13" y="29"/>
                    <a:pt x="14" y="36"/>
                    <a:pt x="16" y="36"/>
                  </a:cubicBezTo>
                  <a:cubicBezTo>
                    <a:pt x="18" y="36"/>
                    <a:pt x="17" y="34"/>
                    <a:pt x="20" y="34"/>
                  </a:cubicBezTo>
                  <a:cubicBezTo>
                    <a:pt x="23" y="34"/>
                    <a:pt x="22" y="33"/>
                    <a:pt x="25" y="33"/>
                  </a:cubicBezTo>
                  <a:cubicBezTo>
                    <a:pt x="27" y="33"/>
                    <a:pt x="30" y="32"/>
                    <a:pt x="30" y="29"/>
                  </a:cubicBezTo>
                  <a:cubicBezTo>
                    <a:pt x="30" y="26"/>
                    <a:pt x="32" y="25"/>
                    <a:pt x="34" y="24"/>
                  </a:cubicBezTo>
                  <a:cubicBezTo>
                    <a:pt x="37" y="23"/>
                    <a:pt x="35" y="20"/>
                    <a:pt x="39" y="19"/>
                  </a:cubicBezTo>
                  <a:cubicBezTo>
                    <a:pt x="42" y="18"/>
                    <a:pt x="53" y="14"/>
                    <a:pt x="55" y="12"/>
                  </a:cubicBezTo>
                  <a:cubicBezTo>
                    <a:pt x="57" y="11"/>
                    <a:pt x="53" y="9"/>
                    <a:pt x="49" y="7"/>
                  </a:cubicBezTo>
                  <a:cubicBezTo>
                    <a:pt x="44" y="4"/>
                    <a:pt x="41" y="3"/>
                    <a:pt x="38" y="5"/>
                  </a:cubicBezTo>
                  <a:cubicBezTo>
                    <a:pt x="35" y="7"/>
                    <a:pt x="37" y="3"/>
                    <a:pt x="35" y="4"/>
                  </a:cubicBezTo>
                  <a:cubicBezTo>
                    <a:pt x="32" y="5"/>
                    <a:pt x="26" y="2"/>
                    <a:pt x="25" y="1"/>
                  </a:cubicBezTo>
                  <a:cubicBezTo>
                    <a:pt x="24" y="0"/>
                    <a:pt x="12" y="4"/>
                    <a:pt x="9" y="4"/>
                  </a:cubicBezTo>
                  <a:cubicBezTo>
                    <a:pt x="6" y="4"/>
                    <a:pt x="9" y="7"/>
                    <a:pt x="11" y="9"/>
                  </a:cubicBezTo>
                  <a:cubicBezTo>
                    <a:pt x="13" y="10"/>
                    <a:pt x="6" y="15"/>
                    <a:pt x="7" y="16"/>
                  </a:cubicBezTo>
                  <a:cubicBezTo>
                    <a:pt x="9" y="17"/>
                    <a:pt x="6" y="20"/>
                    <a:pt x="3" y="24"/>
                  </a:cubicBezTo>
                  <a:cubicBezTo>
                    <a:pt x="0" y="28"/>
                    <a:pt x="5" y="27"/>
                    <a:pt x="9" y="2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20" name="Freeform 13"/>
            <p:cNvSpPr>
              <a:spLocks/>
            </p:cNvSpPr>
            <p:nvPr userDrawn="1"/>
          </p:nvSpPr>
          <p:spPr bwMode="auto">
            <a:xfrm>
              <a:off x="16025813" y="2268538"/>
              <a:ext cx="263525" cy="141288"/>
            </a:xfrm>
            <a:custGeom>
              <a:avLst/>
              <a:gdLst>
                <a:gd name="T0" fmla="*/ 87 w 95"/>
                <a:gd name="T1" fmla="*/ 39 h 51"/>
                <a:gd name="T2" fmla="*/ 95 w 95"/>
                <a:gd name="T3" fmla="*/ 39 h 51"/>
                <a:gd name="T4" fmla="*/ 86 w 95"/>
                <a:gd name="T5" fmla="*/ 32 h 51"/>
                <a:gd name="T6" fmla="*/ 78 w 95"/>
                <a:gd name="T7" fmla="*/ 28 h 51"/>
                <a:gd name="T8" fmla="*/ 75 w 95"/>
                <a:gd name="T9" fmla="*/ 21 h 51"/>
                <a:gd name="T10" fmla="*/ 73 w 95"/>
                <a:gd name="T11" fmla="*/ 9 h 51"/>
                <a:gd name="T12" fmla="*/ 74 w 95"/>
                <a:gd name="T13" fmla="*/ 2 h 51"/>
                <a:gd name="T14" fmla="*/ 64 w 95"/>
                <a:gd name="T15" fmla="*/ 4 h 51"/>
                <a:gd name="T16" fmla="*/ 70 w 95"/>
                <a:gd name="T17" fmla="*/ 9 h 51"/>
                <a:gd name="T18" fmla="*/ 63 w 95"/>
                <a:gd name="T19" fmla="*/ 7 h 51"/>
                <a:gd name="T20" fmla="*/ 58 w 95"/>
                <a:gd name="T21" fmla="*/ 7 h 51"/>
                <a:gd name="T22" fmla="*/ 61 w 95"/>
                <a:gd name="T23" fmla="*/ 19 h 51"/>
                <a:gd name="T24" fmla="*/ 58 w 95"/>
                <a:gd name="T25" fmla="*/ 22 h 51"/>
                <a:gd name="T26" fmla="*/ 54 w 95"/>
                <a:gd name="T27" fmla="*/ 13 h 51"/>
                <a:gd name="T28" fmla="*/ 45 w 95"/>
                <a:gd name="T29" fmla="*/ 9 h 51"/>
                <a:gd name="T30" fmla="*/ 49 w 95"/>
                <a:gd name="T31" fmla="*/ 14 h 51"/>
                <a:gd name="T32" fmla="*/ 43 w 95"/>
                <a:gd name="T33" fmla="*/ 14 h 51"/>
                <a:gd name="T34" fmla="*/ 41 w 95"/>
                <a:gd name="T35" fmla="*/ 13 h 51"/>
                <a:gd name="T36" fmla="*/ 33 w 95"/>
                <a:gd name="T37" fmla="*/ 9 h 51"/>
                <a:gd name="T38" fmla="*/ 30 w 95"/>
                <a:gd name="T39" fmla="*/ 14 h 51"/>
                <a:gd name="T40" fmla="*/ 26 w 95"/>
                <a:gd name="T41" fmla="*/ 12 h 51"/>
                <a:gd name="T42" fmla="*/ 27 w 95"/>
                <a:gd name="T43" fmla="*/ 6 h 51"/>
                <a:gd name="T44" fmla="*/ 14 w 95"/>
                <a:gd name="T45" fmla="*/ 9 h 51"/>
                <a:gd name="T46" fmla="*/ 4 w 95"/>
                <a:gd name="T47" fmla="*/ 15 h 51"/>
                <a:gd name="T48" fmla="*/ 3 w 95"/>
                <a:gd name="T49" fmla="*/ 18 h 51"/>
                <a:gd name="T50" fmla="*/ 5 w 95"/>
                <a:gd name="T51" fmla="*/ 23 h 51"/>
                <a:gd name="T52" fmla="*/ 7 w 95"/>
                <a:gd name="T53" fmla="*/ 25 h 51"/>
                <a:gd name="T54" fmla="*/ 19 w 95"/>
                <a:gd name="T55" fmla="*/ 23 h 51"/>
                <a:gd name="T56" fmla="*/ 6 w 95"/>
                <a:gd name="T57" fmla="*/ 29 h 51"/>
                <a:gd name="T58" fmla="*/ 21 w 95"/>
                <a:gd name="T59" fmla="*/ 32 h 51"/>
                <a:gd name="T60" fmla="*/ 38 w 95"/>
                <a:gd name="T61" fmla="*/ 34 h 51"/>
                <a:gd name="T62" fmla="*/ 25 w 95"/>
                <a:gd name="T63" fmla="*/ 35 h 51"/>
                <a:gd name="T64" fmla="*/ 10 w 95"/>
                <a:gd name="T65" fmla="*/ 39 h 51"/>
                <a:gd name="T66" fmla="*/ 17 w 95"/>
                <a:gd name="T67" fmla="*/ 43 h 51"/>
                <a:gd name="T68" fmla="*/ 29 w 95"/>
                <a:gd name="T69" fmla="*/ 46 h 51"/>
                <a:gd name="T70" fmla="*/ 40 w 95"/>
                <a:gd name="T71" fmla="*/ 51 h 51"/>
                <a:gd name="T72" fmla="*/ 56 w 95"/>
                <a:gd name="T73" fmla="*/ 48 h 51"/>
                <a:gd name="T74" fmla="*/ 63 w 95"/>
                <a:gd name="T75" fmla="*/ 44 h 51"/>
                <a:gd name="T76" fmla="*/ 67 w 95"/>
                <a:gd name="T77" fmla="*/ 45 h 51"/>
                <a:gd name="T78" fmla="*/ 74 w 95"/>
                <a:gd name="T79" fmla="*/ 47 h 51"/>
                <a:gd name="T80" fmla="*/ 90 w 95"/>
                <a:gd name="T81" fmla="*/ 47 h 51"/>
                <a:gd name="T82" fmla="*/ 86 w 95"/>
                <a:gd name="T83" fmla="*/ 43 h 51"/>
                <a:gd name="T84" fmla="*/ 82 w 95"/>
                <a:gd name="T85" fmla="*/ 42 h 51"/>
                <a:gd name="T86" fmla="*/ 87 w 95"/>
                <a:gd name="T87" fmla="*/ 3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5" h="51">
                  <a:moveTo>
                    <a:pt x="87" y="39"/>
                  </a:moveTo>
                  <a:cubicBezTo>
                    <a:pt x="89" y="37"/>
                    <a:pt x="95" y="42"/>
                    <a:pt x="95" y="39"/>
                  </a:cubicBezTo>
                  <a:cubicBezTo>
                    <a:pt x="95" y="35"/>
                    <a:pt x="88" y="34"/>
                    <a:pt x="86" y="32"/>
                  </a:cubicBezTo>
                  <a:cubicBezTo>
                    <a:pt x="83" y="30"/>
                    <a:pt x="82" y="31"/>
                    <a:pt x="78" y="28"/>
                  </a:cubicBezTo>
                  <a:cubicBezTo>
                    <a:pt x="73" y="25"/>
                    <a:pt x="79" y="23"/>
                    <a:pt x="75" y="21"/>
                  </a:cubicBezTo>
                  <a:cubicBezTo>
                    <a:pt x="72" y="18"/>
                    <a:pt x="71" y="11"/>
                    <a:pt x="73" y="9"/>
                  </a:cubicBezTo>
                  <a:cubicBezTo>
                    <a:pt x="76" y="7"/>
                    <a:pt x="78" y="3"/>
                    <a:pt x="74" y="2"/>
                  </a:cubicBezTo>
                  <a:cubicBezTo>
                    <a:pt x="70" y="0"/>
                    <a:pt x="63" y="3"/>
                    <a:pt x="64" y="4"/>
                  </a:cubicBezTo>
                  <a:cubicBezTo>
                    <a:pt x="65" y="5"/>
                    <a:pt x="70" y="8"/>
                    <a:pt x="70" y="9"/>
                  </a:cubicBezTo>
                  <a:cubicBezTo>
                    <a:pt x="70" y="11"/>
                    <a:pt x="65" y="6"/>
                    <a:pt x="63" y="7"/>
                  </a:cubicBezTo>
                  <a:cubicBezTo>
                    <a:pt x="62" y="8"/>
                    <a:pt x="60" y="4"/>
                    <a:pt x="58" y="7"/>
                  </a:cubicBezTo>
                  <a:cubicBezTo>
                    <a:pt x="56" y="9"/>
                    <a:pt x="60" y="17"/>
                    <a:pt x="61" y="19"/>
                  </a:cubicBezTo>
                  <a:cubicBezTo>
                    <a:pt x="63" y="21"/>
                    <a:pt x="60" y="21"/>
                    <a:pt x="58" y="22"/>
                  </a:cubicBezTo>
                  <a:cubicBezTo>
                    <a:pt x="56" y="22"/>
                    <a:pt x="56" y="16"/>
                    <a:pt x="54" y="13"/>
                  </a:cubicBezTo>
                  <a:cubicBezTo>
                    <a:pt x="53" y="11"/>
                    <a:pt x="45" y="8"/>
                    <a:pt x="45" y="9"/>
                  </a:cubicBezTo>
                  <a:cubicBezTo>
                    <a:pt x="44" y="11"/>
                    <a:pt x="49" y="11"/>
                    <a:pt x="49" y="14"/>
                  </a:cubicBezTo>
                  <a:cubicBezTo>
                    <a:pt x="48" y="16"/>
                    <a:pt x="45" y="12"/>
                    <a:pt x="43" y="14"/>
                  </a:cubicBezTo>
                  <a:cubicBezTo>
                    <a:pt x="40" y="16"/>
                    <a:pt x="41" y="15"/>
                    <a:pt x="41" y="13"/>
                  </a:cubicBezTo>
                  <a:cubicBezTo>
                    <a:pt x="42" y="11"/>
                    <a:pt x="38" y="9"/>
                    <a:pt x="33" y="9"/>
                  </a:cubicBezTo>
                  <a:cubicBezTo>
                    <a:pt x="28" y="9"/>
                    <a:pt x="31" y="13"/>
                    <a:pt x="30" y="14"/>
                  </a:cubicBezTo>
                  <a:cubicBezTo>
                    <a:pt x="28" y="15"/>
                    <a:pt x="21" y="13"/>
                    <a:pt x="26" y="12"/>
                  </a:cubicBezTo>
                  <a:cubicBezTo>
                    <a:pt x="30" y="11"/>
                    <a:pt x="28" y="9"/>
                    <a:pt x="27" y="6"/>
                  </a:cubicBezTo>
                  <a:cubicBezTo>
                    <a:pt x="25" y="4"/>
                    <a:pt x="21" y="7"/>
                    <a:pt x="14" y="9"/>
                  </a:cubicBezTo>
                  <a:cubicBezTo>
                    <a:pt x="7" y="12"/>
                    <a:pt x="4" y="14"/>
                    <a:pt x="4" y="15"/>
                  </a:cubicBezTo>
                  <a:cubicBezTo>
                    <a:pt x="5" y="15"/>
                    <a:pt x="6" y="16"/>
                    <a:pt x="3" y="18"/>
                  </a:cubicBezTo>
                  <a:cubicBezTo>
                    <a:pt x="0" y="21"/>
                    <a:pt x="3" y="23"/>
                    <a:pt x="5" y="23"/>
                  </a:cubicBezTo>
                  <a:cubicBezTo>
                    <a:pt x="8" y="23"/>
                    <a:pt x="6" y="25"/>
                    <a:pt x="7" y="25"/>
                  </a:cubicBezTo>
                  <a:cubicBezTo>
                    <a:pt x="9" y="26"/>
                    <a:pt x="17" y="22"/>
                    <a:pt x="19" y="23"/>
                  </a:cubicBezTo>
                  <a:cubicBezTo>
                    <a:pt x="22" y="25"/>
                    <a:pt x="6" y="26"/>
                    <a:pt x="6" y="29"/>
                  </a:cubicBezTo>
                  <a:cubicBezTo>
                    <a:pt x="6" y="31"/>
                    <a:pt x="15" y="33"/>
                    <a:pt x="21" y="32"/>
                  </a:cubicBezTo>
                  <a:cubicBezTo>
                    <a:pt x="27" y="31"/>
                    <a:pt x="38" y="33"/>
                    <a:pt x="38" y="34"/>
                  </a:cubicBezTo>
                  <a:cubicBezTo>
                    <a:pt x="38" y="36"/>
                    <a:pt x="31" y="36"/>
                    <a:pt x="25" y="35"/>
                  </a:cubicBezTo>
                  <a:cubicBezTo>
                    <a:pt x="20" y="35"/>
                    <a:pt x="10" y="37"/>
                    <a:pt x="10" y="39"/>
                  </a:cubicBezTo>
                  <a:cubicBezTo>
                    <a:pt x="11" y="41"/>
                    <a:pt x="11" y="41"/>
                    <a:pt x="17" y="43"/>
                  </a:cubicBezTo>
                  <a:cubicBezTo>
                    <a:pt x="23" y="46"/>
                    <a:pt x="29" y="42"/>
                    <a:pt x="29" y="46"/>
                  </a:cubicBezTo>
                  <a:cubicBezTo>
                    <a:pt x="29" y="50"/>
                    <a:pt x="32" y="51"/>
                    <a:pt x="40" y="51"/>
                  </a:cubicBezTo>
                  <a:cubicBezTo>
                    <a:pt x="48" y="51"/>
                    <a:pt x="52" y="47"/>
                    <a:pt x="56" y="48"/>
                  </a:cubicBezTo>
                  <a:cubicBezTo>
                    <a:pt x="60" y="48"/>
                    <a:pt x="61" y="47"/>
                    <a:pt x="63" y="44"/>
                  </a:cubicBezTo>
                  <a:cubicBezTo>
                    <a:pt x="65" y="42"/>
                    <a:pt x="67" y="43"/>
                    <a:pt x="67" y="45"/>
                  </a:cubicBezTo>
                  <a:cubicBezTo>
                    <a:pt x="68" y="46"/>
                    <a:pt x="73" y="46"/>
                    <a:pt x="74" y="47"/>
                  </a:cubicBezTo>
                  <a:cubicBezTo>
                    <a:pt x="77" y="50"/>
                    <a:pt x="86" y="49"/>
                    <a:pt x="90" y="47"/>
                  </a:cubicBezTo>
                  <a:cubicBezTo>
                    <a:pt x="93" y="45"/>
                    <a:pt x="88" y="40"/>
                    <a:pt x="86" y="43"/>
                  </a:cubicBezTo>
                  <a:cubicBezTo>
                    <a:pt x="85" y="45"/>
                    <a:pt x="83" y="43"/>
                    <a:pt x="82" y="42"/>
                  </a:cubicBezTo>
                  <a:cubicBezTo>
                    <a:pt x="82" y="41"/>
                    <a:pt x="86" y="41"/>
                    <a:pt x="87" y="3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21" name="Freeform 14"/>
            <p:cNvSpPr>
              <a:spLocks/>
            </p:cNvSpPr>
            <p:nvPr userDrawn="1"/>
          </p:nvSpPr>
          <p:spPr bwMode="auto">
            <a:xfrm>
              <a:off x="16022638" y="2201863"/>
              <a:ext cx="28575" cy="22225"/>
            </a:xfrm>
            <a:custGeom>
              <a:avLst/>
              <a:gdLst>
                <a:gd name="T0" fmla="*/ 2 w 10"/>
                <a:gd name="T1" fmla="*/ 7 h 8"/>
                <a:gd name="T2" fmla="*/ 10 w 10"/>
                <a:gd name="T3" fmla="*/ 2 h 8"/>
                <a:gd name="T4" fmla="*/ 2 w 10"/>
                <a:gd name="T5" fmla="*/ 7 h 8"/>
              </a:gdLst>
              <a:ahLst/>
              <a:cxnLst>
                <a:cxn ang="0">
                  <a:pos x="T0" y="T1"/>
                </a:cxn>
                <a:cxn ang="0">
                  <a:pos x="T2" y="T3"/>
                </a:cxn>
                <a:cxn ang="0">
                  <a:pos x="T4" y="T5"/>
                </a:cxn>
              </a:cxnLst>
              <a:rect l="0" t="0" r="r" b="b"/>
              <a:pathLst>
                <a:path w="10" h="8">
                  <a:moveTo>
                    <a:pt x="2" y="7"/>
                  </a:moveTo>
                  <a:cubicBezTo>
                    <a:pt x="6" y="8"/>
                    <a:pt x="10" y="4"/>
                    <a:pt x="10" y="2"/>
                  </a:cubicBezTo>
                  <a:cubicBezTo>
                    <a:pt x="10" y="0"/>
                    <a:pt x="0" y="7"/>
                    <a:pt x="2" y="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22" name="Freeform 15"/>
            <p:cNvSpPr>
              <a:spLocks/>
            </p:cNvSpPr>
            <p:nvPr userDrawn="1"/>
          </p:nvSpPr>
          <p:spPr bwMode="auto">
            <a:xfrm>
              <a:off x="15973425" y="2157413"/>
              <a:ext cx="111125" cy="58738"/>
            </a:xfrm>
            <a:custGeom>
              <a:avLst/>
              <a:gdLst>
                <a:gd name="T0" fmla="*/ 1 w 40"/>
                <a:gd name="T1" fmla="*/ 17 h 21"/>
                <a:gd name="T2" fmla="*/ 3 w 40"/>
                <a:gd name="T3" fmla="*/ 20 h 21"/>
                <a:gd name="T4" fmla="*/ 7 w 40"/>
                <a:gd name="T5" fmla="*/ 19 h 21"/>
                <a:gd name="T6" fmla="*/ 11 w 40"/>
                <a:gd name="T7" fmla="*/ 17 h 21"/>
                <a:gd name="T8" fmla="*/ 15 w 40"/>
                <a:gd name="T9" fmla="*/ 21 h 21"/>
                <a:gd name="T10" fmla="*/ 19 w 40"/>
                <a:gd name="T11" fmla="*/ 17 h 21"/>
                <a:gd name="T12" fmla="*/ 22 w 40"/>
                <a:gd name="T13" fmla="*/ 14 h 21"/>
                <a:gd name="T14" fmla="*/ 25 w 40"/>
                <a:gd name="T15" fmla="*/ 10 h 21"/>
                <a:gd name="T16" fmla="*/ 27 w 40"/>
                <a:gd name="T17" fmla="*/ 14 h 21"/>
                <a:gd name="T18" fmla="*/ 32 w 40"/>
                <a:gd name="T19" fmla="*/ 13 h 21"/>
                <a:gd name="T20" fmla="*/ 36 w 40"/>
                <a:gd name="T21" fmla="*/ 11 h 21"/>
                <a:gd name="T22" fmla="*/ 36 w 40"/>
                <a:gd name="T23" fmla="*/ 7 h 21"/>
                <a:gd name="T24" fmla="*/ 39 w 40"/>
                <a:gd name="T25" fmla="*/ 5 h 21"/>
                <a:gd name="T26" fmla="*/ 35 w 40"/>
                <a:gd name="T27" fmla="*/ 2 h 21"/>
                <a:gd name="T28" fmla="*/ 32 w 40"/>
                <a:gd name="T29" fmla="*/ 4 h 21"/>
                <a:gd name="T30" fmla="*/ 25 w 40"/>
                <a:gd name="T31" fmla="*/ 4 h 21"/>
                <a:gd name="T32" fmla="*/ 16 w 40"/>
                <a:gd name="T33" fmla="*/ 8 h 21"/>
                <a:gd name="T34" fmla="*/ 8 w 40"/>
                <a:gd name="T35" fmla="*/ 13 h 21"/>
                <a:gd name="T36" fmla="*/ 1 w 40"/>
                <a:gd name="T3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 h="21">
                  <a:moveTo>
                    <a:pt x="1" y="17"/>
                  </a:moveTo>
                  <a:cubicBezTo>
                    <a:pt x="3" y="17"/>
                    <a:pt x="1" y="21"/>
                    <a:pt x="3" y="20"/>
                  </a:cubicBezTo>
                  <a:cubicBezTo>
                    <a:pt x="5" y="19"/>
                    <a:pt x="6" y="19"/>
                    <a:pt x="7" y="19"/>
                  </a:cubicBezTo>
                  <a:cubicBezTo>
                    <a:pt x="9" y="20"/>
                    <a:pt x="10" y="18"/>
                    <a:pt x="11" y="17"/>
                  </a:cubicBezTo>
                  <a:cubicBezTo>
                    <a:pt x="12" y="15"/>
                    <a:pt x="12" y="21"/>
                    <a:pt x="15" y="21"/>
                  </a:cubicBezTo>
                  <a:cubicBezTo>
                    <a:pt x="17" y="21"/>
                    <a:pt x="17" y="15"/>
                    <a:pt x="19" y="17"/>
                  </a:cubicBezTo>
                  <a:cubicBezTo>
                    <a:pt x="21" y="18"/>
                    <a:pt x="22" y="16"/>
                    <a:pt x="22" y="14"/>
                  </a:cubicBezTo>
                  <a:cubicBezTo>
                    <a:pt x="23" y="13"/>
                    <a:pt x="23" y="10"/>
                    <a:pt x="25" y="10"/>
                  </a:cubicBezTo>
                  <a:cubicBezTo>
                    <a:pt x="28" y="9"/>
                    <a:pt x="26" y="12"/>
                    <a:pt x="27" y="14"/>
                  </a:cubicBezTo>
                  <a:cubicBezTo>
                    <a:pt x="28" y="17"/>
                    <a:pt x="31" y="14"/>
                    <a:pt x="32" y="13"/>
                  </a:cubicBezTo>
                  <a:cubicBezTo>
                    <a:pt x="32" y="12"/>
                    <a:pt x="36" y="13"/>
                    <a:pt x="36" y="11"/>
                  </a:cubicBezTo>
                  <a:cubicBezTo>
                    <a:pt x="35" y="9"/>
                    <a:pt x="37" y="9"/>
                    <a:pt x="36" y="7"/>
                  </a:cubicBezTo>
                  <a:cubicBezTo>
                    <a:pt x="35" y="5"/>
                    <a:pt x="38" y="6"/>
                    <a:pt x="39" y="5"/>
                  </a:cubicBezTo>
                  <a:cubicBezTo>
                    <a:pt x="40" y="3"/>
                    <a:pt x="37" y="4"/>
                    <a:pt x="35" y="2"/>
                  </a:cubicBezTo>
                  <a:cubicBezTo>
                    <a:pt x="33" y="0"/>
                    <a:pt x="32" y="3"/>
                    <a:pt x="32" y="4"/>
                  </a:cubicBezTo>
                  <a:cubicBezTo>
                    <a:pt x="32" y="6"/>
                    <a:pt x="27" y="5"/>
                    <a:pt x="25" y="4"/>
                  </a:cubicBezTo>
                  <a:cubicBezTo>
                    <a:pt x="22" y="3"/>
                    <a:pt x="19" y="7"/>
                    <a:pt x="16" y="8"/>
                  </a:cubicBezTo>
                  <a:cubicBezTo>
                    <a:pt x="12" y="10"/>
                    <a:pt x="12" y="13"/>
                    <a:pt x="8" y="13"/>
                  </a:cubicBezTo>
                  <a:cubicBezTo>
                    <a:pt x="5" y="13"/>
                    <a:pt x="0" y="16"/>
                    <a:pt x="1" y="1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23" name="Freeform 16"/>
            <p:cNvSpPr>
              <a:spLocks/>
            </p:cNvSpPr>
            <p:nvPr userDrawn="1"/>
          </p:nvSpPr>
          <p:spPr bwMode="auto">
            <a:xfrm>
              <a:off x="16051213" y="2182813"/>
              <a:ext cx="174625" cy="74613"/>
            </a:xfrm>
            <a:custGeom>
              <a:avLst/>
              <a:gdLst>
                <a:gd name="T0" fmla="*/ 9 w 63"/>
                <a:gd name="T1" fmla="*/ 7 h 27"/>
                <a:gd name="T2" fmla="*/ 10 w 63"/>
                <a:gd name="T3" fmla="*/ 10 h 27"/>
                <a:gd name="T4" fmla="*/ 9 w 63"/>
                <a:gd name="T5" fmla="*/ 11 h 27"/>
                <a:gd name="T6" fmla="*/ 5 w 63"/>
                <a:gd name="T7" fmla="*/ 14 h 27"/>
                <a:gd name="T8" fmla="*/ 10 w 63"/>
                <a:gd name="T9" fmla="*/ 14 h 27"/>
                <a:gd name="T10" fmla="*/ 1 w 63"/>
                <a:gd name="T11" fmla="*/ 17 h 27"/>
                <a:gd name="T12" fmla="*/ 8 w 63"/>
                <a:gd name="T13" fmla="*/ 19 h 27"/>
                <a:gd name="T14" fmla="*/ 15 w 63"/>
                <a:gd name="T15" fmla="*/ 18 h 27"/>
                <a:gd name="T16" fmla="*/ 19 w 63"/>
                <a:gd name="T17" fmla="*/ 17 h 27"/>
                <a:gd name="T18" fmla="*/ 29 w 63"/>
                <a:gd name="T19" fmla="*/ 18 h 27"/>
                <a:gd name="T20" fmla="*/ 21 w 63"/>
                <a:gd name="T21" fmla="*/ 22 h 27"/>
                <a:gd name="T22" fmla="*/ 21 w 63"/>
                <a:gd name="T23" fmla="*/ 26 h 27"/>
                <a:gd name="T24" fmla="*/ 39 w 63"/>
                <a:gd name="T25" fmla="*/ 21 h 27"/>
                <a:gd name="T26" fmla="*/ 46 w 63"/>
                <a:gd name="T27" fmla="*/ 20 h 27"/>
                <a:gd name="T28" fmla="*/ 58 w 63"/>
                <a:gd name="T29" fmla="*/ 20 h 27"/>
                <a:gd name="T30" fmla="*/ 60 w 63"/>
                <a:gd name="T31" fmla="*/ 9 h 27"/>
                <a:gd name="T32" fmla="*/ 54 w 63"/>
                <a:gd name="T33" fmla="*/ 11 h 27"/>
                <a:gd name="T34" fmla="*/ 48 w 63"/>
                <a:gd name="T35" fmla="*/ 6 h 27"/>
                <a:gd name="T36" fmla="*/ 45 w 63"/>
                <a:gd name="T37" fmla="*/ 1 h 27"/>
                <a:gd name="T38" fmla="*/ 39 w 63"/>
                <a:gd name="T39" fmla="*/ 7 h 27"/>
                <a:gd name="T40" fmla="*/ 40 w 63"/>
                <a:gd name="T41" fmla="*/ 10 h 27"/>
                <a:gd name="T42" fmla="*/ 44 w 63"/>
                <a:gd name="T43" fmla="*/ 14 h 27"/>
                <a:gd name="T44" fmla="*/ 32 w 63"/>
                <a:gd name="T45" fmla="*/ 12 h 27"/>
                <a:gd name="T46" fmla="*/ 20 w 63"/>
                <a:gd name="T47" fmla="*/ 6 h 27"/>
                <a:gd name="T48" fmla="*/ 14 w 63"/>
                <a:gd name="T49" fmla="*/ 3 h 27"/>
                <a:gd name="T50" fmla="*/ 9 w 63"/>
                <a:gd name="T51"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3" h="27">
                  <a:moveTo>
                    <a:pt x="9" y="7"/>
                  </a:moveTo>
                  <a:cubicBezTo>
                    <a:pt x="6" y="7"/>
                    <a:pt x="6" y="10"/>
                    <a:pt x="10" y="10"/>
                  </a:cubicBezTo>
                  <a:cubicBezTo>
                    <a:pt x="13" y="10"/>
                    <a:pt x="14" y="11"/>
                    <a:pt x="9" y="11"/>
                  </a:cubicBezTo>
                  <a:cubicBezTo>
                    <a:pt x="4" y="11"/>
                    <a:pt x="2" y="15"/>
                    <a:pt x="5" y="14"/>
                  </a:cubicBezTo>
                  <a:cubicBezTo>
                    <a:pt x="9" y="13"/>
                    <a:pt x="13" y="13"/>
                    <a:pt x="10" y="14"/>
                  </a:cubicBezTo>
                  <a:cubicBezTo>
                    <a:pt x="8" y="15"/>
                    <a:pt x="0" y="16"/>
                    <a:pt x="1" y="17"/>
                  </a:cubicBezTo>
                  <a:cubicBezTo>
                    <a:pt x="2" y="18"/>
                    <a:pt x="5" y="18"/>
                    <a:pt x="8" y="19"/>
                  </a:cubicBezTo>
                  <a:cubicBezTo>
                    <a:pt x="11" y="20"/>
                    <a:pt x="13" y="21"/>
                    <a:pt x="15" y="18"/>
                  </a:cubicBezTo>
                  <a:cubicBezTo>
                    <a:pt x="17" y="16"/>
                    <a:pt x="20" y="13"/>
                    <a:pt x="19" y="17"/>
                  </a:cubicBezTo>
                  <a:cubicBezTo>
                    <a:pt x="18" y="20"/>
                    <a:pt x="23" y="18"/>
                    <a:pt x="29" y="18"/>
                  </a:cubicBezTo>
                  <a:cubicBezTo>
                    <a:pt x="35" y="17"/>
                    <a:pt x="28" y="21"/>
                    <a:pt x="21" y="22"/>
                  </a:cubicBezTo>
                  <a:cubicBezTo>
                    <a:pt x="15" y="22"/>
                    <a:pt x="16" y="25"/>
                    <a:pt x="21" y="26"/>
                  </a:cubicBezTo>
                  <a:cubicBezTo>
                    <a:pt x="26" y="27"/>
                    <a:pt x="37" y="23"/>
                    <a:pt x="39" y="21"/>
                  </a:cubicBezTo>
                  <a:cubicBezTo>
                    <a:pt x="42" y="18"/>
                    <a:pt x="44" y="22"/>
                    <a:pt x="46" y="20"/>
                  </a:cubicBezTo>
                  <a:cubicBezTo>
                    <a:pt x="49" y="18"/>
                    <a:pt x="54" y="20"/>
                    <a:pt x="58" y="20"/>
                  </a:cubicBezTo>
                  <a:cubicBezTo>
                    <a:pt x="62" y="19"/>
                    <a:pt x="63" y="10"/>
                    <a:pt x="60" y="9"/>
                  </a:cubicBezTo>
                  <a:cubicBezTo>
                    <a:pt x="57" y="8"/>
                    <a:pt x="57" y="11"/>
                    <a:pt x="54" y="11"/>
                  </a:cubicBezTo>
                  <a:cubicBezTo>
                    <a:pt x="52" y="12"/>
                    <a:pt x="50" y="8"/>
                    <a:pt x="48" y="6"/>
                  </a:cubicBezTo>
                  <a:cubicBezTo>
                    <a:pt x="46" y="4"/>
                    <a:pt x="48" y="0"/>
                    <a:pt x="45" y="1"/>
                  </a:cubicBezTo>
                  <a:cubicBezTo>
                    <a:pt x="42" y="1"/>
                    <a:pt x="35" y="6"/>
                    <a:pt x="39" y="7"/>
                  </a:cubicBezTo>
                  <a:cubicBezTo>
                    <a:pt x="43" y="7"/>
                    <a:pt x="42" y="9"/>
                    <a:pt x="40" y="10"/>
                  </a:cubicBezTo>
                  <a:cubicBezTo>
                    <a:pt x="38" y="11"/>
                    <a:pt x="44" y="13"/>
                    <a:pt x="44" y="14"/>
                  </a:cubicBezTo>
                  <a:cubicBezTo>
                    <a:pt x="43" y="15"/>
                    <a:pt x="32" y="14"/>
                    <a:pt x="32" y="12"/>
                  </a:cubicBezTo>
                  <a:cubicBezTo>
                    <a:pt x="31" y="10"/>
                    <a:pt x="23" y="5"/>
                    <a:pt x="20" y="6"/>
                  </a:cubicBezTo>
                  <a:cubicBezTo>
                    <a:pt x="16" y="7"/>
                    <a:pt x="18" y="4"/>
                    <a:pt x="14" y="3"/>
                  </a:cubicBezTo>
                  <a:cubicBezTo>
                    <a:pt x="11" y="3"/>
                    <a:pt x="12" y="6"/>
                    <a:pt x="9" y="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24" name="Freeform 17"/>
            <p:cNvSpPr>
              <a:spLocks/>
            </p:cNvSpPr>
            <p:nvPr userDrawn="1"/>
          </p:nvSpPr>
          <p:spPr bwMode="auto">
            <a:xfrm>
              <a:off x="16086138" y="2149475"/>
              <a:ext cx="25400" cy="14288"/>
            </a:xfrm>
            <a:custGeom>
              <a:avLst/>
              <a:gdLst>
                <a:gd name="T0" fmla="*/ 8 w 9"/>
                <a:gd name="T1" fmla="*/ 2 h 5"/>
                <a:gd name="T2" fmla="*/ 1 w 9"/>
                <a:gd name="T3" fmla="*/ 1 h 5"/>
                <a:gd name="T4" fmla="*/ 8 w 9"/>
                <a:gd name="T5" fmla="*/ 2 h 5"/>
              </a:gdLst>
              <a:ahLst/>
              <a:cxnLst>
                <a:cxn ang="0">
                  <a:pos x="T0" y="T1"/>
                </a:cxn>
                <a:cxn ang="0">
                  <a:pos x="T2" y="T3"/>
                </a:cxn>
                <a:cxn ang="0">
                  <a:pos x="T4" y="T5"/>
                </a:cxn>
              </a:cxnLst>
              <a:rect l="0" t="0" r="r" b="b"/>
              <a:pathLst>
                <a:path w="9" h="5">
                  <a:moveTo>
                    <a:pt x="8" y="2"/>
                  </a:moveTo>
                  <a:cubicBezTo>
                    <a:pt x="9" y="0"/>
                    <a:pt x="0" y="0"/>
                    <a:pt x="1" y="1"/>
                  </a:cubicBezTo>
                  <a:cubicBezTo>
                    <a:pt x="2" y="3"/>
                    <a:pt x="6" y="5"/>
                    <a:pt x="8"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25" name="Freeform 18"/>
            <p:cNvSpPr>
              <a:spLocks/>
            </p:cNvSpPr>
            <p:nvPr userDrawn="1"/>
          </p:nvSpPr>
          <p:spPr bwMode="auto">
            <a:xfrm>
              <a:off x="16114713" y="2144713"/>
              <a:ext cx="52388" cy="26988"/>
            </a:xfrm>
            <a:custGeom>
              <a:avLst/>
              <a:gdLst>
                <a:gd name="T0" fmla="*/ 16 w 19"/>
                <a:gd name="T1" fmla="*/ 3 h 10"/>
                <a:gd name="T2" fmla="*/ 13 w 19"/>
                <a:gd name="T3" fmla="*/ 1 h 10"/>
                <a:gd name="T4" fmla="*/ 0 w 19"/>
                <a:gd name="T5" fmla="*/ 5 h 10"/>
                <a:gd name="T6" fmla="*/ 7 w 19"/>
                <a:gd name="T7" fmla="*/ 10 h 10"/>
                <a:gd name="T8" fmla="*/ 14 w 19"/>
                <a:gd name="T9" fmla="*/ 5 h 10"/>
                <a:gd name="T10" fmla="*/ 16 w 19"/>
                <a:gd name="T11" fmla="*/ 3 h 10"/>
              </a:gdLst>
              <a:ahLst/>
              <a:cxnLst>
                <a:cxn ang="0">
                  <a:pos x="T0" y="T1"/>
                </a:cxn>
                <a:cxn ang="0">
                  <a:pos x="T2" y="T3"/>
                </a:cxn>
                <a:cxn ang="0">
                  <a:pos x="T4" y="T5"/>
                </a:cxn>
                <a:cxn ang="0">
                  <a:pos x="T6" y="T7"/>
                </a:cxn>
                <a:cxn ang="0">
                  <a:pos x="T8" y="T9"/>
                </a:cxn>
                <a:cxn ang="0">
                  <a:pos x="T10" y="T11"/>
                </a:cxn>
              </a:cxnLst>
              <a:rect l="0" t="0" r="r" b="b"/>
              <a:pathLst>
                <a:path w="19" h="10">
                  <a:moveTo>
                    <a:pt x="16" y="3"/>
                  </a:moveTo>
                  <a:cubicBezTo>
                    <a:pt x="19" y="3"/>
                    <a:pt x="18" y="0"/>
                    <a:pt x="13" y="1"/>
                  </a:cubicBezTo>
                  <a:cubicBezTo>
                    <a:pt x="9" y="2"/>
                    <a:pt x="0" y="2"/>
                    <a:pt x="0" y="5"/>
                  </a:cubicBezTo>
                  <a:cubicBezTo>
                    <a:pt x="0" y="8"/>
                    <a:pt x="2" y="9"/>
                    <a:pt x="7" y="10"/>
                  </a:cubicBezTo>
                  <a:cubicBezTo>
                    <a:pt x="12" y="10"/>
                    <a:pt x="17" y="5"/>
                    <a:pt x="14" y="5"/>
                  </a:cubicBezTo>
                  <a:cubicBezTo>
                    <a:pt x="12" y="5"/>
                    <a:pt x="14" y="4"/>
                    <a:pt x="16"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26" name="Freeform 19"/>
            <p:cNvSpPr>
              <a:spLocks/>
            </p:cNvSpPr>
            <p:nvPr userDrawn="1"/>
          </p:nvSpPr>
          <p:spPr bwMode="auto">
            <a:xfrm>
              <a:off x="16103600" y="2124075"/>
              <a:ext cx="66675" cy="22225"/>
            </a:xfrm>
            <a:custGeom>
              <a:avLst/>
              <a:gdLst>
                <a:gd name="T0" fmla="*/ 9 w 24"/>
                <a:gd name="T1" fmla="*/ 6 h 8"/>
                <a:gd name="T2" fmla="*/ 15 w 24"/>
                <a:gd name="T3" fmla="*/ 5 h 8"/>
                <a:gd name="T4" fmla="*/ 24 w 24"/>
                <a:gd name="T5" fmla="*/ 4 h 8"/>
                <a:gd name="T6" fmla="*/ 13 w 24"/>
                <a:gd name="T7" fmla="*/ 1 h 8"/>
                <a:gd name="T8" fmla="*/ 3 w 24"/>
                <a:gd name="T9" fmla="*/ 5 h 8"/>
                <a:gd name="T10" fmla="*/ 9 w 24"/>
                <a:gd name="T11" fmla="*/ 6 h 8"/>
              </a:gdLst>
              <a:ahLst/>
              <a:cxnLst>
                <a:cxn ang="0">
                  <a:pos x="T0" y="T1"/>
                </a:cxn>
                <a:cxn ang="0">
                  <a:pos x="T2" y="T3"/>
                </a:cxn>
                <a:cxn ang="0">
                  <a:pos x="T4" y="T5"/>
                </a:cxn>
                <a:cxn ang="0">
                  <a:pos x="T6" y="T7"/>
                </a:cxn>
                <a:cxn ang="0">
                  <a:pos x="T8" y="T9"/>
                </a:cxn>
                <a:cxn ang="0">
                  <a:pos x="T10" y="T11"/>
                </a:cxn>
              </a:cxnLst>
              <a:rect l="0" t="0" r="r" b="b"/>
              <a:pathLst>
                <a:path w="24" h="8">
                  <a:moveTo>
                    <a:pt x="9" y="6"/>
                  </a:moveTo>
                  <a:cubicBezTo>
                    <a:pt x="12" y="7"/>
                    <a:pt x="14" y="4"/>
                    <a:pt x="15" y="5"/>
                  </a:cubicBezTo>
                  <a:cubicBezTo>
                    <a:pt x="17" y="7"/>
                    <a:pt x="24" y="8"/>
                    <a:pt x="24" y="4"/>
                  </a:cubicBezTo>
                  <a:cubicBezTo>
                    <a:pt x="24" y="0"/>
                    <a:pt x="15" y="0"/>
                    <a:pt x="13" y="1"/>
                  </a:cubicBezTo>
                  <a:cubicBezTo>
                    <a:pt x="11" y="3"/>
                    <a:pt x="0" y="3"/>
                    <a:pt x="3" y="5"/>
                  </a:cubicBezTo>
                  <a:cubicBezTo>
                    <a:pt x="5" y="7"/>
                    <a:pt x="7" y="5"/>
                    <a:pt x="9" y="6"/>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27" name="Freeform 20"/>
            <p:cNvSpPr>
              <a:spLocks/>
            </p:cNvSpPr>
            <p:nvPr userDrawn="1"/>
          </p:nvSpPr>
          <p:spPr bwMode="auto">
            <a:xfrm>
              <a:off x="16217900" y="2101850"/>
              <a:ext cx="101600" cy="55563"/>
            </a:xfrm>
            <a:custGeom>
              <a:avLst/>
              <a:gdLst>
                <a:gd name="T0" fmla="*/ 6 w 37"/>
                <a:gd name="T1" fmla="*/ 7 h 20"/>
                <a:gd name="T2" fmla="*/ 13 w 37"/>
                <a:gd name="T3" fmla="*/ 10 h 20"/>
                <a:gd name="T4" fmla="*/ 5 w 37"/>
                <a:gd name="T5" fmla="*/ 11 h 20"/>
                <a:gd name="T6" fmla="*/ 11 w 37"/>
                <a:gd name="T7" fmla="*/ 13 h 20"/>
                <a:gd name="T8" fmla="*/ 25 w 37"/>
                <a:gd name="T9" fmla="*/ 16 h 20"/>
                <a:gd name="T10" fmla="*/ 35 w 37"/>
                <a:gd name="T11" fmla="*/ 17 h 20"/>
                <a:gd name="T12" fmla="*/ 33 w 37"/>
                <a:gd name="T13" fmla="*/ 11 h 20"/>
                <a:gd name="T14" fmla="*/ 26 w 37"/>
                <a:gd name="T15" fmla="*/ 7 h 20"/>
                <a:gd name="T16" fmla="*/ 21 w 37"/>
                <a:gd name="T17" fmla="*/ 4 h 20"/>
                <a:gd name="T18" fmla="*/ 18 w 37"/>
                <a:gd name="T19" fmla="*/ 3 h 20"/>
                <a:gd name="T20" fmla="*/ 3 w 37"/>
                <a:gd name="T21" fmla="*/ 1 h 20"/>
                <a:gd name="T22" fmla="*/ 6 w 37"/>
                <a:gd name="T23"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6" y="7"/>
                  </a:moveTo>
                  <a:cubicBezTo>
                    <a:pt x="9" y="5"/>
                    <a:pt x="14" y="8"/>
                    <a:pt x="13" y="10"/>
                  </a:cubicBezTo>
                  <a:cubicBezTo>
                    <a:pt x="12" y="12"/>
                    <a:pt x="4" y="10"/>
                    <a:pt x="5" y="11"/>
                  </a:cubicBezTo>
                  <a:cubicBezTo>
                    <a:pt x="5" y="12"/>
                    <a:pt x="6" y="15"/>
                    <a:pt x="11" y="13"/>
                  </a:cubicBezTo>
                  <a:cubicBezTo>
                    <a:pt x="17" y="12"/>
                    <a:pt x="21" y="13"/>
                    <a:pt x="25" y="16"/>
                  </a:cubicBezTo>
                  <a:cubicBezTo>
                    <a:pt x="29" y="19"/>
                    <a:pt x="32" y="20"/>
                    <a:pt x="35" y="17"/>
                  </a:cubicBezTo>
                  <a:cubicBezTo>
                    <a:pt x="37" y="14"/>
                    <a:pt x="31" y="13"/>
                    <a:pt x="33" y="11"/>
                  </a:cubicBezTo>
                  <a:cubicBezTo>
                    <a:pt x="34" y="9"/>
                    <a:pt x="29" y="7"/>
                    <a:pt x="26" y="7"/>
                  </a:cubicBezTo>
                  <a:cubicBezTo>
                    <a:pt x="24" y="7"/>
                    <a:pt x="23" y="3"/>
                    <a:pt x="21" y="4"/>
                  </a:cubicBezTo>
                  <a:cubicBezTo>
                    <a:pt x="19" y="5"/>
                    <a:pt x="18" y="6"/>
                    <a:pt x="18" y="3"/>
                  </a:cubicBezTo>
                  <a:cubicBezTo>
                    <a:pt x="18" y="0"/>
                    <a:pt x="6" y="0"/>
                    <a:pt x="3" y="1"/>
                  </a:cubicBezTo>
                  <a:cubicBezTo>
                    <a:pt x="0" y="2"/>
                    <a:pt x="4" y="9"/>
                    <a:pt x="6" y="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28" name="Freeform 21"/>
            <p:cNvSpPr>
              <a:spLocks/>
            </p:cNvSpPr>
            <p:nvPr userDrawn="1"/>
          </p:nvSpPr>
          <p:spPr bwMode="auto">
            <a:xfrm>
              <a:off x="16217900" y="2146300"/>
              <a:ext cx="26988" cy="33338"/>
            </a:xfrm>
            <a:custGeom>
              <a:avLst/>
              <a:gdLst>
                <a:gd name="T0" fmla="*/ 8 w 10"/>
                <a:gd name="T1" fmla="*/ 10 h 12"/>
                <a:gd name="T2" fmla="*/ 0 w 10"/>
                <a:gd name="T3" fmla="*/ 4 h 12"/>
                <a:gd name="T4" fmla="*/ 8 w 10"/>
                <a:gd name="T5" fmla="*/ 10 h 12"/>
              </a:gdLst>
              <a:ahLst/>
              <a:cxnLst>
                <a:cxn ang="0">
                  <a:pos x="T0" y="T1"/>
                </a:cxn>
                <a:cxn ang="0">
                  <a:pos x="T2" y="T3"/>
                </a:cxn>
                <a:cxn ang="0">
                  <a:pos x="T4" y="T5"/>
                </a:cxn>
              </a:cxnLst>
              <a:rect l="0" t="0" r="r" b="b"/>
              <a:pathLst>
                <a:path w="10" h="12">
                  <a:moveTo>
                    <a:pt x="8" y="10"/>
                  </a:moveTo>
                  <a:cubicBezTo>
                    <a:pt x="10" y="8"/>
                    <a:pt x="1" y="0"/>
                    <a:pt x="0" y="4"/>
                  </a:cubicBezTo>
                  <a:cubicBezTo>
                    <a:pt x="0" y="7"/>
                    <a:pt x="6" y="12"/>
                    <a:pt x="8" y="1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29" name="Freeform 22"/>
            <p:cNvSpPr>
              <a:spLocks/>
            </p:cNvSpPr>
            <p:nvPr userDrawn="1"/>
          </p:nvSpPr>
          <p:spPr bwMode="auto">
            <a:xfrm>
              <a:off x="16295688" y="2078038"/>
              <a:ext cx="30163" cy="22225"/>
            </a:xfrm>
            <a:custGeom>
              <a:avLst/>
              <a:gdLst>
                <a:gd name="T0" fmla="*/ 9 w 11"/>
                <a:gd name="T1" fmla="*/ 5 h 8"/>
                <a:gd name="T2" fmla="*/ 3 w 11"/>
                <a:gd name="T3" fmla="*/ 3 h 8"/>
                <a:gd name="T4" fmla="*/ 9 w 11"/>
                <a:gd name="T5" fmla="*/ 5 h 8"/>
              </a:gdLst>
              <a:ahLst/>
              <a:cxnLst>
                <a:cxn ang="0">
                  <a:pos x="T0" y="T1"/>
                </a:cxn>
                <a:cxn ang="0">
                  <a:pos x="T2" y="T3"/>
                </a:cxn>
                <a:cxn ang="0">
                  <a:pos x="T4" y="T5"/>
                </a:cxn>
              </a:cxnLst>
              <a:rect l="0" t="0" r="r" b="b"/>
              <a:pathLst>
                <a:path w="11" h="8">
                  <a:moveTo>
                    <a:pt x="9" y="5"/>
                  </a:moveTo>
                  <a:cubicBezTo>
                    <a:pt x="11" y="2"/>
                    <a:pt x="0" y="0"/>
                    <a:pt x="3" y="3"/>
                  </a:cubicBezTo>
                  <a:cubicBezTo>
                    <a:pt x="4" y="4"/>
                    <a:pt x="8" y="8"/>
                    <a:pt x="9" y="5"/>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30" name="Freeform 23"/>
            <p:cNvSpPr>
              <a:spLocks/>
            </p:cNvSpPr>
            <p:nvPr userDrawn="1"/>
          </p:nvSpPr>
          <p:spPr bwMode="auto">
            <a:xfrm>
              <a:off x="16233775" y="2219325"/>
              <a:ext cx="19050" cy="19050"/>
            </a:xfrm>
            <a:custGeom>
              <a:avLst/>
              <a:gdLst>
                <a:gd name="T0" fmla="*/ 6 w 7"/>
                <a:gd name="T1" fmla="*/ 6 h 7"/>
                <a:gd name="T2" fmla="*/ 1 w 7"/>
                <a:gd name="T3" fmla="*/ 3 h 7"/>
                <a:gd name="T4" fmla="*/ 6 w 7"/>
                <a:gd name="T5" fmla="*/ 6 h 7"/>
              </a:gdLst>
              <a:ahLst/>
              <a:cxnLst>
                <a:cxn ang="0">
                  <a:pos x="T0" y="T1"/>
                </a:cxn>
                <a:cxn ang="0">
                  <a:pos x="T2" y="T3"/>
                </a:cxn>
                <a:cxn ang="0">
                  <a:pos x="T4" y="T5"/>
                </a:cxn>
              </a:cxnLst>
              <a:rect l="0" t="0" r="r" b="b"/>
              <a:pathLst>
                <a:path w="7" h="7">
                  <a:moveTo>
                    <a:pt x="6" y="6"/>
                  </a:moveTo>
                  <a:cubicBezTo>
                    <a:pt x="7" y="4"/>
                    <a:pt x="2" y="0"/>
                    <a:pt x="1" y="3"/>
                  </a:cubicBezTo>
                  <a:cubicBezTo>
                    <a:pt x="0" y="6"/>
                    <a:pt x="4" y="7"/>
                    <a:pt x="6" y="6"/>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31" name="Freeform 24"/>
            <p:cNvSpPr>
              <a:spLocks/>
            </p:cNvSpPr>
            <p:nvPr userDrawn="1"/>
          </p:nvSpPr>
          <p:spPr bwMode="auto">
            <a:xfrm>
              <a:off x="16233775" y="2179638"/>
              <a:ext cx="111125" cy="65088"/>
            </a:xfrm>
            <a:custGeom>
              <a:avLst/>
              <a:gdLst>
                <a:gd name="T0" fmla="*/ 31 w 40"/>
                <a:gd name="T1" fmla="*/ 4 h 23"/>
                <a:gd name="T2" fmla="*/ 22 w 40"/>
                <a:gd name="T3" fmla="*/ 2 h 23"/>
                <a:gd name="T4" fmla="*/ 23 w 40"/>
                <a:gd name="T5" fmla="*/ 8 h 23"/>
                <a:gd name="T6" fmla="*/ 17 w 40"/>
                <a:gd name="T7" fmla="*/ 6 h 23"/>
                <a:gd name="T8" fmla="*/ 16 w 40"/>
                <a:gd name="T9" fmla="*/ 10 h 23"/>
                <a:gd name="T10" fmla="*/ 12 w 40"/>
                <a:gd name="T11" fmla="*/ 10 h 23"/>
                <a:gd name="T12" fmla="*/ 4 w 40"/>
                <a:gd name="T13" fmla="*/ 2 h 23"/>
                <a:gd name="T14" fmla="*/ 3 w 40"/>
                <a:gd name="T15" fmla="*/ 9 h 23"/>
                <a:gd name="T16" fmla="*/ 12 w 40"/>
                <a:gd name="T17" fmla="*/ 14 h 23"/>
                <a:gd name="T18" fmla="*/ 24 w 40"/>
                <a:gd name="T19" fmla="*/ 14 h 23"/>
                <a:gd name="T20" fmla="*/ 23 w 40"/>
                <a:gd name="T21" fmla="*/ 20 h 23"/>
                <a:gd name="T22" fmla="*/ 33 w 40"/>
                <a:gd name="T23" fmla="*/ 21 h 23"/>
                <a:gd name="T24" fmla="*/ 38 w 40"/>
                <a:gd name="T25" fmla="*/ 17 h 23"/>
                <a:gd name="T26" fmla="*/ 37 w 40"/>
                <a:gd name="T27" fmla="*/ 11 h 23"/>
                <a:gd name="T28" fmla="*/ 31 w 40"/>
                <a:gd name="T29"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23">
                  <a:moveTo>
                    <a:pt x="31" y="4"/>
                  </a:moveTo>
                  <a:cubicBezTo>
                    <a:pt x="31" y="6"/>
                    <a:pt x="26" y="3"/>
                    <a:pt x="22" y="2"/>
                  </a:cubicBezTo>
                  <a:cubicBezTo>
                    <a:pt x="18" y="0"/>
                    <a:pt x="20" y="5"/>
                    <a:pt x="23" y="8"/>
                  </a:cubicBezTo>
                  <a:cubicBezTo>
                    <a:pt x="27" y="10"/>
                    <a:pt x="22" y="9"/>
                    <a:pt x="17" y="6"/>
                  </a:cubicBezTo>
                  <a:cubicBezTo>
                    <a:pt x="13" y="3"/>
                    <a:pt x="14" y="8"/>
                    <a:pt x="16" y="10"/>
                  </a:cubicBezTo>
                  <a:cubicBezTo>
                    <a:pt x="18" y="11"/>
                    <a:pt x="15" y="14"/>
                    <a:pt x="12" y="10"/>
                  </a:cubicBezTo>
                  <a:cubicBezTo>
                    <a:pt x="10" y="6"/>
                    <a:pt x="8" y="2"/>
                    <a:pt x="4" y="2"/>
                  </a:cubicBezTo>
                  <a:cubicBezTo>
                    <a:pt x="0" y="2"/>
                    <a:pt x="2" y="6"/>
                    <a:pt x="3" y="9"/>
                  </a:cubicBezTo>
                  <a:cubicBezTo>
                    <a:pt x="6" y="11"/>
                    <a:pt x="8" y="12"/>
                    <a:pt x="12" y="14"/>
                  </a:cubicBezTo>
                  <a:cubicBezTo>
                    <a:pt x="15" y="16"/>
                    <a:pt x="21" y="13"/>
                    <a:pt x="24" y="14"/>
                  </a:cubicBezTo>
                  <a:cubicBezTo>
                    <a:pt x="27" y="15"/>
                    <a:pt x="21" y="18"/>
                    <a:pt x="23" y="20"/>
                  </a:cubicBezTo>
                  <a:cubicBezTo>
                    <a:pt x="25" y="23"/>
                    <a:pt x="30" y="21"/>
                    <a:pt x="33" y="21"/>
                  </a:cubicBezTo>
                  <a:cubicBezTo>
                    <a:pt x="37" y="21"/>
                    <a:pt x="35" y="18"/>
                    <a:pt x="38" y="17"/>
                  </a:cubicBezTo>
                  <a:cubicBezTo>
                    <a:pt x="40" y="15"/>
                    <a:pt x="35" y="15"/>
                    <a:pt x="37" y="11"/>
                  </a:cubicBezTo>
                  <a:cubicBezTo>
                    <a:pt x="39" y="8"/>
                    <a:pt x="32" y="1"/>
                    <a:pt x="31" y="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32" name="Freeform 25"/>
            <p:cNvSpPr>
              <a:spLocks/>
            </p:cNvSpPr>
            <p:nvPr userDrawn="1"/>
          </p:nvSpPr>
          <p:spPr bwMode="auto">
            <a:xfrm>
              <a:off x="16325850" y="2116138"/>
              <a:ext cx="55563" cy="36513"/>
            </a:xfrm>
            <a:custGeom>
              <a:avLst/>
              <a:gdLst>
                <a:gd name="T0" fmla="*/ 8 w 20"/>
                <a:gd name="T1" fmla="*/ 13 h 13"/>
                <a:gd name="T2" fmla="*/ 17 w 20"/>
                <a:gd name="T3" fmla="*/ 12 h 13"/>
                <a:gd name="T4" fmla="*/ 17 w 20"/>
                <a:gd name="T5" fmla="*/ 8 h 13"/>
                <a:gd name="T6" fmla="*/ 12 w 20"/>
                <a:gd name="T7" fmla="*/ 6 h 13"/>
                <a:gd name="T8" fmla="*/ 1 w 20"/>
                <a:gd name="T9" fmla="*/ 2 h 13"/>
                <a:gd name="T10" fmla="*/ 8 w 20"/>
                <a:gd name="T11" fmla="*/ 13 h 13"/>
              </a:gdLst>
              <a:ahLst/>
              <a:cxnLst>
                <a:cxn ang="0">
                  <a:pos x="T0" y="T1"/>
                </a:cxn>
                <a:cxn ang="0">
                  <a:pos x="T2" y="T3"/>
                </a:cxn>
                <a:cxn ang="0">
                  <a:pos x="T4" y="T5"/>
                </a:cxn>
                <a:cxn ang="0">
                  <a:pos x="T6" y="T7"/>
                </a:cxn>
                <a:cxn ang="0">
                  <a:pos x="T8" y="T9"/>
                </a:cxn>
                <a:cxn ang="0">
                  <a:pos x="T10" y="T11"/>
                </a:cxn>
              </a:cxnLst>
              <a:rect l="0" t="0" r="r" b="b"/>
              <a:pathLst>
                <a:path w="20" h="13">
                  <a:moveTo>
                    <a:pt x="8" y="13"/>
                  </a:moveTo>
                  <a:cubicBezTo>
                    <a:pt x="11" y="13"/>
                    <a:pt x="14" y="13"/>
                    <a:pt x="17" y="12"/>
                  </a:cubicBezTo>
                  <a:cubicBezTo>
                    <a:pt x="20" y="11"/>
                    <a:pt x="15" y="11"/>
                    <a:pt x="17" y="8"/>
                  </a:cubicBezTo>
                  <a:cubicBezTo>
                    <a:pt x="19" y="5"/>
                    <a:pt x="12" y="5"/>
                    <a:pt x="12" y="6"/>
                  </a:cubicBezTo>
                  <a:cubicBezTo>
                    <a:pt x="11" y="7"/>
                    <a:pt x="3" y="0"/>
                    <a:pt x="1" y="2"/>
                  </a:cubicBezTo>
                  <a:cubicBezTo>
                    <a:pt x="0" y="5"/>
                    <a:pt x="4" y="13"/>
                    <a:pt x="8" y="1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33" name="Freeform 26"/>
            <p:cNvSpPr>
              <a:spLocks/>
            </p:cNvSpPr>
            <p:nvPr userDrawn="1"/>
          </p:nvSpPr>
          <p:spPr bwMode="auto">
            <a:xfrm>
              <a:off x="16351250" y="2152650"/>
              <a:ext cx="49213" cy="22225"/>
            </a:xfrm>
            <a:custGeom>
              <a:avLst/>
              <a:gdLst>
                <a:gd name="T0" fmla="*/ 17 w 18"/>
                <a:gd name="T1" fmla="*/ 2 h 8"/>
                <a:gd name="T2" fmla="*/ 2 w 18"/>
                <a:gd name="T3" fmla="*/ 4 h 8"/>
                <a:gd name="T4" fmla="*/ 17 w 18"/>
                <a:gd name="T5" fmla="*/ 2 h 8"/>
              </a:gdLst>
              <a:ahLst/>
              <a:cxnLst>
                <a:cxn ang="0">
                  <a:pos x="T0" y="T1"/>
                </a:cxn>
                <a:cxn ang="0">
                  <a:pos x="T2" y="T3"/>
                </a:cxn>
                <a:cxn ang="0">
                  <a:pos x="T4" y="T5"/>
                </a:cxn>
              </a:cxnLst>
              <a:rect l="0" t="0" r="r" b="b"/>
              <a:pathLst>
                <a:path w="18" h="8">
                  <a:moveTo>
                    <a:pt x="17" y="2"/>
                  </a:moveTo>
                  <a:cubicBezTo>
                    <a:pt x="17" y="0"/>
                    <a:pt x="0" y="2"/>
                    <a:pt x="2" y="4"/>
                  </a:cubicBezTo>
                  <a:cubicBezTo>
                    <a:pt x="7" y="8"/>
                    <a:pt x="18" y="3"/>
                    <a:pt x="17"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34" name="Freeform 27"/>
            <p:cNvSpPr>
              <a:spLocks/>
            </p:cNvSpPr>
            <p:nvPr userDrawn="1"/>
          </p:nvSpPr>
          <p:spPr bwMode="auto">
            <a:xfrm>
              <a:off x="16341725" y="2216150"/>
              <a:ext cx="61913" cy="33338"/>
            </a:xfrm>
            <a:custGeom>
              <a:avLst/>
              <a:gdLst>
                <a:gd name="T0" fmla="*/ 18 w 22"/>
                <a:gd name="T1" fmla="*/ 12 h 12"/>
                <a:gd name="T2" fmla="*/ 15 w 22"/>
                <a:gd name="T3" fmla="*/ 3 h 12"/>
                <a:gd name="T4" fmla="*/ 2 w 22"/>
                <a:gd name="T5" fmla="*/ 8 h 12"/>
                <a:gd name="T6" fmla="*/ 18 w 22"/>
                <a:gd name="T7" fmla="*/ 12 h 12"/>
              </a:gdLst>
              <a:ahLst/>
              <a:cxnLst>
                <a:cxn ang="0">
                  <a:pos x="T0" y="T1"/>
                </a:cxn>
                <a:cxn ang="0">
                  <a:pos x="T2" y="T3"/>
                </a:cxn>
                <a:cxn ang="0">
                  <a:pos x="T4" y="T5"/>
                </a:cxn>
                <a:cxn ang="0">
                  <a:pos x="T6" y="T7"/>
                </a:cxn>
              </a:cxnLst>
              <a:rect l="0" t="0" r="r" b="b"/>
              <a:pathLst>
                <a:path w="22" h="12">
                  <a:moveTo>
                    <a:pt x="18" y="12"/>
                  </a:moveTo>
                  <a:cubicBezTo>
                    <a:pt x="22" y="11"/>
                    <a:pt x="20" y="6"/>
                    <a:pt x="15" y="3"/>
                  </a:cubicBezTo>
                  <a:cubicBezTo>
                    <a:pt x="11" y="0"/>
                    <a:pt x="0" y="7"/>
                    <a:pt x="2" y="8"/>
                  </a:cubicBezTo>
                  <a:cubicBezTo>
                    <a:pt x="4" y="10"/>
                    <a:pt x="14" y="12"/>
                    <a:pt x="18" y="1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35" name="Freeform 28"/>
            <p:cNvSpPr>
              <a:spLocks/>
            </p:cNvSpPr>
            <p:nvPr userDrawn="1"/>
          </p:nvSpPr>
          <p:spPr bwMode="auto">
            <a:xfrm>
              <a:off x="16259175" y="2257425"/>
              <a:ext cx="96838" cy="88900"/>
            </a:xfrm>
            <a:custGeom>
              <a:avLst/>
              <a:gdLst>
                <a:gd name="T0" fmla="*/ 19 w 35"/>
                <a:gd name="T1" fmla="*/ 28 h 32"/>
                <a:gd name="T2" fmla="*/ 28 w 35"/>
                <a:gd name="T3" fmla="*/ 26 h 32"/>
                <a:gd name="T4" fmla="*/ 35 w 35"/>
                <a:gd name="T5" fmla="*/ 13 h 32"/>
                <a:gd name="T6" fmla="*/ 31 w 35"/>
                <a:gd name="T7" fmla="*/ 13 h 32"/>
                <a:gd name="T8" fmla="*/ 31 w 35"/>
                <a:gd name="T9" fmla="*/ 15 h 32"/>
                <a:gd name="T10" fmla="*/ 24 w 35"/>
                <a:gd name="T11" fmla="*/ 12 h 32"/>
                <a:gd name="T12" fmla="*/ 31 w 35"/>
                <a:gd name="T13" fmla="*/ 7 h 32"/>
                <a:gd name="T14" fmla="*/ 27 w 35"/>
                <a:gd name="T15" fmla="*/ 2 h 32"/>
                <a:gd name="T16" fmla="*/ 21 w 35"/>
                <a:gd name="T17" fmla="*/ 4 h 32"/>
                <a:gd name="T18" fmla="*/ 18 w 35"/>
                <a:gd name="T19" fmla="*/ 5 h 32"/>
                <a:gd name="T20" fmla="*/ 9 w 35"/>
                <a:gd name="T21" fmla="*/ 9 h 32"/>
                <a:gd name="T22" fmla="*/ 15 w 35"/>
                <a:gd name="T23" fmla="*/ 13 h 32"/>
                <a:gd name="T24" fmla="*/ 4 w 35"/>
                <a:gd name="T25" fmla="*/ 12 h 32"/>
                <a:gd name="T26" fmla="*/ 8 w 35"/>
                <a:gd name="T27" fmla="*/ 20 h 32"/>
                <a:gd name="T28" fmla="*/ 19 w 35"/>
                <a:gd name="T2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2">
                  <a:moveTo>
                    <a:pt x="19" y="28"/>
                  </a:moveTo>
                  <a:cubicBezTo>
                    <a:pt x="24" y="32"/>
                    <a:pt x="22" y="26"/>
                    <a:pt x="28" y="26"/>
                  </a:cubicBezTo>
                  <a:cubicBezTo>
                    <a:pt x="33" y="26"/>
                    <a:pt x="34" y="17"/>
                    <a:pt x="35" y="13"/>
                  </a:cubicBezTo>
                  <a:cubicBezTo>
                    <a:pt x="35" y="10"/>
                    <a:pt x="30" y="10"/>
                    <a:pt x="31" y="13"/>
                  </a:cubicBezTo>
                  <a:cubicBezTo>
                    <a:pt x="33" y="15"/>
                    <a:pt x="31" y="18"/>
                    <a:pt x="31" y="15"/>
                  </a:cubicBezTo>
                  <a:cubicBezTo>
                    <a:pt x="30" y="12"/>
                    <a:pt x="26" y="15"/>
                    <a:pt x="24" y="12"/>
                  </a:cubicBezTo>
                  <a:cubicBezTo>
                    <a:pt x="23" y="10"/>
                    <a:pt x="29" y="10"/>
                    <a:pt x="31" y="7"/>
                  </a:cubicBezTo>
                  <a:cubicBezTo>
                    <a:pt x="33" y="4"/>
                    <a:pt x="26" y="4"/>
                    <a:pt x="27" y="2"/>
                  </a:cubicBezTo>
                  <a:cubicBezTo>
                    <a:pt x="29" y="0"/>
                    <a:pt x="17" y="2"/>
                    <a:pt x="21" y="4"/>
                  </a:cubicBezTo>
                  <a:cubicBezTo>
                    <a:pt x="24" y="5"/>
                    <a:pt x="21" y="7"/>
                    <a:pt x="18" y="5"/>
                  </a:cubicBezTo>
                  <a:cubicBezTo>
                    <a:pt x="15" y="2"/>
                    <a:pt x="6" y="6"/>
                    <a:pt x="9" y="9"/>
                  </a:cubicBezTo>
                  <a:cubicBezTo>
                    <a:pt x="11" y="11"/>
                    <a:pt x="19" y="7"/>
                    <a:pt x="15" y="13"/>
                  </a:cubicBezTo>
                  <a:cubicBezTo>
                    <a:pt x="10" y="19"/>
                    <a:pt x="8" y="12"/>
                    <a:pt x="4" y="12"/>
                  </a:cubicBezTo>
                  <a:cubicBezTo>
                    <a:pt x="0" y="13"/>
                    <a:pt x="2" y="18"/>
                    <a:pt x="8" y="20"/>
                  </a:cubicBezTo>
                  <a:cubicBezTo>
                    <a:pt x="14" y="22"/>
                    <a:pt x="14" y="25"/>
                    <a:pt x="19" y="2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36" name="Freeform 29"/>
            <p:cNvSpPr>
              <a:spLocks/>
            </p:cNvSpPr>
            <p:nvPr userDrawn="1"/>
          </p:nvSpPr>
          <p:spPr bwMode="auto">
            <a:xfrm>
              <a:off x="16341725" y="2178050"/>
              <a:ext cx="250825" cy="74613"/>
            </a:xfrm>
            <a:custGeom>
              <a:avLst/>
              <a:gdLst>
                <a:gd name="T0" fmla="*/ 26 w 90"/>
                <a:gd name="T1" fmla="*/ 21 h 27"/>
                <a:gd name="T2" fmla="*/ 32 w 90"/>
                <a:gd name="T3" fmla="*/ 24 h 27"/>
                <a:gd name="T4" fmla="*/ 40 w 90"/>
                <a:gd name="T5" fmla="*/ 25 h 27"/>
                <a:gd name="T6" fmla="*/ 44 w 90"/>
                <a:gd name="T7" fmla="*/ 24 h 27"/>
                <a:gd name="T8" fmla="*/ 61 w 90"/>
                <a:gd name="T9" fmla="*/ 27 h 27"/>
                <a:gd name="T10" fmla="*/ 72 w 90"/>
                <a:gd name="T11" fmla="*/ 24 h 27"/>
                <a:gd name="T12" fmla="*/ 86 w 90"/>
                <a:gd name="T13" fmla="*/ 25 h 27"/>
                <a:gd name="T14" fmla="*/ 90 w 90"/>
                <a:gd name="T15" fmla="*/ 17 h 27"/>
                <a:gd name="T16" fmla="*/ 61 w 90"/>
                <a:gd name="T17" fmla="*/ 15 h 27"/>
                <a:gd name="T18" fmla="*/ 47 w 90"/>
                <a:gd name="T19" fmla="*/ 16 h 27"/>
                <a:gd name="T20" fmla="*/ 38 w 90"/>
                <a:gd name="T21" fmla="*/ 13 h 27"/>
                <a:gd name="T22" fmla="*/ 40 w 90"/>
                <a:gd name="T23" fmla="*/ 9 h 27"/>
                <a:gd name="T24" fmla="*/ 26 w 90"/>
                <a:gd name="T25" fmla="*/ 5 h 27"/>
                <a:gd name="T26" fmla="*/ 15 w 90"/>
                <a:gd name="T27" fmla="*/ 1 h 27"/>
                <a:gd name="T28" fmla="*/ 3 w 90"/>
                <a:gd name="T29" fmla="*/ 3 h 27"/>
                <a:gd name="T30" fmla="*/ 19 w 90"/>
                <a:gd name="T31" fmla="*/ 8 h 27"/>
                <a:gd name="T32" fmla="*/ 25 w 90"/>
                <a:gd name="T33" fmla="*/ 13 h 27"/>
                <a:gd name="T34" fmla="*/ 26 w 90"/>
                <a:gd name="T35"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27">
                  <a:moveTo>
                    <a:pt x="26" y="21"/>
                  </a:moveTo>
                  <a:cubicBezTo>
                    <a:pt x="27" y="26"/>
                    <a:pt x="29" y="22"/>
                    <a:pt x="32" y="24"/>
                  </a:cubicBezTo>
                  <a:cubicBezTo>
                    <a:pt x="34" y="26"/>
                    <a:pt x="38" y="27"/>
                    <a:pt x="40" y="25"/>
                  </a:cubicBezTo>
                  <a:cubicBezTo>
                    <a:pt x="42" y="24"/>
                    <a:pt x="43" y="22"/>
                    <a:pt x="44" y="24"/>
                  </a:cubicBezTo>
                  <a:cubicBezTo>
                    <a:pt x="45" y="26"/>
                    <a:pt x="50" y="27"/>
                    <a:pt x="61" y="27"/>
                  </a:cubicBezTo>
                  <a:cubicBezTo>
                    <a:pt x="72" y="27"/>
                    <a:pt x="69" y="22"/>
                    <a:pt x="72" y="24"/>
                  </a:cubicBezTo>
                  <a:cubicBezTo>
                    <a:pt x="75" y="26"/>
                    <a:pt x="82" y="26"/>
                    <a:pt x="86" y="25"/>
                  </a:cubicBezTo>
                  <a:cubicBezTo>
                    <a:pt x="89" y="25"/>
                    <a:pt x="90" y="20"/>
                    <a:pt x="90" y="17"/>
                  </a:cubicBezTo>
                  <a:cubicBezTo>
                    <a:pt x="90" y="15"/>
                    <a:pt x="66" y="13"/>
                    <a:pt x="61" y="15"/>
                  </a:cubicBezTo>
                  <a:cubicBezTo>
                    <a:pt x="57" y="18"/>
                    <a:pt x="50" y="14"/>
                    <a:pt x="47" y="16"/>
                  </a:cubicBezTo>
                  <a:cubicBezTo>
                    <a:pt x="43" y="18"/>
                    <a:pt x="45" y="14"/>
                    <a:pt x="38" y="13"/>
                  </a:cubicBezTo>
                  <a:cubicBezTo>
                    <a:pt x="32" y="13"/>
                    <a:pt x="39" y="10"/>
                    <a:pt x="40" y="9"/>
                  </a:cubicBezTo>
                  <a:cubicBezTo>
                    <a:pt x="41" y="7"/>
                    <a:pt x="31" y="4"/>
                    <a:pt x="26" y="5"/>
                  </a:cubicBezTo>
                  <a:cubicBezTo>
                    <a:pt x="22" y="5"/>
                    <a:pt x="20" y="3"/>
                    <a:pt x="15" y="1"/>
                  </a:cubicBezTo>
                  <a:cubicBezTo>
                    <a:pt x="11" y="0"/>
                    <a:pt x="0" y="0"/>
                    <a:pt x="3" y="3"/>
                  </a:cubicBezTo>
                  <a:cubicBezTo>
                    <a:pt x="4" y="5"/>
                    <a:pt x="17" y="10"/>
                    <a:pt x="19" y="8"/>
                  </a:cubicBezTo>
                  <a:cubicBezTo>
                    <a:pt x="20" y="6"/>
                    <a:pt x="23" y="11"/>
                    <a:pt x="25" y="13"/>
                  </a:cubicBezTo>
                  <a:cubicBezTo>
                    <a:pt x="27" y="16"/>
                    <a:pt x="24" y="17"/>
                    <a:pt x="26" y="2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37" name="Freeform 30"/>
            <p:cNvSpPr>
              <a:spLocks/>
            </p:cNvSpPr>
            <p:nvPr userDrawn="1"/>
          </p:nvSpPr>
          <p:spPr bwMode="auto">
            <a:xfrm>
              <a:off x="16419513" y="2155825"/>
              <a:ext cx="36513" cy="22225"/>
            </a:xfrm>
            <a:custGeom>
              <a:avLst/>
              <a:gdLst>
                <a:gd name="T0" fmla="*/ 9 w 13"/>
                <a:gd name="T1" fmla="*/ 2 h 8"/>
                <a:gd name="T2" fmla="*/ 4 w 13"/>
                <a:gd name="T3" fmla="*/ 6 h 8"/>
                <a:gd name="T4" fmla="*/ 9 w 13"/>
                <a:gd name="T5" fmla="*/ 2 h 8"/>
              </a:gdLst>
              <a:ahLst/>
              <a:cxnLst>
                <a:cxn ang="0">
                  <a:pos x="T0" y="T1"/>
                </a:cxn>
                <a:cxn ang="0">
                  <a:pos x="T2" y="T3"/>
                </a:cxn>
                <a:cxn ang="0">
                  <a:pos x="T4" y="T5"/>
                </a:cxn>
              </a:cxnLst>
              <a:rect l="0" t="0" r="r" b="b"/>
              <a:pathLst>
                <a:path w="13" h="8">
                  <a:moveTo>
                    <a:pt x="9" y="2"/>
                  </a:moveTo>
                  <a:cubicBezTo>
                    <a:pt x="5" y="0"/>
                    <a:pt x="0" y="5"/>
                    <a:pt x="4" y="6"/>
                  </a:cubicBezTo>
                  <a:cubicBezTo>
                    <a:pt x="8" y="8"/>
                    <a:pt x="13" y="4"/>
                    <a:pt x="9"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38" name="Freeform 31"/>
            <p:cNvSpPr>
              <a:spLocks/>
            </p:cNvSpPr>
            <p:nvPr userDrawn="1"/>
          </p:nvSpPr>
          <p:spPr bwMode="auto">
            <a:xfrm>
              <a:off x="16344900" y="2030413"/>
              <a:ext cx="166688" cy="119063"/>
            </a:xfrm>
            <a:custGeom>
              <a:avLst/>
              <a:gdLst>
                <a:gd name="T0" fmla="*/ 4 w 60"/>
                <a:gd name="T1" fmla="*/ 22 h 43"/>
                <a:gd name="T2" fmla="*/ 9 w 60"/>
                <a:gd name="T3" fmla="*/ 27 h 43"/>
                <a:gd name="T4" fmla="*/ 24 w 60"/>
                <a:gd name="T5" fmla="*/ 28 h 43"/>
                <a:gd name="T6" fmla="*/ 14 w 60"/>
                <a:gd name="T7" fmla="*/ 32 h 43"/>
                <a:gd name="T8" fmla="*/ 22 w 60"/>
                <a:gd name="T9" fmla="*/ 38 h 43"/>
                <a:gd name="T10" fmla="*/ 34 w 60"/>
                <a:gd name="T11" fmla="*/ 41 h 43"/>
                <a:gd name="T12" fmla="*/ 41 w 60"/>
                <a:gd name="T13" fmla="*/ 41 h 43"/>
                <a:gd name="T14" fmla="*/ 46 w 60"/>
                <a:gd name="T15" fmla="*/ 35 h 43"/>
                <a:gd name="T16" fmla="*/ 51 w 60"/>
                <a:gd name="T17" fmla="*/ 31 h 43"/>
                <a:gd name="T18" fmla="*/ 60 w 60"/>
                <a:gd name="T19" fmla="*/ 28 h 43"/>
                <a:gd name="T20" fmla="*/ 55 w 60"/>
                <a:gd name="T21" fmla="*/ 26 h 43"/>
                <a:gd name="T22" fmla="*/ 50 w 60"/>
                <a:gd name="T23" fmla="*/ 22 h 43"/>
                <a:gd name="T24" fmla="*/ 48 w 60"/>
                <a:gd name="T25" fmla="*/ 17 h 43"/>
                <a:gd name="T26" fmla="*/ 44 w 60"/>
                <a:gd name="T27" fmla="*/ 16 h 43"/>
                <a:gd name="T28" fmla="*/ 39 w 60"/>
                <a:gd name="T29" fmla="*/ 14 h 43"/>
                <a:gd name="T30" fmla="*/ 23 w 60"/>
                <a:gd name="T31" fmla="*/ 5 h 43"/>
                <a:gd name="T32" fmla="*/ 14 w 60"/>
                <a:gd name="T33" fmla="*/ 4 h 43"/>
                <a:gd name="T34" fmla="*/ 15 w 60"/>
                <a:gd name="T35" fmla="*/ 6 h 43"/>
                <a:gd name="T36" fmla="*/ 12 w 60"/>
                <a:gd name="T37" fmla="*/ 9 h 43"/>
                <a:gd name="T38" fmla="*/ 7 w 60"/>
                <a:gd name="T39" fmla="*/ 11 h 43"/>
                <a:gd name="T40" fmla="*/ 8 w 60"/>
                <a:gd name="T41" fmla="*/ 17 h 43"/>
                <a:gd name="T42" fmla="*/ 5 w 60"/>
                <a:gd name="T43" fmla="*/ 19 h 43"/>
                <a:gd name="T44" fmla="*/ 4 w 60"/>
                <a:gd name="T45"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3">
                  <a:moveTo>
                    <a:pt x="4" y="22"/>
                  </a:moveTo>
                  <a:cubicBezTo>
                    <a:pt x="7" y="24"/>
                    <a:pt x="5" y="26"/>
                    <a:pt x="9" y="27"/>
                  </a:cubicBezTo>
                  <a:cubicBezTo>
                    <a:pt x="12" y="29"/>
                    <a:pt x="23" y="25"/>
                    <a:pt x="24" y="28"/>
                  </a:cubicBezTo>
                  <a:cubicBezTo>
                    <a:pt x="24" y="30"/>
                    <a:pt x="13" y="31"/>
                    <a:pt x="14" y="32"/>
                  </a:cubicBezTo>
                  <a:cubicBezTo>
                    <a:pt x="16" y="34"/>
                    <a:pt x="23" y="36"/>
                    <a:pt x="22" y="38"/>
                  </a:cubicBezTo>
                  <a:cubicBezTo>
                    <a:pt x="21" y="39"/>
                    <a:pt x="33" y="43"/>
                    <a:pt x="34" y="41"/>
                  </a:cubicBezTo>
                  <a:cubicBezTo>
                    <a:pt x="35" y="39"/>
                    <a:pt x="38" y="40"/>
                    <a:pt x="41" y="41"/>
                  </a:cubicBezTo>
                  <a:cubicBezTo>
                    <a:pt x="44" y="42"/>
                    <a:pt x="44" y="34"/>
                    <a:pt x="46" y="35"/>
                  </a:cubicBezTo>
                  <a:cubicBezTo>
                    <a:pt x="48" y="36"/>
                    <a:pt x="48" y="32"/>
                    <a:pt x="51" y="31"/>
                  </a:cubicBezTo>
                  <a:cubicBezTo>
                    <a:pt x="55" y="29"/>
                    <a:pt x="60" y="29"/>
                    <a:pt x="60" y="28"/>
                  </a:cubicBezTo>
                  <a:cubicBezTo>
                    <a:pt x="60" y="27"/>
                    <a:pt x="59" y="25"/>
                    <a:pt x="55" y="26"/>
                  </a:cubicBezTo>
                  <a:cubicBezTo>
                    <a:pt x="51" y="26"/>
                    <a:pt x="48" y="24"/>
                    <a:pt x="50" y="22"/>
                  </a:cubicBezTo>
                  <a:cubicBezTo>
                    <a:pt x="52" y="20"/>
                    <a:pt x="46" y="19"/>
                    <a:pt x="48" y="17"/>
                  </a:cubicBezTo>
                  <a:cubicBezTo>
                    <a:pt x="50" y="16"/>
                    <a:pt x="44" y="14"/>
                    <a:pt x="44" y="16"/>
                  </a:cubicBezTo>
                  <a:cubicBezTo>
                    <a:pt x="45" y="19"/>
                    <a:pt x="40" y="17"/>
                    <a:pt x="39" y="14"/>
                  </a:cubicBezTo>
                  <a:cubicBezTo>
                    <a:pt x="39" y="12"/>
                    <a:pt x="29" y="11"/>
                    <a:pt x="23" y="5"/>
                  </a:cubicBezTo>
                  <a:cubicBezTo>
                    <a:pt x="17" y="0"/>
                    <a:pt x="11" y="4"/>
                    <a:pt x="14" y="4"/>
                  </a:cubicBezTo>
                  <a:cubicBezTo>
                    <a:pt x="18" y="5"/>
                    <a:pt x="18" y="7"/>
                    <a:pt x="15" y="6"/>
                  </a:cubicBezTo>
                  <a:cubicBezTo>
                    <a:pt x="12" y="6"/>
                    <a:pt x="7" y="7"/>
                    <a:pt x="12" y="9"/>
                  </a:cubicBezTo>
                  <a:cubicBezTo>
                    <a:pt x="16" y="10"/>
                    <a:pt x="11" y="11"/>
                    <a:pt x="7" y="11"/>
                  </a:cubicBezTo>
                  <a:cubicBezTo>
                    <a:pt x="3" y="11"/>
                    <a:pt x="3" y="16"/>
                    <a:pt x="8" y="17"/>
                  </a:cubicBezTo>
                  <a:cubicBezTo>
                    <a:pt x="13" y="17"/>
                    <a:pt x="9" y="20"/>
                    <a:pt x="5" y="19"/>
                  </a:cubicBezTo>
                  <a:cubicBezTo>
                    <a:pt x="1" y="18"/>
                    <a:pt x="0" y="20"/>
                    <a:pt x="4" y="2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39" name="Freeform 32"/>
            <p:cNvSpPr>
              <a:spLocks/>
            </p:cNvSpPr>
            <p:nvPr userDrawn="1"/>
          </p:nvSpPr>
          <p:spPr bwMode="auto">
            <a:xfrm>
              <a:off x="16405225" y="1971675"/>
              <a:ext cx="441325" cy="233363"/>
            </a:xfrm>
            <a:custGeom>
              <a:avLst/>
              <a:gdLst>
                <a:gd name="T0" fmla="*/ 12 w 159"/>
                <a:gd name="T1" fmla="*/ 21 h 84"/>
                <a:gd name="T2" fmla="*/ 12 w 159"/>
                <a:gd name="T3" fmla="*/ 27 h 84"/>
                <a:gd name="T4" fmla="*/ 30 w 159"/>
                <a:gd name="T5" fmla="*/ 30 h 84"/>
                <a:gd name="T6" fmla="*/ 46 w 159"/>
                <a:gd name="T7" fmla="*/ 34 h 84"/>
                <a:gd name="T8" fmla="*/ 68 w 159"/>
                <a:gd name="T9" fmla="*/ 28 h 84"/>
                <a:gd name="T10" fmla="*/ 51 w 159"/>
                <a:gd name="T11" fmla="*/ 36 h 84"/>
                <a:gd name="T12" fmla="*/ 49 w 159"/>
                <a:gd name="T13" fmla="*/ 40 h 84"/>
                <a:gd name="T14" fmla="*/ 33 w 159"/>
                <a:gd name="T15" fmla="*/ 45 h 84"/>
                <a:gd name="T16" fmla="*/ 53 w 159"/>
                <a:gd name="T17" fmla="*/ 57 h 84"/>
                <a:gd name="T18" fmla="*/ 26 w 159"/>
                <a:gd name="T19" fmla="*/ 60 h 84"/>
                <a:gd name="T20" fmla="*/ 37 w 159"/>
                <a:gd name="T21" fmla="*/ 64 h 84"/>
                <a:gd name="T22" fmla="*/ 36 w 159"/>
                <a:gd name="T23" fmla="*/ 70 h 84"/>
                <a:gd name="T24" fmla="*/ 26 w 159"/>
                <a:gd name="T25" fmla="*/ 70 h 84"/>
                <a:gd name="T26" fmla="*/ 16 w 159"/>
                <a:gd name="T27" fmla="*/ 79 h 84"/>
                <a:gd name="T28" fmla="*/ 41 w 159"/>
                <a:gd name="T29" fmla="*/ 81 h 84"/>
                <a:gd name="T30" fmla="*/ 60 w 159"/>
                <a:gd name="T31" fmla="*/ 82 h 84"/>
                <a:gd name="T32" fmla="*/ 73 w 159"/>
                <a:gd name="T33" fmla="*/ 80 h 84"/>
                <a:gd name="T34" fmla="*/ 70 w 159"/>
                <a:gd name="T35" fmla="*/ 75 h 84"/>
                <a:gd name="T36" fmla="*/ 59 w 159"/>
                <a:gd name="T37" fmla="*/ 70 h 84"/>
                <a:gd name="T38" fmla="*/ 73 w 159"/>
                <a:gd name="T39" fmla="*/ 65 h 84"/>
                <a:gd name="T40" fmla="*/ 93 w 159"/>
                <a:gd name="T41" fmla="*/ 54 h 84"/>
                <a:gd name="T42" fmla="*/ 91 w 159"/>
                <a:gd name="T43" fmla="*/ 48 h 84"/>
                <a:gd name="T44" fmla="*/ 107 w 159"/>
                <a:gd name="T45" fmla="*/ 44 h 84"/>
                <a:gd name="T46" fmla="*/ 128 w 159"/>
                <a:gd name="T47" fmla="*/ 31 h 84"/>
                <a:gd name="T48" fmla="*/ 130 w 159"/>
                <a:gd name="T49" fmla="*/ 22 h 84"/>
                <a:gd name="T50" fmla="*/ 157 w 159"/>
                <a:gd name="T51" fmla="*/ 15 h 84"/>
                <a:gd name="T52" fmla="*/ 151 w 159"/>
                <a:gd name="T53" fmla="*/ 7 h 84"/>
                <a:gd name="T54" fmla="*/ 133 w 159"/>
                <a:gd name="T55" fmla="*/ 7 h 84"/>
                <a:gd name="T56" fmla="*/ 117 w 159"/>
                <a:gd name="T57" fmla="*/ 2 h 84"/>
                <a:gd name="T58" fmla="*/ 100 w 159"/>
                <a:gd name="T59" fmla="*/ 4 h 84"/>
                <a:gd name="T60" fmla="*/ 83 w 159"/>
                <a:gd name="T61" fmla="*/ 3 h 84"/>
                <a:gd name="T62" fmla="*/ 66 w 159"/>
                <a:gd name="T63" fmla="*/ 5 h 84"/>
                <a:gd name="T64" fmla="*/ 60 w 159"/>
                <a:gd name="T65" fmla="*/ 8 h 84"/>
                <a:gd name="T66" fmla="*/ 45 w 159"/>
                <a:gd name="T67" fmla="*/ 12 h 84"/>
                <a:gd name="T68" fmla="*/ 31 w 159"/>
                <a:gd name="T69" fmla="*/ 14 h 84"/>
                <a:gd name="T70" fmla="*/ 20 w 159"/>
                <a:gd name="T71" fmla="*/ 15 h 84"/>
                <a:gd name="T72" fmla="*/ 5 w 159"/>
                <a:gd name="T73" fmla="*/ 1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84">
                  <a:moveTo>
                    <a:pt x="9" y="20"/>
                  </a:moveTo>
                  <a:cubicBezTo>
                    <a:pt x="12" y="18"/>
                    <a:pt x="15" y="20"/>
                    <a:pt x="12" y="21"/>
                  </a:cubicBezTo>
                  <a:cubicBezTo>
                    <a:pt x="9" y="22"/>
                    <a:pt x="10" y="23"/>
                    <a:pt x="14" y="23"/>
                  </a:cubicBezTo>
                  <a:cubicBezTo>
                    <a:pt x="18" y="23"/>
                    <a:pt x="12" y="24"/>
                    <a:pt x="12" y="27"/>
                  </a:cubicBezTo>
                  <a:cubicBezTo>
                    <a:pt x="12" y="29"/>
                    <a:pt x="17" y="27"/>
                    <a:pt x="17" y="30"/>
                  </a:cubicBezTo>
                  <a:cubicBezTo>
                    <a:pt x="17" y="32"/>
                    <a:pt x="27" y="33"/>
                    <a:pt x="30" y="30"/>
                  </a:cubicBezTo>
                  <a:cubicBezTo>
                    <a:pt x="33" y="27"/>
                    <a:pt x="32" y="31"/>
                    <a:pt x="32" y="33"/>
                  </a:cubicBezTo>
                  <a:cubicBezTo>
                    <a:pt x="31" y="35"/>
                    <a:pt x="46" y="36"/>
                    <a:pt x="46" y="34"/>
                  </a:cubicBezTo>
                  <a:cubicBezTo>
                    <a:pt x="47" y="32"/>
                    <a:pt x="49" y="32"/>
                    <a:pt x="52" y="33"/>
                  </a:cubicBezTo>
                  <a:cubicBezTo>
                    <a:pt x="54" y="34"/>
                    <a:pt x="68" y="31"/>
                    <a:pt x="68" y="28"/>
                  </a:cubicBezTo>
                  <a:cubicBezTo>
                    <a:pt x="68" y="25"/>
                    <a:pt x="72" y="29"/>
                    <a:pt x="68" y="32"/>
                  </a:cubicBezTo>
                  <a:cubicBezTo>
                    <a:pt x="64" y="35"/>
                    <a:pt x="55" y="35"/>
                    <a:pt x="51" y="36"/>
                  </a:cubicBezTo>
                  <a:cubicBezTo>
                    <a:pt x="47" y="37"/>
                    <a:pt x="54" y="40"/>
                    <a:pt x="58" y="43"/>
                  </a:cubicBezTo>
                  <a:cubicBezTo>
                    <a:pt x="61" y="46"/>
                    <a:pt x="53" y="44"/>
                    <a:pt x="49" y="40"/>
                  </a:cubicBezTo>
                  <a:cubicBezTo>
                    <a:pt x="45" y="36"/>
                    <a:pt x="37" y="36"/>
                    <a:pt x="33" y="37"/>
                  </a:cubicBezTo>
                  <a:cubicBezTo>
                    <a:pt x="29" y="37"/>
                    <a:pt x="30" y="45"/>
                    <a:pt x="33" y="45"/>
                  </a:cubicBezTo>
                  <a:cubicBezTo>
                    <a:pt x="36" y="45"/>
                    <a:pt x="39" y="46"/>
                    <a:pt x="43" y="51"/>
                  </a:cubicBezTo>
                  <a:cubicBezTo>
                    <a:pt x="46" y="56"/>
                    <a:pt x="53" y="55"/>
                    <a:pt x="53" y="57"/>
                  </a:cubicBezTo>
                  <a:cubicBezTo>
                    <a:pt x="53" y="59"/>
                    <a:pt x="44" y="55"/>
                    <a:pt x="39" y="54"/>
                  </a:cubicBezTo>
                  <a:cubicBezTo>
                    <a:pt x="34" y="53"/>
                    <a:pt x="26" y="57"/>
                    <a:pt x="26" y="60"/>
                  </a:cubicBezTo>
                  <a:cubicBezTo>
                    <a:pt x="25" y="64"/>
                    <a:pt x="33" y="63"/>
                    <a:pt x="38" y="60"/>
                  </a:cubicBezTo>
                  <a:cubicBezTo>
                    <a:pt x="43" y="57"/>
                    <a:pt x="39" y="61"/>
                    <a:pt x="37" y="64"/>
                  </a:cubicBezTo>
                  <a:cubicBezTo>
                    <a:pt x="34" y="66"/>
                    <a:pt x="43" y="68"/>
                    <a:pt x="43" y="70"/>
                  </a:cubicBezTo>
                  <a:cubicBezTo>
                    <a:pt x="43" y="73"/>
                    <a:pt x="36" y="72"/>
                    <a:pt x="36" y="70"/>
                  </a:cubicBezTo>
                  <a:cubicBezTo>
                    <a:pt x="35" y="67"/>
                    <a:pt x="33" y="65"/>
                    <a:pt x="27" y="65"/>
                  </a:cubicBezTo>
                  <a:cubicBezTo>
                    <a:pt x="21" y="66"/>
                    <a:pt x="23" y="70"/>
                    <a:pt x="26" y="70"/>
                  </a:cubicBezTo>
                  <a:cubicBezTo>
                    <a:pt x="30" y="71"/>
                    <a:pt x="30" y="73"/>
                    <a:pt x="26" y="73"/>
                  </a:cubicBezTo>
                  <a:cubicBezTo>
                    <a:pt x="22" y="73"/>
                    <a:pt x="13" y="76"/>
                    <a:pt x="16" y="79"/>
                  </a:cubicBezTo>
                  <a:cubicBezTo>
                    <a:pt x="19" y="81"/>
                    <a:pt x="30" y="79"/>
                    <a:pt x="32" y="80"/>
                  </a:cubicBezTo>
                  <a:cubicBezTo>
                    <a:pt x="34" y="82"/>
                    <a:pt x="40" y="83"/>
                    <a:pt x="41" y="81"/>
                  </a:cubicBezTo>
                  <a:cubicBezTo>
                    <a:pt x="43" y="79"/>
                    <a:pt x="47" y="80"/>
                    <a:pt x="52" y="80"/>
                  </a:cubicBezTo>
                  <a:cubicBezTo>
                    <a:pt x="56" y="80"/>
                    <a:pt x="58" y="80"/>
                    <a:pt x="60" y="82"/>
                  </a:cubicBezTo>
                  <a:cubicBezTo>
                    <a:pt x="62" y="84"/>
                    <a:pt x="65" y="83"/>
                    <a:pt x="68" y="81"/>
                  </a:cubicBezTo>
                  <a:cubicBezTo>
                    <a:pt x="70" y="80"/>
                    <a:pt x="70" y="80"/>
                    <a:pt x="73" y="80"/>
                  </a:cubicBezTo>
                  <a:cubicBezTo>
                    <a:pt x="77" y="80"/>
                    <a:pt x="77" y="78"/>
                    <a:pt x="76" y="75"/>
                  </a:cubicBezTo>
                  <a:cubicBezTo>
                    <a:pt x="74" y="73"/>
                    <a:pt x="70" y="77"/>
                    <a:pt x="70" y="75"/>
                  </a:cubicBezTo>
                  <a:cubicBezTo>
                    <a:pt x="69" y="73"/>
                    <a:pt x="65" y="72"/>
                    <a:pt x="59" y="73"/>
                  </a:cubicBezTo>
                  <a:cubicBezTo>
                    <a:pt x="53" y="74"/>
                    <a:pt x="55" y="69"/>
                    <a:pt x="59" y="70"/>
                  </a:cubicBezTo>
                  <a:cubicBezTo>
                    <a:pt x="63" y="71"/>
                    <a:pt x="68" y="71"/>
                    <a:pt x="73" y="70"/>
                  </a:cubicBezTo>
                  <a:cubicBezTo>
                    <a:pt x="77" y="69"/>
                    <a:pt x="73" y="67"/>
                    <a:pt x="73" y="65"/>
                  </a:cubicBezTo>
                  <a:cubicBezTo>
                    <a:pt x="73" y="63"/>
                    <a:pt x="79" y="64"/>
                    <a:pt x="83" y="64"/>
                  </a:cubicBezTo>
                  <a:cubicBezTo>
                    <a:pt x="87" y="64"/>
                    <a:pt x="93" y="57"/>
                    <a:pt x="93" y="54"/>
                  </a:cubicBezTo>
                  <a:cubicBezTo>
                    <a:pt x="93" y="50"/>
                    <a:pt x="84" y="51"/>
                    <a:pt x="80" y="51"/>
                  </a:cubicBezTo>
                  <a:cubicBezTo>
                    <a:pt x="75" y="51"/>
                    <a:pt x="83" y="47"/>
                    <a:pt x="91" y="48"/>
                  </a:cubicBezTo>
                  <a:cubicBezTo>
                    <a:pt x="100" y="48"/>
                    <a:pt x="96" y="44"/>
                    <a:pt x="98" y="43"/>
                  </a:cubicBezTo>
                  <a:cubicBezTo>
                    <a:pt x="99" y="42"/>
                    <a:pt x="103" y="45"/>
                    <a:pt x="107" y="44"/>
                  </a:cubicBezTo>
                  <a:cubicBezTo>
                    <a:pt x="112" y="43"/>
                    <a:pt x="109" y="39"/>
                    <a:pt x="112" y="39"/>
                  </a:cubicBezTo>
                  <a:cubicBezTo>
                    <a:pt x="114" y="39"/>
                    <a:pt x="119" y="36"/>
                    <a:pt x="128" y="31"/>
                  </a:cubicBezTo>
                  <a:cubicBezTo>
                    <a:pt x="137" y="25"/>
                    <a:pt x="144" y="26"/>
                    <a:pt x="145" y="23"/>
                  </a:cubicBezTo>
                  <a:cubicBezTo>
                    <a:pt x="145" y="20"/>
                    <a:pt x="132" y="23"/>
                    <a:pt x="130" y="22"/>
                  </a:cubicBezTo>
                  <a:cubicBezTo>
                    <a:pt x="127" y="22"/>
                    <a:pt x="139" y="19"/>
                    <a:pt x="142" y="20"/>
                  </a:cubicBezTo>
                  <a:cubicBezTo>
                    <a:pt x="144" y="20"/>
                    <a:pt x="148" y="20"/>
                    <a:pt x="157" y="15"/>
                  </a:cubicBezTo>
                  <a:cubicBezTo>
                    <a:pt x="159" y="10"/>
                    <a:pt x="159" y="10"/>
                    <a:pt x="159" y="10"/>
                  </a:cubicBezTo>
                  <a:cubicBezTo>
                    <a:pt x="155" y="11"/>
                    <a:pt x="151" y="10"/>
                    <a:pt x="151" y="7"/>
                  </a:cubicBezTo>
                  <a:cubicBezTo>
                    <a:pt x="151" y="5"/>
                    <a:pt x="145" y="7"/>
                    <a:pt x="145" y="5"/>
                  </a:cubicBezTo>
                  <a:cubicBezTo>
                    <a:pt x="145" y="4"/>
                    <a:pt x="139" y="5"/>
                    <a:pt x="133" y="7"/>
                  </a:cubicBezTo>
                  <a:cubicBezTo>
                    <a:pt x="127" y="9"/>
                    <a:pt x="133" y="5"/>
                    <a:pt x="135" y="4"/>
                  </a:cubicBezTo>
                  <a:cubicBezTo>
                    <a:pt x="138" y="3"/>
                    <a:pt x="120" y="4"/>
                    <a:pt x="117" y="2"/>
                  </a:cubicBezTo>
                  <a:cubicBezTo>
                    <a:pt x="115" y="0"/>
                    <a:pt x="111" y="5"/>
                    <a:pt x="108" y="3"/>
                  </a:cubicBezTo>
                  <a:cubicBezTo>
                    <a:pt x="106" y="0"/>
                    <a:pt x="99" y="2"/>
                    <a:pt x="100" y="4"/>
                  </a:cubicBezTo>
                  <a:cubicBezTo>
                    <a:pt x="100" y="6"/>
                    <a:pt x="98" y="6"/>
                    <a:pt x="96" y="4"/>
                  </a:cubicBezTo>
                  <a:cubicBezTo>
                    <a:pt x="93" y="2"/>
                    <a:pt x="88" y="4"/>
                    <a:pt x="83" y="3"/>
                  </a:cubicBezTo>
                  <a:cubicBezTo>
                    <a:pt x="78" y="3"/>
                    <a:pt x="80" y="7"/>
                    <a:pt x="75" y="5"/>
                  </a:cubicBezTo>
                  <a:cubicBezTo>
                    <a:pt x="70" y="3"/>
                    <a:pt x="64" y="4"/>
                    <a:pt x="66" y="5"/>
                  </a:cubicBezTo>
                  <a:cubicBezTo>
                    <a:pt x="67" y="5"/>
                    <a:pt x="65" y="7"/>
                    <a:pt x="63" y="6"/>
                  </a:cubicBezTo>
                  <a:cubicBezTo>
                    <a:pt x="61" y="5"/>
                    <a:pt x="59" y="6"/>
                    <a:pt x="60" y="8"/>
                  </a:cubicBezTo>
                  <a:cubicBezTo>
                    <a:pt x="61" y="11"/>
                    <a:pt x="51" y="8"/>
                    <a:pt x="51" y="10"/>
                  </a:cubicBezTo>
                  <a:cubicBezTo>
                    <a:pt x="51" y="13"/>
                    <a:pt x="48" y="14"/>
                    <a:pt x="45" y="12"/>
                  </a:cubicBezTo>
                  <a:cubicBezTo>
                    <a:pt x="43" y="10"/>
                    <a:pt x="34" y="9"/>
                    <a:pt x="36" y="11"/>
                  </a:cubicBezTo>
                  <a:cubicBezTo>
                    <a:pt x="39" y="13"/>
                    <a:pt x="29" y="12"/>
                    <a:pt x="31" y="14"/>
                  </a:cubicBezTo>
                  <a:cubicBezTo>
                    <a:pt x="34" y="16"/>
                    <a:pt x="28" y="18"/>
                    <a:pt x="28" y="16"/>
                  </a:cubicBezTo>
                  <a:cubicBezTo>
                    <a:pt x="28" y="15"/>
                    <a:pt x="22" y="13"/>
                    <a:pt x="20" y="15"/>
                  </a:cubicBezTo>
                  <a:cubicBezTo>
                    <a:pt x="18" y="17"/>
                    <a:pt x="17" y="20"/>
                    <a:pt x="16" y="18"/>
                  </a:cubicBezTo>
                  <a:cubicBezTo>
                    <a:pt x="15" y="17"/>
                    <a:pt x="10" y="18"/>
                    <a:pt x="5" y="19"/>
                  </a:cubicBezTo>
                  <a:cubicBezTo>
                    <a:pt x="0" y="21"/>
                    <a:pt x="6" y="22"/>
                    <a:pt x="9" y="2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40" name="Freeform 33"/>
            <p:cNvSpPr>
              <a:spLocks/>
            </p:cNvSpPr>
            <p:nvPr userDrawn="1"/>
          </p:nvSpPr>
          <p:spPr bwMode="auto">
            <a:xfrm>
              <a:off x="16581438" y="2554288"/>
              <a:ext cx="22225" cy="20638"/>
            </a:xfrm>
            <a:custGeom>
              <a:avLst/>
              <a:gdLst>
                <a:gd name="T0" fmla="*/ 3 w 8"/>
                <a:gd name="T1" fmla="*/ 6 h 7"/>
                <a:gd name="T2" fmla="*/ 4 w 8"/>
                <a:gd name="T3" fmla="*/ 1 h 7"/>
                <a:gd name="T4" fmla="*/ 3 w 8"/>
                <a:gd name="T5" fmla="*/ 6 h 7"/>
              </a:gdLst>
              <a:ahLst/>
              <a:cxnLst>
                <a:cxn ang="0">
                  <a:pos x="T0" y="T1"/>
                </a:cxn>
                <a:cxn ang="0">
                  <a:pos x="T2" y="T3"/>
                </a:cxn>
                <a:cxn ang="0">
                  <a:pos x="T4" y="T5"/>
                </a:cxn>
              </a:cxnLst>
              <a:rect l="0" t="0" r="r" b="b"/>
              <a:pathLst>
                <a:path w="8" h="7">
                  <a:moveTo>
                    <a:pt x="3" y="6"/>
                  </a:moveTo>
                  <a:cubicBezTo>
                    <a:pt x="5" y="6"/>
                    <a:pt x="8" y="0"/>
                    <a:pt x="4" y="1"/>
                  </a:cubicBezTo>
                  <a:cubicBezTo>
                    <a:pt x="0" y="1"/>
                    <a:pt x="1" y="7"/>
                    <a:pt x="3" y="6"/>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41" name="Freeform 34"/>
            <p:cNvSpPr>
              <a:spLocks/>
            </p:cNvSpPr>
            <p:nvPr userDrawn="1"/>
          </p:nvSpPr>
          <p:spPr bwMode="auto">
            <a:xfrm>
              <a:off x="16522700" y="2538413"/>
              <a:ext cx="36513" cy="26988"/>
            </a:xfrm>
            <a:custGeom>
              <a:avLst/>
              <a:gdLst>
                <a:gd name="T0" fmla="*/ 4 w 13"/>
                <a:gd name="T1" fmla="*/ 7 h 10"/>
                <a:gd name="T2" fmla="*/ 13 w 13"/>
                <a:gd name="T3" fmla="*/ 2 h 10"/>
                <a:gd name="T4" fmla="*/ 4 w 13"/>
                <a:gd name="T5" fmla="*/ 7 h 10"/>
              </a:gdLst>
              <a:ahLst/>
              <a:cxnLst>
                <a:cxn ang="0">
                  <a:pos x="T0" y="T1"/>
                </a:cxn>
                <a:cxn ang="0">
                  <a:pos x="T2" y="T3"/>
                </a:cxn>
                <a:cxn ang="0">
                  <a:pos x="T4" y="T5"/>
                </a:cxn>
              </a:cxnLst>
              <a:rect l="0" t="0" r="r" b="b"/>
              <a:pathLst>
                <a:path w="13" h="10">
                  <a:moveTo>
                    <a:pt x="4" y="7"/>
                  </a:moveTo>
                  <a:cubicBezTo>
                    <a:pt x="8" y="10"/>
                    <a:pt x="13" y="3"/>
                    <a:pt x="13" y="2"/>
                  </a:cubicBezTo>
                  <a:cubicBezTo>
                    <a:pt x="12" y="0"/>
                    <a:pt x="0" y="5"/>
                    <a:pt x="4" y="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42" name="Freeform 35"/>
            <p:cNvSpPr>
              <a:spLocks/>
            </p:cNvSpPr>
            <p:nvPr userDrawn="1"/>
          </p:nvSpPr>
          <p:spPr bwMode="auto">
            <a:xfrm>
              <a:off x="16481425" y="2471738"/>
              <a:ext cx="100013" cy="66675"/>
            </a:xfrm>
            <a:custGeom>
              <a:avLst/>
              <a:gdLst>
                <a:gd name="T0" fmla="*/ 36 w 36"/>
                <a:gd name="T1" fmla="*/ 19 h 24"/>
                <a:gd name="T2" fmla="*/ 29 w 36"/>
                <a:gd name="T3" fmla="*/ 13 h 24"/>
                <a:gd name="T4" fmla="*/ 19 w 36"/>
                <a:gd name="T5" fmla="*/ 7 h 24"/>
                <a:gd name="T6" fmla="*/ 12 w 36"/>
                <a:gd name="T7" fmla="*/ 2 h 24"/>
                <a:gd name="T8" fmla="*/ 7 w 36"/>
                <a:gd name="T9" fmla="*/ 6 h 24"/>
                <a:gd name="T10" fmla="*/ 5 w 36"/>
                <a:gd name="T11" fmla="*/ 13 h 24"/>
                <a:gd name="T12" fmla="*/ 1 w 36"/>
                <a:gd name="T13" fmla="*/ 20 h 24"/>
                <a:gd name="T14" fmla="*/ 7 w 36"/>
                <a:gd name="T15" fmla="*/ 19 h 24"/>
                <a:gd name="T16" fmla="*/ 10 w 36"/>
                <a:gd name="T17" fmla="*/ 24 h 24"/>
                <a:gd name="T18" fmla="*/ 19 w 36"/>
                <a:gd name="T19" fmla="*/ 19 h 24"/>
                <a:gd name="T20" fmla="*/ 25 w 36"/>
                <a:gd name="T21" fmla="*/ 19 h 24"/>
                <a:gd name="T22" fmla="*/ 36 w 36"/>
                <a:gd name="T23" fmla="*/ 1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24">
                  <a:moveTo>
                    <a:pt x="36" y="19"/>
                  </a:moveTo>
                  <a:cubicBezTo>
                    <a:pt x="36" y="17"/>
                    <a:pt x="28" y="16"/>
                    <a:pt x="29" y="13"/>
                  </a:cubicBezTo>
                  <a:cubicBezTo>
                    <a:pt x="29" y="11"/>
                    <a:pt x="21" y="9"/>
                    <a:pt x="19" y="7"/>
                  </a:cubicBezTo>
                  <a:cubicBezTo>
                    <a:pt x="16" y="6"/>
                    <a:pt x="12" y="5"/>
                    <a:pt x="12" y="2"/>
                  </a:cubicBezTo>
                  <a:cubicBezTo>
                    <a:pt x="12" y="0"/>
                    <a:pt x="7" y="2"/>
                    <a:pt x="7" y="6"/>
                  </a:cubicBezTo>
                  <a:cubicBezTo>
                    <a:pt x="6" y="10"/>
                    <a:pt x="4" y="9"/>
                    <a:pt x="5" y="13"/>
                  </a:cubicBezTo>
                  <a:cubicBezTo>
                    <a:pt x="6" y="17"/>
                    <a:pt x="0" y="18"/>
                    <a:pt x="1" y="20"/>
                  </a:cubicBezTo>
                  <a:cubicBezTo>
                    <a:pt x="2" y="22"/>
                    <a:pt x="4" y="19"/>
                    <a:pt x="7" y="19"/>
                  </a:cubicBezTo>
                  <a:cubicBezTo>
                    <a:pt x="10" y="19"/>
                    <a:pt x="6" y="23"/>
                    <a:pt x="10" y="24"/>
                  </a:cubicBezTo>
                  <a:cubicBezTo>
                    <a:pt x="13" y="24"/>
                    <a:pt x="17" y="21"/>
                    <a:pt x="19" y="19"/>
                  </a:cubicBezTo>
                  <a:cubicBezTo>
                    <a:pt x="20" y="17"/>
                    <a:pt x="22" y="16"/>
                    <a:pt x="25" y="19"/>
                  </a:cubicBezTo>
                  <a:cubicBezTo>
                    <a:pt x="28" y="21"/>
                    <a:pt x="35" y="21"/>
                    <a:pt x="36" y="1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43" name="Freeform 36"/>
            <p:cNvSpPr>
              <a:spLocks/>
            </p:cNvSpPr>
            <p:nvPr userDrawn="1"/>
          </p:nvSpPr>
          <p:spPr bwMode="auto">
            <a:xfrm>
              <a:off x="16438563" y="2268538"/>
              <a:ext cx="400050" cy="303213"/>
            </a:xfrm>
            <a:custGeom>
              <a:avLst/>
              <a:gdLst>
                <a:gd name="T0" fmla="*/ 97 w 144"/>
                <a:gd name="T1" fmla="*/ 24 h 109"/>
                <a:gd name="T2" fmla="*/ 84 w 144"/>
                <a:gd name="T3" fmla="*/ 20 h 109"/>
                <a:gd name="T4" fmla="*/ 66 w 144"/>
                <a:gd name="T5" fmla="*/ 12 h 109"/>
                <a:gd name="T6" fmla="*/ 58 w 144"/>
                <a:gd name="T7" fmla="*/ 15 h 109"/>
                <a:gd name="T8" fmla="*/ 49 w 144"/>
                <a:gd name="T9" fmla="*/ 9 h 109"/>
                <a:gd name="T10" fmla="*/ 36 w 144"/>
                <a:gd name="T11" fmla="*/ 3 h 109"/>
                <a:gd name="T12" fmla="*/ 27 w 144"/>
                <a:gd name="T13" fmla="*/ 15 h 109"/>
                <a:gd name="T14" fmla="*/ 29 w 144"/>
                <a:gd name="T15" fmla="*/ 23 h 109"/>
                <a:gd name="T16" fmla="*/ 19 w 144"/>
                <a:gd name="T17" fmla="*/ 14 h 109"/>
                <a:gd name="T18" fmla="*/ 27 w 144"/>
                <a:gd name="T19" fmla="*/ 2 h 109"/>
                <a:gd name="T20" fmla="*/ 2 w 144"/>
                <a:gd name="T21" fmla="*/ 24 h 109"/>
                <a:gd name="T22" fmla="*/ 12 w 144"/>
                <a:gd name="T23" fmla="*/ 29 h 109"/>
                <a:gd name="T24" fmla="*/ 14 w 144"/>
                <a:gd name="T25" fmla="*/ 34 h 109"/>
                <a:gd name="T26" fmla="*/ 30 w 144"/>
                <a:gd name="T27" fmla="*/ 37 h 109"/>
                <a:gd name="T28" fmla="*/ 46 w 144"/>
                <a:gd name="T29" fmla="*/ 37 h 109"/>
                <a:gd name="T30" fmla="*/ 57 w 144"/>
                <a:gd name="T31" fmla="*/ 35 h 109"/>
                <a:gd name="T32" fmla="*/ 65 w 144"/>
                <a:gd name="T33" fmla="*/ 37 h 109"/>
                <a:gd name="T34" fmla="*/ 75 w 144"/>
                <a:gd name="T35" fmla="*/ 44 h 109"/>
                <a:gd name="T36" fmla="*/ 78 w 144"/>
                <a:gd name="T37" fmla="*/ 46 h 109"/>
                <a:gd name="T38" fmla="*/ 91 w 144"/>
                <a:gd name="T39" fmla="*/ 56 h 109"/>
                <a:gd name="T40" fmla="*/ 99 w 144"/>
                <a:gd name="T41" fmla="*/ 65 h 109"/>
                <a:gd name="T42" fmla="*/ 99 w 144"/>
                <a:gd name="T43" fmla="*/ 72 h 109"/>
                <a:gd name="T44" fmla="*/ 85 w 144"/>
                <a:gd name="T45" fmla="*/ 76 h 109"/>
                <a:gd name="T46" fmla="*/ 66 w 144"/>
                <a:gd name="T47" fmla="*/ 80 h 109"/>
                <a:gd name="T48" fmla="*/ 75 w 144"/>
                <a:gd name="T49" fmla="*/ 87 h 109"/>
                <a:gd name="T50" fmla="*/ 87 w 144"/>
                <a:gd name="T51" fmla="*/ 85 h 109"/>
                <a:gd name="T52" fmla="*/ 96 w 144"/>
                <a:gd name="T53" fmla="*/ 97 h 109"/>
                <a:gd name="T54" fmla="*/ 124 w 144"/>
                <a:gd name="T55" fmla="*/ 107 h 109"/>
                <a:gd name="T56" fmla="*/ 119 w 144"/>
                <a:gd name="T57" fmla="*/ 95 h 109"/>
                <a:gd name="T58" fmla="*/ 130 w 144"/>
                <a:gd name="T59" fmla="*/ 90 h 109"/>
                <a:gd name="T60" fmla="*/ 116 w 144"/>
                <a:gd name="T61" fmla="*/ 75 h 109"/>
                <a:gd name="T62" fmla="*/ 125 w 144"/>
                <a:gd name="T63" fmla="*/ 72 h 109"/>
                <a:gd name="T64" fmla="*/ 138 w 144"/>
                <a:gd name="T65" fmla="*/ 78 h 109"/>
                <a:gd name="T66" fmla="*/ 144 w 144"/>
                <a:gd name="T67" fmla="*/ 65 h 109"/>
                <a:gd name="T68" fmla="*/ 130 w 144"/>
                <a:gd name="T69" fmla="*/ 56 h 109"/>
                <a:gd name="T70" fmla="*/ 114 w 144"/>
                <a:gd name="T71" fmla="*/ 47 h 109"/>
                <a:gd name="T72" fmla="*/ 115 w 144"/>
                <a:gd name="T73" fmla="*/ 43 h 109"/>
                <a:gd name="T74" fmla="*/ 116 w 144"/>
                <a:gd name="T75" fmla="*/ 36 h 109"/>
                <a:gd name="T76" fmla="*/ 113 w 144"/>
                <a:gd name="T77" fmla="*/ 34 h 109"/>
                <a:gd name="T78" fmla="*/ 101 w 144"/>
                <a:gd name="T79" fmla="*/ 29 h 109"/>
                <a:gd name="T80" fmla="*/ 93 w 144"/>
                <a:gd name="T81" fmla="*/ 2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4" h="109">
                  <a:moveTo>
                    <a:pt x="93" y="28"/>
                  </a:moveTo>
                  <a:cubicBezTo>
                    <a:pt x="95" y="28"/>
                    <a:pt x="98" y="26"/>
                    <a:pt x="97" y="24"/>
                  </a:cubicBezTo>
                  <a:cubicBezTo>
                    <a:pt x="97" y="22"/>
                    <a:pt x="91" y="22"/>
                    <a:pt x="90" y="25"/>
                  </a:cubicBezTo>
                  <a:cubicBezTo>
                    <a:pt x="88" y="27"/>
                    <a:pt x="84" y="22"/>
                    <a:pt x="84" y="20"/>
                  </a:cubicBezTo>
                  <a:cubicBezTo>
                    <a:pt x="84" y="18"/>
                    <a:pt x="76" y="20"/>
                    <a:pt x="77" y="16"/>
                  </a:cubicBezTo>
                  <a:cubicBezTo>
                    <a:pt x="78" y="13"/>
                    <a:pt x="69" y="12"/>
                    <a:pt x="66" y="12"/>
                  </a:cubicBezTo>
                  <a:cubicBezTo>
                    <a:pt x="64" y="12"/>
                    <a:pt x="60" y="14"/>
                    <a:pt x="61" y="16"/>
                  </a:cubicBezTo>
                  <a:cubicBezTo>
                    <a:pt x="61" y="19"/>
                    <a:pt x="58" y="18"/>
                    <a:pt x="58" y="15"/>
                  </a:cubicBezTo>
                  <a:cubicBezTo>
                    <a:pt x="57" y="13"/>
                    <a:pt x="51" y="18"/>
                    <a:pt x="49" y="18"/>
                  </a:cubicBezTo>
                  <a:cubicBezTo>
                    <a:pt x="47" y="18"/>
                    <a:pt x="50" y="11"/>
                    <a:pt x="49" y="9"/>
                  </a:cubicBezTo>
                  <a:cubicBezTo>
                    <a:pt x="49" y="7"/>
                    <a:pt x="47" y="6"/>
                    <a:pt x="46" y="3"/>
                  </a:cubicBezTo>
                  <a:cubicBezTo>
                    <a:pt x="44" y="0"/>
                    <a:pt x="38" y="1"/>
                    <a:pt x="36" y="3"/>
                  </a:cubicBezTo>
                  <a:cubicBezTo>
                    <a:pt x="34" y="5"/>
                    <a:pt x="28" y="4"/>
                    <a:pt x="25" y="7"/>
                  </a:cubicBezTo>
                  <a:cubicBezTo>
                    <a:pt x="22" y="11"/>
                    <a:pt x="25" y="14"/>
                    <a:pt x="27" y="15"/>
                  </a:cubicBezTo>
                  <a:cubicBezTo>
                    <a:pt x="28" y="16"/>
                    <a:pt x="22" y="18"/>
                    <a:pt x="24" y="20"/>
                  </a:cubicBezTo>
                  <a:cubicBezTo>
                    <a:pt x="26" y="21"/>
                    <a:pt x="29" y="21"/>
                    <a:pt x="29" y="23"/>
                  </a:cubicBezTo>
                  <a:cubicBezTo>
                    <a:pt x="29" y="26"/>
                    <a:pt x="22" y="23"/>
                    <a:pt x="21" y="20"/>
                  </a:cubicBezTo>
                  <a:cubicBezTo>
                    <a:pt x="19" y="18"/>
                    <a:pt x="21" y="15"/>
                    <a:pt x="19" y="14"/>
                  </a:cubicBezTo>
                  <a:cubicBezTo>
                    <a:pt x="18" y="12"/>
                    <a:pt x="19" y="9"/>
                    <a:pt x="22" y="6"/>
                  </a:cubicBezTo>
                  <a:cubicBezTo>
                    <a:pt x="25" y="3"/>
                    <a:pt x="27" y="4"/>
                    <a:pt x="27" y="2"/>
                  </a:cubicBezTo>
                  <a:cubicBezTo>
                    <a:pt x="27" y="0"/>
                    <a:pt x="15" y="0"/>
                    <a:pt x="7" y="7"/>
                  </a:cubicBezTo>
                  <a:cubicBezTo>
                    <a:pt x="0" y="14"/>
                    <a:pt x="2" y="23"/>
                    <a:pt x="2" y="24"/>
                  </a:cubicBezTo>
                  <a:cubicBezTo>
                    <a:pt x="3" y="26"/>
                    <a:pt x="10" y="25"/>
                    <a:pt x="13" y="26"/>
                  </a:cubicBezTo>
                  <a:cubicBezTo>
                    <a:pt x="17" y="28"/>
                    <a:pt x="15" y="29"/>
                    <a:pt x="12" y="29"/>
                  </a:cubicBezTo>
                  <a:cubicBezTo>
                    <a:pt x="9" y="28"/>
                    <a:pt x="4" y="27"/>
                    <a:pt x="5" y="29"/>
                  </a:cubicBezTo>
                  <a:cubicBezTo>
                    <a:pt x="5" y="31"/>
                    <a:pt x="11" y="35"/>
                    <a:pt x="14" y="34"/>
                  </a:cubicBezTo>
                  <a:cubicBezTo>
                    <a:pt x="18" y="33"/>
                    <a:pt x="18" y="33"/>
                    <a:pt x="20" y="36"/>
                  </a:cubicBezTo>
                  <a:cubicBezTo>
                    <a:pt x="21" y="38"/>
                    <a:pt x="26" y="37"/>
                    <a:pt x="30" y="37"/>
                  </a:cubicBezTo>
                  <a:cubicBezTo>
                    <a:pt x="34" y="37"/>
                    <a:pt x="39" y="39"/>
                    <a:pt x="41" y="39"/>
                  </a:cubicBezTo>
                  <a:cubicBezTo>
                    <a:pt x="43" y="39"/>
                    <a:pt x="46" y="38"/>
                    <a:pt x="46" y="37"/>
                  </a:cubicBezTo>
                  <a:cubicBezTo>
                    <a:pt x="47" y="36"/>
                    <a:pt x="56" y="39"/>
                    <a:pt x="58" y="38"/>
                  </a:cubicBezTo>
                  <a:cubicBezTo>
                    <a:pt x="61" y="38"/>
                    <a:pt x="59" y="36"/>
                    <a:pt x="57" y="35"/>
                  </a:cubicBezTo>
                  <a:cubicBezTo>
                    <a:pt x="56" y="35"/>
                    <a:pt x="56" y="32"/>
                    <a:pt x="59" y="33"/>
                  </a:cubicBezTo>
                  <a:cubicBezTo>
                    <a:pt x="61" y="34"/>
                    <a:pt x="64" y="35"/>
                    <a:pt x="65" y="37"/>
                  </a:cubicBezTo>
                  <a:cubicBezTo>
                    <a:pt x="65" y="38"/>
                    <a:pt x="67" y="38"/>
                    <a:pt x="67" y="39"/>
                  </a:cubicBezTo>
                  <a:cubicBezTo>
                    <a:pt x="68" y="41"/>
                    <a:pt x="75" y="43"/>
                    <a:pt x="75" y="44"/>
                  </a:cubicBezTo>
                  <a:cubicBezTo>
                    <a:pt x="75" y="46"/>
                    <a:pt x="68" y="47"/>
                    <a:pt x="70" y="49"/>
                  </a:cubicBezTo>
                  <a:cubicBezTo>
                    <a:pt x="72" y="50"/>
                    <a:pt x="75" y="47"/>
                    <a:pt x="78" y="46"/>
                  </a:cubicBezTo>
                  <a:cubicBezTo>
                    <a:pt x="81" y="46"/>
                    <a:pt x="81" y="52"/>
                    <a:pt x="83" y="51"/>
                  </a:cubicBezTo>
                  <a:cubicBezTo>
                    <a:pt x="86" y="50"/>
                    <a:pt x="88" y="53"/>
                    <a:pt x="91" y="56"/>
                  </a:cubicBezTo>
                  <a:cubicBezTo>
                    <a:pt x="93" y="60"/>
                    <a:pt x="90" y="64"/>
                    <a:pt x="91" y="65"/>
                  </a:cubicBezTo>
                  <a:cubicBezTo>
                    <a:pt x="91" y="67"/>
                    <a:pt x="96" y="66"/>
                    <a:pt x="99" y="65"/>
                  </a:cubicBezTo>
                  <a:cubicBezTo>
                    <a:pt x="102" y="63"/>
                    <a:pt x="105" y="66"/>
                    <a:pt x="107" y="68"/>
                  </a:cubicBezTo>
                  <a:cubicBezTo>
                    <a:pt x="109" y="70"/>
                    <a:pt x="98" y="74"/>
                    <a:pt x="99" y="72"/>
                  </a:cubicBezTo>
                  <a:cubicBezTo>
                    <a:pt x="100" y="70"/>
                    <a:pt x="93" y="65"/>
                    <a:pt x="86" y="67"/>
                  </a:cubicBezTo>
                  <a:cubicBezTo>
                    <a:pt x="80" y="70"/>
                    <a:pt x="84" y="74"/>
                    <a:pt x="85" y="76"/>
                  </a:cubicBezTo>
                  <a:cubicBezTo>
                    <a:pt x="86" y="78"/>
                    <a:pt x="79" y="80"/>
                    <a:pt x="73" y="78"/>
                  </a:cubicBezTo>
                  <a:cubicBezTo>
                    <a:pt x="67" y="76"/>
                    <a:pt x="69" y="80"/>
                    <a:pt x="66" y="80"/>
                  </a:cubicBezTo>
                  <a:cubicBezTo>
                    <a:pt x="64" y="80"/>
                    <a:pt x="61" y="84"/>
                    <a:pt x="63" y="86"/>
                  </a:cubicBezTo>
                  <a:cubicBezTo>
                    <a:pt x="66" y="89"/>
                    <a:pt x="71" y="86"/>
                    <a:pt x="75" y="87"/>
                  </a:cubicBezTo>
                  <a:cubicBezTo>
                    <a:pt x="79" y="87"/>
                    <a:pt x="79" y="88"/>
                    <a:pt x="80" y="86"/>
                  </a:cubicBezTo>
                  <a:cubicBezTo>
                    <a:pt x="80" y="83"/>
                    <a:pt x="84" y="85"/>
                    <a:pt x="87" y="85"/>
                  </a:cubicBezTo>
                  <a:cubicBezTo>
                    <a:pt x="90" y="86"/>
                    <a:pt x="90" y="90"/>
                    <a:pt x="93" y="90"/>
                  </a:cubicBezTo>
                  <a:cubicBezTo>
                    <a:pt x="97" y="91"/>
                    <a:pt x="94" y="95"/>
                    <a:pt x="96" y="97"/>
                  </a:cubicBezTo>
                  <a:cubicBezTo>
                    <a:pt x="98" y="100"/>
                    <a:pt x="106" y="98"/>
                    <a:pt x="108" y="101"/>
                  </a:cubicBezTo>
                  <a:cubicBezTo>
                    <a:pt x="111" y="104"/>
                    <a:pt x="123" y="109"/>
                    <a:pt x="124" y="107"/>
                  </a:cubicBezTo>
                  <a:cubicBezTo>
                    <a:pt x="126" y="105"/>
                    <a:pt x="114" y="94"/>
                    <a:pt x="111" y="93"/>
                  </a:cubicBezTo>
                  <a:cubicBezTo>
                    <a:pt x="108" y="92"/>
                    <a:pt x="114" y="91"/>
                    <a:pt x="119" y="95"/>
                  </a:cubicBezTo>
                  <a:cubicBezTo>
                    <a:pt x="123" y="98"/>
                    <a:pt x="129" y="100"/>
                    <a:pt x="132" y="96"/>
                  </a:cubicBezTo>
                  <a:cubicBezTo>
                    <a:pt x="136" y="92"/>
                    <a:pt x="130" y="93"/>
                    <a:pt x="130" y="90"/>
                  </a:cubicBezTo>
                  <a:cubicBezTo>
                    <a:pt x="130" y="87"/>
                    <a:pt x="128" y="83"/>
                    <a:pt x="125" y="83"/>
                  </a:cubicBezTo>
                  <a:cubicBezTo>
                    <a:pt x="121" y="83"/>
                    <a:pt x="113" y="76"/>
                    <a:pt x="116" y="75"/>
                  </a:cubicBezTo>
                  <a:cubicBezTo>
                    <a:pt x="119" y="74"/>
                    <a:pt x="115" y="72"/>
                    <a:pt x="118" y="69"/>
                  </a:cubicBezTo>
                  <a:cubicBezTo>
                    <a:pt x="120" y="67"/>
                    <a:pt x="122" y="72"/>
                    <a:pt x="125" y="72"/>
                  </a:cubicBezTo>
                  <a:cubicBezTo>
                    <a:pt x="127" y="72"/>
                    <a:pt x="128" y="75"/>
                    <a:pt x="132" y="79"/>
                  </a:cubicBezTo>
                  <a:cubicBezTo>
                    <a:pt x="137" y="83"/>
                    <a:pt x="137" y="80"/>
                    <a:pt x="138" y="78"/>
                  </a:cubicBezTo>
                  <a:cubicBezTo>
                    <a:pt x="138" y="75"/>
                    <a:pt x="143" y="77"/>
                    <a:pt x="143" y="75"/>
                  </a:cubicBezTo>
                  <a:cubicBezTo>
                    <a:pt x="144" y="65"/>
                    <a:pt x="144" y="65"/>
                    <a:pt x="144" y="65"/>
                  </a:cubicBezTo>
                  <a:cubicBezTo>
                    <a:pt x="140" y="65"/>
                    <a:pt x="139" y="62"/>
                    <a:pt x="139" y="61"/>
                  </a:cubicBezTo>
                  <a:cubicBezTo>
                    <a:pt x="139" y="59"/>
                    <a:pt x="132" y="55"/>
                    <a:pt x="130" y="56"/>
                  </a:cubicBezTo>
                  <a:cubicBezTo>
                    <a:pt x="128" y="57"/>
                    <a:pt x="124" y="53"/>
                    <a:pt x="121" y="53"/>
                  </a:cubicBezTo>
                  <a:cubicBezTo>
                    <a:pt x="118" y="53"/>
                    <a:pt x="114" y="50"/>
                    <a:pt x="114" y="47"/>
                  </a:cubicBezTo>
                  <a:cubicBezTo>
                    <a:pt x="115" y="44"/>
                    <a:pt x="120" y="48"/>
                    <a:pt x="121" y="46"/>
                  </a:cubicBezTo>
                  <a:cubicBezTo>
                    <a:pt x="122" y="43"/>
                    <a:pt x="116" y="44"/>
                    <a:pt x="115" y="43"/>
                  </a:cubicBezTo>
                  <a:cubicBezTo>
                    <a:pt x="115" y="41"/>
                    <a:pt x="117" y="41"/>
                    <a:pt x="118" y="40"/>
                  </a:cubicBezTo>
                  <a:cubicBezTo>
                    <a:pt x="120" y="39"/>
                    <a:pt x="117" y="37"/>
                    <a:pt x="116" y="36"/>
                  </a:cubicBezTo>
                  <a:cubicBezTo>
                    <a:pt x="114" y="35"/>
                    <a:pt x="114" y="38"/>
                    <a:pt x="112" y="38"/>
                  </a:cubicBezTo>
                  <a:cubicBezTo>
                    <a:pt x="110" y="38"/>
                    <a:pt x="112" y="35"/>
                    <a:pt x="113" y="34"/>
                  </a:cubicBezTo>
                  <a:cubicBezTo>
                    <a:pt x="114" y="32"/>
                    <a:pt x="108" y="30"/>
                    <a:pt x="105" y="31"/>
                  </a:cubicBezTo>
                  <a:cubicBezTo>
                    <a:pt x="102" y="32"/>
                    <a:pt x="101" y="31"/>
                    <a:pt x="101" y="29"/>
                  </a:cubicBezTo>
                  <a:cubicBezTo>
                    <a:pt x="101" y="27"/>
                    <a:pt x="97" y="29"/>
                    <a:pt x="95" y="30"/>
                  </a:cubicBezTo>
                  <a:cubicBezTo>
                    <a:pt x="93" y="31"/>
                    <a:pt x="91" y="29"/>
                    <a:pt x="93" y="2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44" name="Freeform 37"/>
            <p:cNvSpPr>
              <a:spLocks/>
            </p:cNvSpPr>
            <p:nvPr userDrawn="1"/>
          </p:nvSpPr>
          <p:spPr bwMode="auto">
            <a:xfrm>
              <a:off x="16616363" y="2413000"/>
              <a:ext cx="44450" cy="33338"/>
            </a:xfrm>
            <a:custGeom>
              <a:avLst/>
              <a:gdLst>
                <a:gd name="T0" fmla="*/ 13 w 16"/>
                <a:gd name="T1" fmla="*/ 9 h 12"/>
                <a:gd name="T2" fmla="*/ 14 w 16"/>
                <a:gd name="T3" fmla="*/ 2 h 12"/>
                <a:gd name="T4" fmla="*/ 7 w 16"/>
                <a:gd name="T5" fmla="*/ 1 h 12"/>
                <a:gd name="T6" fmla="*/ 2 w 16"/>
                <a:gd name="T7" fmla="*/ 8 h 12"/>
                <a:gd name="T8" fmla="*/ 13 w 16"/>
                <a:gd name="T9" fmla="*/ 9 h 12"/>
              </a:gdLst>
              <a:ahLst/>
              <a:cxnLst>
                <a:cxn ang="0">
                  <a:pos x="T0" y="T1"/>
                </a:cxn>
                <a:cxn ang="0">
                  <a:pos x="T2" y="T3"/>
                </a:cxn>
                <a:cxn ang="0">
                  <a:pos x="T4" y="T5"/>
                </a:cxn>
                <a:cxn ang="0">
                  <a:pos x="T6" y="T7"/>
                </a:cxn>
                <a:cxn ang="0">
                  <a:pos x="T8" y="T9"/>
                </a:cxn>
              </a:cxnLst>
              <a:rect l="0" t="0" r="r" b="b"/>
              <a:pathLst>
                <a:path w="16" h="12">
                  <a:moveTo>
                    <a:pt x="13" y="9"/>
                  </a:moveTo>
                  <a:cubicBezTo>
                    <a:pt x="16" y="8"/>
                    <a:pt x="15" y="4"/>
                    <a:pt x="14" y="2"/>
                  </a:cubicBezTo>
                  <a:cubicBezTo>
                    <a:pt x="12" y="1"/>
                    <a:pt x="9" y="0"/>
                    <a:pt x="7" y="1"/>
                  </a:cubicBezTo>
                  <a:cubicBezTo>
                    <a:pt x="4" y="1"/>
                    <a:pt x="0" y="5"/>
                    <a:pt x="2" y="8"/>
                  </a:cubicBezTo>
                  <a:cubicBezTo>
                    <a:pt x="5" y="12"/>
                    <a:pt x="10" y="9"/>
                    <a:pt x="13" y="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45" name="Freeform 38"/>
            <p:cNvSpPr>
              <a:spLocks/>
            </p:cNvSpPr>
            <p:nvPr userDrawn="1"/>
          </p:nvSpPr>
          <p:spPr bwMode="auto">
            <a:xfrm>
              <a:off x="16570325" y="2266950"/>
              <a:ext cx="68263" cy="38100"/>
            </a:xfrm>
            <a:custGeom>
              <a:avLst/>
              <a:gdLst>
                <a:gd name="T0" fmla="*/ 2 w 25"/>
                <a:gd name="T1" fmla="*/ 3 h 14"/>
                <a:gd name="T2" fmla="*/ 5 w 25"/>
                <a:gd name="T3" fmla="*/ 9 h 14"/>
                <a:gd name="T4" fmla="*/ 12 w 25"/>
                <a:gd name="T5" fmla="*/ 12 h 14"/>
                <a:gd name="T6" fmla="*/ 25 w 25"/>
                <a:gd name="T7" fmla="*/ 10 h 14"/>
                <a:gd name="T8" fmla="*/ 12 w 25"/>
                <a:gd name="T9" fmla="*/ 3 h 14"/>
                <a:gd name="T10" fmla="*/ 2 w 25"/>
                <a:gd name="T11" fmla="*/ 3 h 14"/>
              </a:gdLst>
              <a:ahLst/>
              <a:cxnLst>
                <a:cxn ang="0">
                  <a:pos x="T0" y="T1"/>
                </a:cxn>
                <a:cxn ang="0">
                  <a:pos x="T2" y="T3"/>
                </a:cxn>
                <a:cxn ang="0">
                  <a:pos x="T4" y="T5"/>
                </a:cxn>
                <a:cxn ang="0">
                  <a:pos x="T6" y="T7"/>
                </a:cxn>
                <a:cxn ang="0">
                  <a:pos x="T8" y="T9"/>
                </a:cxn>
                <a:cxn ang="0">
                  <a:pos x="T10" y="T11"/>
                </a:cxn>
              </a:cxnLst>
              <a:rect l="0" t="0" r="r" b="b"/>
              <a:pathLst>
                <a:path w="25" h="14">
                  <a:moveTo>
                    <a:pt x="2" y="3"/>
                  </a:moveTo>
                  <a:cubicBezTo>
                    <a:pt x="0" y="6"/>
                    <a:pt x="4" y="6"/>
                    <a:pt x="5" y="9"/>
                  </a:cubicBezTo>
                  <a:cubicBezTo>
                    <a:pt x="5" y="13"/>
                    <a:pt x="9" y="14"/>
                    <a:pt x="12" y="12"/>
                  </a:cubicBezTo>
                  <a:cubicBezTo>
                    <a:pt x="16" y="10"/>
                    <a:pt x="25" y="12"/>
                    <a:pt x="25" y="10"/>
                  </a:cubicBezTo>
                  <a:cubicBezTo>
                    <a:pt x="25" y="7"/>
                    <a:pt x="15" y="3"/>
                    <a:pt x="12" y="3"/>
                  </a:cubicBezTo>
                  <a:cubicBezTo>
                    <a:pt x="8" y="4"/>
                    <a:pt x="3" y="0"/>
                    <a:pt x="2"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46" name="Freeform 39"/>
            <p:cNvSpPr>
              <a:spLocks/>
            </p:cNvSpPr>
            <p:nvPr userDrawn="1"/>
          </p:nvSpPr>
          <p:spPr bwMode="auto">
            <a:xfrm>
              <a:off x="15821025" y="2727325"/>
              <a:ext cx="34925" cy="38100"/>
            </a:xfrm>
            <a:custGeom>
              <a:avLst/>
              <a:gdLst>
                <a:gd name="T0" fmla="*/ 4 w 13"/>
                <a:gd name="T1" fmla="*/ 2 h 14"/>
                <a:gd name="T2" fmla="*/ 12 w 13"/>
                <a:gd name="T3" fmla="*/ 13 h 14"/>
                <a:gd name="T4" fmla="*/ 9 w 13"/>
                <a:gd name="T5" fmla="*/ 5 h 14"/>
                <a:gd name="T6" fmla="*/ 4 w 13"/>
                <a:gd name="T7" fmla="*/ 2 h 14"/>
              </a:gdLst>
              <a:ahLst/>
              <a:cxnLst>
                <a:cxn ang="0">
                  <a:pos x="T0" y="T1"/>
                </a:cxn>
                <a:cxn ang="0">
                  <a:pos x="T2" y="T3"/>
                </a:cxn>
                <a:cxn ang="0">
                  <a:pos x="T4" y="T5"/>
                </a:cxn>
                <a:cxn ang="0">
                  <a:pos x="T6" y="T7"/>
                </a:cxn>
              </a:cxnLst>
              <a:rect l="0" t="0" r="r" b="b"/>
              <a:pathLst>
                <a:path w="13" h="14">
                  <a:moveTo>
                    <a:pt x="4" y="2"/>
                  </a:moveTo>
                  <a:cubicBezTo>
                    <a:pt x="0" y="4"/>
                    <a:pt x="10" y="14"/>
                    <a:pt x="12" y="13"/>
                  </a:cubicBezTo>
                  <a:cubicBezTo>
                    <a:pt x="13" y="12"/>
                    <a:pt x="9" y="8"/>
                    <a:pt x="9" y="5"/>
                  </a:cubicBezTo>
                  <a:cubicBezTo>
                    <a:pt x="9" y="3"/>
                    <a:pt x="8" y="0"/>
                    <a:pt x="4"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47" name="Freeform 40"/>
            <p:cNvSpPr>
              <a:spLocks noEditPoints="1"/>
            </p:cNvSpPr>
            <p:nvPr userDrawn="1"/>
          </p:nvSpPr>
          <p:spPr bwMode="auto">
            <a:xfrm>
              <a:off x="15328900" y="2260600"/>
              <a:ext cx="1538288" cy="1112838"/>
            </a:xfrm>
            <a:custGeom>
              <a:avLst/>
              <a:gdLst>
                <a:gd name="T0" fmla="*/ 525 w 554"/>
                <a:gd name="T1" fmla="*/ 135 h 401"/>
                <a:gd name="T2" fmla="*/ 496 w 554"/>
                <a:gd name="T3" fmla="*/ 114 h 401"/>
                <a:gd name="T4" fmla="*/ 464 w 554"/>
                <a:gd name="T5" fmla="*/ 115 h 401"/>
                <a:gd name="T6" fmla="*/ 457 w 554"/>
                <a:gd name="T7" fmla="*/ 168 h 401"/>
                <a:gd name="T8" fmla="*/ 441 w 554"/>
                <a:gd name="T9" fmla="*/ 168 h 401"/>
                <a:gd name="T10" fmla="*/ 389 w 554"/>
                <a:gd name="T11" fmla="*/ 145 h 401"/>
                <a:gd name="T12" fmla="*/ 398 w 554"/>
                <a:gd name="T13" fmla="*/ 99 h 401"/>
                <a:gd name="T14" fmla="*/ 414 w 554"/>
                <a:gd name="T15" fmla="*/ 82 h 401"/>
                <a:gd name="T16" fmla="*/ 445 w 554"/>
                <a:gd name="T17" fmla="*/ 66 h 401"/>
                <a:gd name="T18" fmla="*/ 428 w 554"/>
                <a:gd name="T19" fmla="*/ 50 h 401"/>
                <a:gd name="T20" fmla="*/ 412 w 554"/>
                <a:gd name="T21" fmla="*/ 53 h 401"/>
                <a:gd name="T22" fmla="*/ 394 w 554"/>
                <a:gd name="T23" fmla="*/ 39 h 401"/>
                <a:gd name="T24" fmla="*/ 394 w 554"/>
                <a:gd name="T25" fmla="*/ 2 h 401"/>
                <a:gd name="T26" fmla="*/ 369 w 554"/>
                <a:gd name="T27" fmla="*/ 33 h 401"/>
                <a:gd name="T28" fmla="*/ 372 w 554"/>
                <a:gd name="T29" fmla="*/ 65 h 401"/>
                <a:gd name="T30" fmla="*/ 365 w 554"/>
                <a:gd name="T31" fmla="*/ 43 h 401"/>
                <a:gd name="T32" fmla="*/ 329 w 554"/>
                <a:gd name="T33" fmla="*/ 58 h 401"/>
                <a:gd name="T34" fmla="*/ 308 w 554"/>
                <a:gd name="T35" fmla="*/ 68 h 401"/>
                <a:gd name="T36" fmla="*/ 253 w 554"/>
                <a:gd name="T37" fmla="*/ 47 h 401"/>
                <a:gd name="T38" fmla="*/ 196 w 554"/>
                <a:gd name="T39" fmla="*/ 44 h 401"/>
                <a:gd name="T40" fmla="*/ 176 w 554"/>
                <a:gd name="T41" fmla="*/ 46 h 401"/>
                <a:gd name="T42" fmla="*/ 108 w 554"/>
                <a:gd name="T43" fmla="*/ 40 h 401"/>
                <a:gd name="T44" fmla="*/ 54 w 554"/>
                <a:gd name="T45" fmla="*/ 32 h 401"/>
                <a:gd name="T46" fmla="*/ 23 w 554"/>
                <a:gd name="T47" fmla="*/ 68 h 401"/>
                <a:gd name="T48" fmla="*/ 1 w 554"/>
                <a:gd name="T49" fmla="*/ 80 h 401"/>
                <a:gd name="T50" fmla="*/ 19 w 554"/>
                <a:gd name="T51" fmla="*/ 100 h 401"/>
                <a:gd name="T52" fmla="*/ 36 w 554"/>
                <a:gd name="T53" fmla="*/ 135 h 401"/>
                <a:gd name="T54" fmla="*/ 32 w 554"/>
                <a:gd name="T55" fmla="*/ 160 h 401"/>
                <a:gd name="T56" fmla="*/ 75 w 554"/>
                <a:gd name="T57" fmla="*/ 134 h 401"/>
                <a:gd name="T58" fmla="*/ 85 w 554"/>
                <a:gd name="T59" fmla="*/ 128 h 401"/>
                <a:gd name="T60" fmla="*/ 110 w 554"/>
                <a:gd name="T61" fmla="*/ 121 h 401"/>
                <a:gd name="T62" fmla="*/ 154 w 554"/>
                <a:gd name="T63" fmla="*/ 133 h 401"/>
                <a:gd name="T64" fmla="*/ 171 w 554"/>
                <a:gd name="T65" fmla="*/ 152 h 401"/>
                <a:gd name="T66" fmla="*/ 180 w 554"/>
                <a:gd name="T67" fmla="*/ 152 h 401"/>
                <a:gd name="T68" fmla="*/ 185 w 554"/>
                <a:gd name="T69" fmla="*/ 161 h 401"/>
                <a:gd name="T70" fmla="*/ 202 w 554"/>
                <a:gd name="T71" fmla="*/ 178 h 401"/>
                <a:gd name="T72" fmla="*/ 234 w 554"/>
                <a:gd name="T73" fmla="*/ 204 h 401"/>
                <a:gd name="T74" fmla="*/ 210 w 554"/>
                <a:gd name="T75" fmla="*/ 193 h 401"/>
                <a:gd name="T76" fmla="*/ 228 w 554"/>
                <a:gd name="T77" fmla="*/ 220 h 401"/>
                <a:gd name="T78" fmla="*/ 238 w 554"/>
                <a:gd name="T79" fmla="*/ 283 h 401"/>
                <a:gd name="T80" fmla="*/ 275 w 554"/>
                <a:gd name="T81" fmla="*/ 332 h 401"/>
                <a:gd name="T82" fmla="*/ 286 w 554"/>
                <a:gd name="T83" fmla="*/ 331 h 401"/>
                <a:gd name="T84" fmla="*/ 286 w 554"/>
                <a:gd name="T85" fmla="*/ 324 h 401"/>
                <a:gd name="T86" fmla="*/ 324 w 554"/>
                <a:gd name="T87" fmla="*/ 370 h 401"/>
                <a:gd name="T88" fmla="*/ 407 w 554"/>
                <a:gd name="T89" fmla="*/ 400 h 401"/>
                <a:gd name="T90" fmla="*/ 415 w 554"/>
                <a:gd name="T91" fmla="*/ 371 h 401"/>
                <a:gd name="T92" fmla="*/ 364 w 554"/>
                <a:gd name="T93" fmla="*/ 369 h 401"/>
                <a:gd name="T94" fmla="*/ 379 w 554"/>
                <a:gd name="T95" fmla="*/ 322 h 401"/>
                <a:gd name="T96" fmla="*/ 408 w 554"/>
                <a:gd name="T97" fmla="*/ 317 h 401"/>
                <a:gd name="T98" fmla="*/ 446 w 554"/>
                <a:gd name="T99" fmla="*/ 346 h 401"/>
                <a:gd name="T100" fmla="*/ 469 w 554"/>
                <a:gd name="T101" fmla="*/ 289 h 401"/>
                <a:gd name="T102" fmla="*/ 472 w 554"/>
                <a:gd name="T103" fmla="*/ 269 h 401"/>
                <a:gd name="T104" fmla="*/ 497 w 554"/>
                <a:gd name="T105" fmla="*/ 250 h 401"/>
                <a:gd name="T106" fmla="*/ 532 w 554"/>
                <a:gd name="T107" fmla="*/ 225 h 401"/>
                <a:gd name="T108" fmla="*/ 398 w 554"/>
                <a:gd name="T109" fmla="*/ 386 h 401"/>
                <a:gd name="T110" fmla="*/ 363 w 554"/>
                <a:gd name="T111" fmla="*/ 342 h 401"/>
                <a:gd name="T112" fmla="*/ 427 w 554"/>
                <a:gd name="T113" fmla="*/ 212 h 401"/>
                <a:gd name="T114" fmla="*/ 417 w 554"/>
                <a:gd name="T115" fmla="*/ 249 h 401"/>
                <a:gd name="T116" fmla="*/ 440 w 554"/>
                <a:gd name="T117" fmla="*/ 243 h 401"/>
                <a:gd name="T118" fmla="*/ 457 w 554"/>
                <a:gd name="T119" fmla="*/ 24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4" h="401">
                  <a:moveTo>
                    <a:pt x="547" y="195"/>
                  </a:moveTo>
                  <a:cubicBezTo>
                    <a:pt x="543" y="139"/>
                    <a:pt x="543" y="139"/>
                    <a:pt x="543" y="139"/>
                  </a:cubicBezTo>
                  <a:cubicBezTo>
                    <a:pt x="543" y="138"/>
                    <a:pt x="541" y="137"/>
                    <a:pt x="541" y="136"/>
                  </a:cubicBezTo>
                  <a:cubicBezTo>
                    <a:pt x="541" y="135"/>
                    <a:pt x="539" y="133"/>
                    <a:pt x="539" y="132"/>
                  </a:cubicBezTo>
                  <a:cubicBezTo>
                    <a:pt x="539" y="131"/>
                    <a:pt x="536" y="128"/>
                    <a:pt x="536" y="126"/>
                  </a:cubicBezTo>
                  <a:cubicBezTo>
                    <a:pt x="536" y="125"/>
                    <a:pt x="534" y="124"/>
                    <a:pt x="533" y="122"/>
                  </a:cubicBezTo>
                  <a:cubicBezTo>
                    <a:pt x="532" y="120"/>
                    <a:pt x="532" y="121"/>
                    <a:pt x="531" y="123"/>
                  </a:cubicBezTo>
                  <a:cubicBezTo>
                    <a:pt x="530" y="126"/>
                    <a:pt x="528" y="126"/>
                    <a:pt x="529" y="127"/>
                  </a:cubicBezTo>
                  <a:cubicBezTo>
                    <a:pt x="530" y="129"/>
                    <a:pt x="529" y="129"/>
                    <a:pt x="528" y="130"/>
                  </a:cubicBezTo>
                  <a:cubicBezTo>
                    <a:pt x="527" y="131"/>
                    <a:pt x="529" y="133"/>
                    <a:pt x="527" y="133"/>
                  </a:cubicBezTo>
                  <a:cubicBezTo>
                    <a:pt x="525" y="133"/>
                    <a:pt x="526" y="136"/>
                    <a:pt x="525" y="135"/>
                  </a:cubicBezTo>
                  <a:cubicBezTo>
                    <a:pt x="524" y="133"/>
                    <a:pt x="522" y="134"/>
                    <a:pt x="522" y="135"/>
                  </a:cubicBezTo>
                  <a:cubicBezTo>
                    <a:pt x="522" y="137"/>
                    <a:pt x="518" y="138"/>
                    <a:pt x="517" y="138"/>
                  </a:cubicBezTo>
                  <a:cubicBezTo>
                    <a:pt x="515" y="138"/>
                    <a:pt x="515" y="135"/>
                    <a:pt x="514" y="136"/>
                  </a:cubicBezTo>
                  <a:cubicBezTo>
                    <a:pt x="513" y="137"/>
                    <a:pt x="513" y="133"/>
                    <a:pt x="511" y="133"/>
                  </a:cubicBezTo>
                  <a:cubicBezTo>
                    <a:pt x="509" y="133"/>
                    <a:pt x="508" y="133"/>
                    <a:pt x="508" y="132"/>
                  </a:cubicBezTo>
                  <a:cubicBezTo>
                    <a:pt x="509" y="130"/>
                    <a:pt x="505" y="129"/>
                    <a:pt x="506" y="128"/>
                  </a:cubicBezTo>
                  <a:cubicBezTo>
                    <a:pt x="508" y="127"/>
                    <a:pt x="506" y="125"/>
                    <a:pt x="506" y="122"/>
                  </a:cubicBezTo>
                  <a:cubicBezTo>
                    <a:pt x="506" y="119"/>
                    <a:pt x="508" y="119"/>
                    <a:pt x="508" y="118"/>
                  </a:cubicBezTo>
                  <a:cubicBezTo>
                    <a:pt x="508" y="117"/>
                    <a:pt x="506" y="117"/>
                    <a:pt x="505" y="118"/>
                  </a:cubicBezTo>
                  <a:cubicBezTo>
                    <a:pt x="503" y="119"/>
                    <a:pt x="503" y="116"/>
                    <a:pt x="502" y="117"/>
                  </a:cubicBezTo>
                  <a:cubicBezTo>
                    <a:pt x="500" y="117"/>
                    <a:pt x="496" y="116"/>
                    <a:pt x="496" y="114"/>
                  </a:cubicBezTo>
                  <a:cubicBezTo>
                    <a:pt x="496" y="112"/>
                    <a:pt x="494" y="113"/>
                    <a:pt x="493" y="111"/>
                  </a:cubicBezTo>
                  <a:cubicBezTo>
                    <a:pt x="493" y="110"/>
                    <a:pt x="491" y="111"/>
                    <a:pt x="491" y="110"/>
                  </a:cubicBezTo>
                  <a:cubicBezTo>
                    <a:pt x="491" y="108"/>
                    <a:pt x="490" y="108"/>
                    <a:pt x="489" y="108"/>
                  </a:cubicBezTo>
                  <a:cubicBezTo>
                    <a:pt x="487" y="107"/>
                    <a:pt x="487" y="106"/>
                    <a:pt x="485" y="106"/>
                  </a:cubicBezTo>
                  <a:cubicBezTo>
                    <a:pt x="483" y="106"/>
                    <a:pt x="481" y="107"/>
                    <a:pt x="480" y="107"/>
                  </a:cubicBezTo>
                  <a:cubicBezTo>
                    <a:pt x="479" y="108"/>
                    <a:pt x="476" y="106"/>
                    <a:pt x="475" y="107"/>
                  </a:cubicBezTo>
                  <a:cubicBezTo>
                    <a:pt x="474" y="107"/>
                    <a:pt x="474" y="106"/>
                    <a:pt x="471" y="105"/>
                  </a:cubicBezTo>
                  <a:cubicBezTo>
                    <a:pt x="468" y="105"/>
                    <a:pt x="465" y="104"/>
                    <a:pt x="465" y="105"/>
                  </a:cubicBezTo>
                  <a:cubicBezTo>
                    <a:pt x="464" y="106"/>
                    <a:pt x="462" y="107"/>
                    <a:pt x="462" y="109"/>
                  </a:cubicBezTo>
                  <a:cubicBezTo>
                    <a:pt x="463" y="111"/>
                    <a:pt x="465" y="111"/>
                    <a:pt x="466" y="113"/>
                  </a:cubicBezTo>
                  <a:cubicBezTo>
                    <a:pt x="466" y="114"/>
                    <a:pt x="465" y="114"/>
                    <a:pt x="464" y="115"/>
                  </a:cubicBezTo>
                  <a:cubicBezTo>
                    <a:pt x="464" y="117"/>
                    <a:pt x="463" y="116"/>
                    <a:pt x="463" y="117"/>
                  </a:cubicBezTo>
                  <a:cubicBezTo>
                    <a:pt x="463" y="118"/>
                    <a:pt x="464" y="118"/>
                    <a:pt x="464" y="120"/>
                  </a:cubicBezTo>
                  <a:cubicBezTo>
                    <a:pt x="465" y="122"/>
                    <a:pt x="466" y="122"/>
                    <a:pt x="466" y="125"/>
                  </a:cubicBezTo>
                  <a:cubicBezTo>
                    <a:pt x="467" y="128"/>
                    <a:pt x="466" y="127"/>
                    <a:pt x="464" y="127"/>
                  </a:cubicBezTo>
                  <a:cubicBezTo>
                    <a:pt x="463" y="128"/>
                    <a:pt x="465" y="129"/>
                    <a:pt x="463" y="131"/>
                  </a:cubicBezTo>
                  <a:cubicBezTo>
                    <a:pt x="461" y="133"/>
                    <a:pt x="460" y="135"/>
                    <a:pt x="461" y="136"/>
                  </a:cubicBezTo>
                  <a:cubicBezTo>
                    <a:pt x="462" y="137"/>
                    <a:pt x="467" y="139"/>
                    <a:pt x="469" y="142"/>
                  </a:cubicBezTo>
                  <a:cubicBezTo>
                    <a:pt x="471" y="145"/>
                    <a:pt x="471" y="150"/>
                    <a:pt x="470" y="153"/>
                  </a:cubicBezTo>
                  <a:cubicBezTo>
                    <a:pt x="470" y="157"/>
                    <a:pt x="466" y="157"/>
                    <a:pt x="463" y="160"/>
                  </a:cubicBezTo>
                  <a:cubicBezTo>
                    <a:pt x="460" y="163"/>
                    <a:pt x="457" y="163"/>
                    <a:pt x="456" y="163"/>
                  </a:cubicBezTo>
                  <a:cubicBezTo>
                    <a:pt x="454" y="163"/>
                    <a:pt x="455" y="166"/>
                    <a:pt x="457" y="168"/>
                  </a:cubicBezTo>
                  <a:cubicBezTo>
                    <a:pt x="459" y="170"/>
                    <a:pt x="457" y="171"/>
                    <a:pt x="458" y="173"/>
                  </a:cubicBezTo>
                  <a:cubicBezTo>
                    <a:pt x="459" y="175"/>
                    <a:pt x="458" y="177"/>
                    <a:pt x="460" y="179"/>
                  </a:cubicBezTo>
                  <a:cubicBezTo>
                    <a:pt x="461" y="181"/>
                    <a:pt x="460" y="182"/>
                    <a:pt x="459" y="183"/>
                  </a:cubicBezTo>
                  <a:cubicBezTo>
                    <a:pt x="457" y="185"/>
                    <a:pt x="459" y="184"/>
                    <a:pt x="460" y="186"/>
                  </a:cubicBezTo>
                  <a:cubicBezTo>
                    <a:pt x="460" y="188"/>
                    <a:pt x="459" y="187"/>
                    <a:pt x="457" y="186"/>
                  </a:cubicBezTo>
                  <a:cubicBezTo>
                    <a:pt x="456" y="185"/>
                    <a:pt x="454" y="188"/>
                    <a:pt x="454" y="189"/>
                  </a:cubicBezTo>
                  <a:cubicBezTo>
                    <a:pt x="454" y="190"/>
                    <a:pt x="451" y="187"/>
                    <a:pt x="450" y="187"/>
                  </a:cubicBezTo>
                  <a:cubicBezTo>
                    <a:pt x="449" y="188"/>
                    <a:pt x="450" y="186"/>
                    <a:pt x="448" y="184"/>
                  </a:cubicBezTo>
                  <a:cubicBezTo>
                    <a:pt x="446" y="182"/>
                    <a:pt x="445" y="182"/>
                    <a:pt x="445" y="180"/>
                  </a:cubicBezTo>
                  <a:cubicBezTo>
                    <a:pt x="445" y="179"/>
                    <a:pt x="441" y="178"/>
                    <a:pt x="441" y="176"/>
                  </a:cubicBezTo>
                  <a:cubicBezTo>
                    <a:pt x="441" y="174"/>
                    <a:pt x="442" y="169"/>
                    <a:pt x="441" y="168"/>
                  </a:cubicBezTo>
                  <a:cubicBezTo>
                    <a:pt x="440" y="167"/>
                    <a:pt x="441" y="165"/>
                    <a:pt x="441" y="164"/>
                  </a:cubicBezTo>
                  <a:cubicBezTo>
                    <a:pt x="442" y="163"/>
                    <a:pt x="441" y="161"/>
                    <a:pt x="439" y="161"/>
                  </a:cubicBezTo>
                  <a:cubicBezTo>
                    <a:pt x="436" y="161"/>
                    <a:pt x="434" y="160"/>
                    <a:pt x="431" y="160"/>
                  </a:cubicBezTo>
                  <a:cubicBezTo>
                    <a:pt x="428" y="161"/>
                    <a:pt x="426" y="160"/>
                    <a:pt x="425" y="159"/>
                  </a:cubicBezTo>
                  <a:cubicBezTo>
                    <a:pt x="425" y="159"/>
                    <a:pt x="422" y="157"/>
                    <a:pt x="418" y="156"/>
                  </a:cubicBezTo>
                  <a:cubicBezTo>
                    <a:pt x="415" y="155"/>
                    <a:pt x="413" y="153"/>
                    <a:pt x="413" y="152"/>
                  </a:cubicBezTo>
                  <a:cubicBezTo>
                    <a:pt x="413" y="151"/>
                    <a:pt x="409" y="150"/>
                    <a:pt x="408" y="149"/>
                  </a:cubicBezTo>
                  <a:cubicBezTo>
                    <a:pt x="408" y="148"/>
                    <a:pt x="404" y="148"/>
                    <a:pt x="403" y="148"/>
                  </a:cubicBezTo>
                  <a:cubicBezTo>
                    <a:pt x="401" y="148"/>
                    <a:pt x="398" y="145"/>
                    <a:pt x="396" y="145"/>
                  </a:cubicBezTo>
                  <a:cubicBezTo>
                    <a:pt x="394" y="145"/>
                    <a:pt x="389" y="147"/>
                    <a:pt x="388" y="148"/>
                  </a:cubicBezTo>
                  <a:cubicBezTo>
                    <a:pt x="388" y="148"/>
                    <a:pt x="389" y="146"/>
                    <a:pt x="389" y="145"/>
                  </a:cubicBezTo>
                  <a:cubicBezTo>
                    <a:pt x="390" y="144"/>
                    <a:pt x="387" y="141"/>
                    <a:pt x="387" y="139"/>
                  </a:cubicBezTo>
                  <a:cubicBezTo>
                    <a:pt x="386" y="136"/>
                    <a:pt x="385" y="134"/>
                    <a:pt x="383" y="134"/>
                  </a:cubicBezTo>
                  <a:cubicBezTo>
                    <a:pt x="381" y="134"/>
                    <a:pt x="378" y="133"/>
                    <a:pt x="377" y="133"/>
                  </a:cubicBezTo>
                  <a:cubicBezTo>
                    <a:pt x="377" y="132"/>
                    <a:pt x="377" y="126"/>
                    <a:pt x="377" y="123"/>
                  </a:cubicBezTo>
                  <a:cubicBezTo>
                    <a:pt x="378" y="120"/>
                    <a:pt x="381" y="116"/>
                    <a:pt x="381" y="115"/>
                  </a:cubicBezTo>
                  <a:cubicBezTo>
                    <a:pt x="381" y="113"/>
                    <a:pt x="383" y="112"/>
                    <a:pt x="384" y="112"/>
                  </a:cubicBezTo>
                  <a:cubicBezTo>
                    <a:pt x="386" y="111"/>
                    <a:pt x="385" y="108"/>
                    <a:pt x="386" y="108"/>
                  </a:cubicBezTo>
                  <a:cubicBezTo>
                    <a:pt x="388" y="107"/>
                    <a:pt x="388" y="107"/>
                    <a:pt x="389" y="105"/>
                  </a:cubicBezTo>
                  <a:cubicBezTo>
                    <a:pt x="389" y="104"/>
                    <a:pt x="391" y="105"/>
                    <a:pt x="390" y="104"/>
                  </a:cubicBezTo>
                  <a:cubicBezTo>
                    <a:pt x="389" y="103"/>
                    <a:pt x="390" y="102"/>
                    <a:pt x="392" y="102"/>
                  </a:cubicBezTo>
                  <a:cubicBezTo>
                    <a:pt x="395" y="102"/>
                    <a:pt x="399" y="101"/>
                    <a:pt x="398" y="99"/>
                  </a:cubicBezTo>
                  <a:cubicBezTo>
                    <a:pt x="397" y="96"/>
                    <a:pt x="391" y="98"/>
                    <a:pt x="391" y="96"/>
                  </a:cubicBezTo>
                  <a:cubicBezTo>
                    <a:pt x="391" y="94"/>
                    <a:pt x="382" y="94"/>
                    <a:pt x="383" y="93"/>
                  </a:cubicBezTo>
                  <a:cubicBezTo>
                    <a:pt x="383" y="91"/>
                    <a:pt x="391" y="93"/>
                    <a:pt x="394" y="95"/>
                  </a:cubicBezTo>
                  <a:cubicBezTo>
                    <a:pt x="397" y="96"/>
                    <a:pt x="398" y="96"/>
                    <a:pt x="400" y="95"/>
                  </a:cubicBezTo>
                  <a:cubicBezTo>
                    <a:pt x="403" y="95"/>
                    <a:pt x="401" y="92"/>
                    <a:pt x="402" y="91"/>
                  </a:cubicBezTo>
                  <a:cubicBezTo>
                    <a:pt x="402" y="90"/>
                    <a:pt x="407" y="93"/>
                    <a:pt x="409" y="92"/>
                  </a:cubicBezTo>
                  <a:cubicBezTo>
                    <a:pt x="412" y="92"/>
                    <a:pt x="414" y="86"/>
                    <a:pt x="416" y="85"/>
                  </a:cubicBezTo>
                  <a:cubicBezTo>
                    <a:pt x="419" y="83"/>
                    <a:pt x="417" y="82"/>
                    <a:pt x="412" y="82"/>
                  </a:cubicBezTo>
                  <a:cubicBezTo>
                    <a:pt x="408" y="83"/>
                    <a:pt x="406" y="81"/>
                    <a:pt x="404" y="79"/>
                  </a:cubicBezTo>
                  <a:cubicBezTo>
                    <a:pt x="401" y="78"/>
                    <a:pt x="402" y="76"/>
                    <a:pt x="404" y="77"/>
                  </a:cubicBezTo>
                  <a:cubicBezTo>
                    <a:pt x="406" y="77"/>
                    <a:pt x="412" y="81"/>
                    <a:pt x="414" y="82"/>
                  </a:cubicBezTo>
                  <a:cubicBezTo>
                    <a:pt x="416" y="82"/>
                    <a:pt x="420" y="77"/>
                    <a:pt x="422" y="76"/>
                  </a:cubicBezTo>
                  <a:cubicBezTo>
                    <a:pt x="424" y="75"/>
                    <a:pt x="420" y="74"/>
                    <a:pt x="419" y="73"/>
                  </a:cubicBezTo>
                  <a:cubicBezTo>
                    <a:pt x="418" y="72"/>
                    <a:pt x="421" y="71"/>
                    <a:pt x="423" y="71"/>
                  </a:cubicBezTo>
                  <a:cubicBezTo>
                    <a:pt x="425" y="71"/>
                    <a:pt x="425" y="73"/>
                    <a:pt x="426" y="74"/>
                  </a:cubicBezTo>
                  <a:cubicBezTo>
                    <a:pt x="427" y="74"/>
                    <a:pt x="430" y="73"/>
                    <a:pt x="432" y="73"/>
                  </a:cubicBezTo>
                  <a:cubicBezTo>
                    <a:pt x="433" y="73"/>
                    <a:pt x="431" y="71"/>
                    <a:pt x="429" y="69"/>
                  </a:cubicBezTo>
                  <a:cubicBezTo>
                    <a:pt x="426" y="68"/>
                    <a:pt x="429" y="67"/>
                    <a:pt x="430" y="68"/>
                  </a:cubicBezTo>
                  <a:cubicBezTo>
                    <a:pt x="430" y="70"/>
                    <a:pt x="432" y="69"/>
                    <a:pt x="433" y="71"/>
                  </a:cubicBezTo>
                  <a:cubicBezTo>
                    <a:pt x="435" y="74"/>
                    <a:pt x="435" y="72"/>
                    <a:pt x="438" y="71"/>
                  </a:cubicBezTo>
                  <a:cubicBezTo>
                    <a:pt x="440" y="71"/>
                    <a:pt x="441" y="69"/>
                    <a:pt x="442" y="68"/>
                  </a:cubicBezTo>
                  <a:cubicBezTo>
                    <a:pt x="444" y="66"/>
                    <a:pt x="444" y="68"/>
                    <a:pt x="445" y="66"/>
                  </a:cubicBezTo>
                  <a:cubicBezTo>
                    <a:pt x="447" y="64"/>
                    <a:pt x="445" y="62"/>
                    <a:pt x="443" y="60"/>
                  </a:cubicBezTo>
                  <a:cubicBezTo>
                    <a:pt x="441" y="59"/>
                    <a:pt x="443" y="58"/>
                    <a:pt x="441" y="57"/>
                  </a:cubicBezTo>
                  <a:cubicBezTo>
                    <a:pt x="439" y="56"/>
                    <a:pt x="439" y="54"/>
                    <a:pt x="441" y="55"/>
                  </a:cubicBezTo>
                  <a:cubicBezTo>
                    <a:pt x="443" y="55"/>
                    <a:pt x="445" y="54"/>
                    <a:pt x="446" y="53"/>
                  </a:cubicBezTo>
                  <a:cubicBezTo>
                    <a:pt x="447" y="51"/>
                    <a:pt x="443" y="51"/>
                    <a:pt x="445" y="50"/>
                  </a:cubicBezTo>
                  <a:cubicBezTo>
                    <a:pt x="447" y="49"/>
                    <a:pt x="445" y="47"/>
                    <a:pt x="443" y="47"/>
                  </a:cubicBezTo>
                  <a:cubicBezTo>
                    <a:pt x="441" y="47"/>
                    <a:pt x="439" y="46"/>
                    <a:pt x="439" y="45"/>
                  </a:cubicBezTo>
                  <a:cubicBezTo>
                    <a:pt x="439" y="43"/>
                    <a:pt x="436" y="44"/>
                    <a:pt x="434" y="43"/>
                  </a:cubicBezTo>
                  <a:cubicBezTo>
                    <a:pt x="431" y="42"/>
                    <a:pt x="427" y="42"/>
                    <a:pt x="425" y="42"/>
                  </a:cubicBezTo>
                  <a:cubicBezTo>
                    <a:pt x="424" y="42"/>
                    <a:pt x="424" y="47"/>
                    <a:pt x="426" y="47"/>
                  </a:cubicBezTo>
                  <a:cubicBezTo>
                    <a:pt x="428" y="47"/>
                    <a:pt x="429" y="49"/>
                    <a:pt x="428" y="50"/>
                  </a:cubicBezTo>
                  <a:cubicBezTo>
                    <a:pt x="426" y="50"/>
                    <a:pt x="428" y="52"/>
                    <a:pt x="427" y="52"/>
                  </a:cubicBezTo>
                  <a:cubicBezTo>
                    <a:pt x="425" y="52"/>
                    <a:pt x="424" y="51"/>
                    <a:pt x="423" y="54"/>
                  </a:cubicBezTo>
                  <a:cubicBezTo>
                    <a:pt x="423" y="57"/>
                    <a:pt x="423" y="58"/>
                    <a:pt x="421" y="59"/>
                  </a:cubicBezTo>
                  <a:cubicBezTo>
                    <a:pt x="419" y="60"/>
                    <a:pt x="420" y="56"/>
                    <a:pt x="419" y="56"/>
                  </a:cubicBezTo>
                  <a:cubicBezTo>
                    <a:pt x="417" y="56"/>
                    <a:pt x="417" y="60"/>
                    <a:pt x="418" y="60"/>
                  </a:cubicBezTo>
                  <a:cubicBezTo>
                    <a:pt x="419" y="61"/>
                    <a:pt x="419" y="62"/>
                    <a:pt x="420" y="63"/>
                  </a:cubicBezTo>
                  <a:cubicBezTo>
                    <a:pt x="420" y="65"/>
                    <a:pt x="417" y="64"/>
                    <a:pt x="416" y="66"/>
                  </a:cubicBezTo>
                  <a:cubicBezTo>
                    <a:pt x="415" y="68"/>
                    <a:pt x="415" y="65"/>
                    <a:pt x="413" y="64"/>
                  </a:cubicBezTo>
                  <a:cubicBezTo>
                    <a:pt x="412" y="62"/>
                    <a:pt x="410" y="60"/>
                    <a:pt x="410" y="58"/>
                  </a:cubicBezTo>
                  <a:cubicBezTo>
                    <a:pt x="410" y="57"/>
                    <a:pt x="411" y="56"/>
                    <a:pt x="412" y="56"/>
                  </a:cubicBezTo>
                  <a:cubicBezTo>
                    <a:pt x="413" y="56"/>
                    <a:pt x="412" y="55"/>
                    <a:pt x="412" y="53"/>
                  </a:cubicBezTo>
                  <a:cubicBezTo>
                    <a:pt x="412" y="51"/>
                    <a:pt x="410" y="51"/>
                    <a:pt x="409" y="49"/>
                  </a:cubicBezTo>
                  <a:cubicBezTo>
                    <a:pt x="407" y="47"/>
                    <a:pt x="405" y="47"/>
                    <a:pt x="404" y="48"/>
                  </a:cubicBezTo>
                  <a:cubicBezTo>
                    <a:pt x="403" y="49"/>
                    <a:pt x="403" y="51"/>
                    <a:pt x="402" y="52"/>
                  </a:cubicBezTo>
                  <a:cubicBezTo>
                    <a:pt x="400" y="52"/>
                    <a:pt x="401" y="55"/>
                    <a:pt x="400" y="56"/>
                  </a:cubicBezTo>
                  <a:cubicBezTo>
                    <a:pt x="398" y="56"/>
                    <a:pt x="399" y="50"/>
                    <a:pt x="398" y="50"/>
                  </a:cubicBezTo>
                  <a:cubicBezTo>
                    <a:pt x="397" y="49"/>
                    <a:pt x="397" y="48"/>
                    <a:pt x="399" y="47"/>
                  </a:cubicBezTo>
                  <a:cubicBezTo>
                    <a:pt x="400" y="47"/>
                    <a:pt x="401" y="45"/>
                    <a:pt x="400" y="45"/>
                  </a:cubicBezTo>
                  <a:cubicBezTo>
                    <a:pt x="398" y="45"/>
                    <a:pt x="396" y="44"/>
                    <a:pt x="395" y="43"/>
                  </a:cubicBezTo>
                  <a:cubicBezTo>
                    <a:pt x="394" y="43"/>
                    <a:pt x="392" y="45"/>
                    <a:pt x="391" y="44"/>
                  </a:cubicBezTo>
                  <a:cubicBezTo>
                    <a:pt x="390" y="43"/>
                    <a:pt x="391" y="41"/>
                    <a:pt x="391" y="40"/>
                  </a:cubicBezTo>
                  <a:cubicBezTo>
                    <a:pt x="391" y="39"/>
                    <a:pt x="393" y="40"/>
                    <a:pt x="394" y="39"/>
                  </a:cubicBezTo>
                  <a:cubicBezTo>
                    <a:pt x="395" y="37"/>
                    <a:pt x="391" y="37"/>
                    <a:pt x="391" y="36"/>
                  </a:cubicBezTo>
                  <a:cubicBezTo>
                    <a:pt x="391" y="34"/>
                    <a:pt x="387" y="33"/>
                    <a:pt x="386" y="33"/>
                  </a:cubicBezTo>
                  <a:cubicBezTo>
                    <a:pt x="385" y="32"/>
                    <a:pt x="387" y="29"/>
                    <a:pt x="387" y="28"/>
                  </a:cubicBezTo>
                  <a:cubicBezTo>
                    <a:pt x="386" y="27"/>
                    <a:pt x="382" y="23"/>
                    <a:pt x="380" y="24"/>
                  </a:cubicBezTo>
                  <a:cubicBezTo>
                    <a:pt x="378" y="24"/>
                    <a:pt x="378" y="21"/>
                    <a:pt x="379" y="21"/>
                  </a:cubicBezTo>
                  <a:cubicBezTo>
                    <a:pt x="380" y="22"/>
                    <a:pt x="381" y="21"/>
                    <a:pt x="382" y="19"/>
                  </a:cubicBezTo>
                  <a:cubicBezTo>
                    <a:pt x="384" y="17"/>
                    <a:pt x="385" y="16"/>
                    <a:pt x="383" y="15"/>
                  </a:cubicBezTo>
                  <a:cubicBezTo>
                    <a:pt x="382" y="15"/>
                    <a:pt x="381" y="14"/>
                    <a:pt x="384" y="14"/>
                  </a:cubicBezTo>
                  <a:cubicBezTo>
                    <a:pt x="386" y="14"/>
                    <a:pt x="390" y="15"/>
                    <a:pt x="392" y="14"/>
                  </a:cubicBezTo>
                  <a:cubicBezTo>
                    <a:pt x="393" y="13"/>
                    <a:pt x="397" y="7"/>
                    <a:pt x="399" y="4"/>
                  </a:cubicBezTo>
                  <a:cubicBezTo>
                    <a:pt x="401" y="2"/>
                    <a:pt x="398" y="2"/>
                    <a:pt x="394" y="2"/>
                  </a:cubicBezTo>
                  <a:cubicBezTo>
                    <a:pt x="390" y="2"/>
                    <a:pt x="389" y="1"/>
                    <a:pt x="385" y="0"/>
                  </a:cubicBezTo>
                  <a:cubicBezTo>
                    <a:pt x="382" y="0"/>
                    <a:pt x="375" y="1"/>
                    <a:pt x="375" y="2"/>
                  </a:cubicBezTo>
                  <a:cubicBezTo>
                    <a:pt x="374" y="3"/>
                    <a:pt x="376" y="4"/>
                    <a:pt x="376" y="5"/>
                  </a:cubicBezTo>
                  <a:cubicBezTo>
                    <a:pt x="376" y="6"/>
                    <a:pt x="374" y="4"/>
                    <a:pt x="373" y="5"/>
                  </a:cubicBezTo>
                  <a:cubicBezTo>
                    <a:pt x="372" y="5"/>
                    <a:pt x="373" y="7"/>
                    <a:pt x="373" y="11"/>
                  </a:cubicBezTo>
                  <a:cubicBezTo>
                    <a:pt x="372" y="15"/>
                    <a:pt x="373" y="15"/>
                    <a:pt x="375" y="16"/>
                  </a:cubicBezTo>
                  <a:cubicBezTo>
                    <a:pt x="376" y="18"/>
                    <a:pt x="375" y="20"/>
                    <a:pt x="375" y="22"/>
                  </a:cubicBezTo>
                  <a:cubicBezTo>
                    <a:pt x="375" y="25"/>
                    <a:pt x="373" y="25"/>
                    <a:pt x="372" y="25"/>
                  </a:cubicBezTo>
                  <a:cubicBezTo>
                    <a:pt x="371" y="26"/>
                    <a:pt x="374" y="27"/>
                    <a:pt x="374" y="28"/>
                  </a:cubicBezTo>
                  <a:cubicBezTo>
                    <a:pt x="373" y="30"/>
                    <a:pt x="371" y="27"/>
                    <a:pt x="370" y="28"/>
                  </a:cubicBezTo>
                  <a:cubicBezTo>
                    <a:pt x="368" y="28"/>
                    <a:pt x="367" y="32"/>
                    <a:pt x="369" y="33"/>
                  </a:cubicBezTo>
                  <a:cubicBezTo>
                    <a:pt x="370" y="35"/>
                    <a:pt x="371" y="34"/>
                    <a:pt x="370" y="36"/>
                  </a:cubicBezTo>
                  <a:cubicBezTo>
                    <a:pt x="368" y="37"/>
                    <a:pt x="367" y="39"/>
                    <a:pt x="370" y="42"/>
                  </a:cubicBezTo>
                  <a:cubicBezTo>
                    <a:pt x="373" y="44"/>
                    <a:pt x="378" y="44"/>
                    <a:pt x="380" y="45"/>
                  </a:cubicBezTo>
                  <a:cubicBezTo>
                    <a:pt x="383" y="47"/>
                    <a:pt x="379" y="46"/>
                    <a:pt x="380" y="48"/>
                  </a:cubicBezTo>
                  <a:cubicBezTo>
                    <a:pt x="381" y="50"/>
                    <a:pt x="378" y="50"/>
                    <a:pt x="379" y="52"/>
                  </a:cubicBezTo>
                  <a:cubicBezTo>
                    <a:pt x="379" y="53"/>
                    <a:pt x="380" y="53"/>
                    <a:pt x="381" y="50"/>
                  </a:cubicBezTo>
                  <a:cubicBezTo>
                    <a:pt x="382" y="48"/>
                    <a:pt x="383" y="51"/>
                    <a:pt x="383" y="53"/>
                  </a:cubicBezTo>
                  <a:cubicBezTo>
                    <a:pt x="383" y="55"/>
                    <a:pt x="381" y="54"/>
                    <a:pt x="380" y="56"/>
                  </a:cubicBezTo>
                  <a:cubicBezTo>
                    <a:pt x="378" y="58"/>
                    <a:pt x="377" y="58"/>
                    <a:pt x="375" y="58"/>
                  </a:cubicBezTo>
                  <a:cubicBezTo>
                    <a:pt x="373" y="58"/>
                    <a:pt x="374" y="61"/>
                    <a:pt x="375" y="63"/>
                  </a:cubicBezTo>
                  <a:cubicBezTo>
                    <a:pt x="376" y="65"/>
                    <a:pt x="375" y="66"/>
                    <a:pt x="372" y="65"/>
                  </a:cubicBezTo>
                  <a:cubicBezTo>
                    <a:pt x="370" y="64"/>
                    <a:pt x="368" y="63"/>
                    <a:pt x="369" y="61"/>
                  </a:cubicBezTo>
                  <a:cubicBezTo>
                    <a:pt x="371" y="59"/>
                    <a:pt x="371" y="57"/>
                    <a:pt x="370" y="57"/>
                  </a:cubicBezTo>
                  <a:cubicBezTo>
                    <a:pt x="369" y="57"/>
                    <a:pt x="365" y="57"/>
                    <a:pt x="364" y="55"/>
                  </a:cubicBezTo>
                  <a:cubicBezTo>
                    <a:pt x="363" y="53"/>
                    <a:pt x="365" y="54"/>
                    <a:pt x="368" y="55"/>
                  </a:cubicBezTo>
                  <a:cubicBezTo>
                    <a:pt x="371" y="55"/>
                    <a:pt x="368" y="52"/>
                    <a:pt x="371" y="52"/>
                  </a:cubicBezTo>
                  <a:cubicBezTo>
                    <a:pt x="373" y="52"/>
                    <a:pt x="375" y="54"/>
                    <a:pt x="376" y="52"/>
                  </a:cubicBezTo>
                  <a:cubicBezTo>
                    <a:pt x="378" y="50"/>
                    <a:pt x="375" y="47"/>
                    <a:pt x="374" y="48"/>
                  </a:cubicBezTo>
                  <a:cubicBezTo>
                    <a:pt x="372" y="48"/>
                    <a:pt x="370" y="49"/>
                    <a:pt x="370" y="47"/>
                  </a:cubicBezTo>
                  <a:cubicBezTo>
                    <a:pt x="370" y="46"/>
                    <a:pt x="372" y="47"/>
                    <a:pt x="374" y="46"/>
                  </a:cubicBezTo>
                  <a:cubicBezTo>
                    <a:pt x="375" y="46"/>
                    <a:pt x="373" y="44"/>
                    <a:pt x="371" y="45"/>
                  </a:cubicBezTo>
                  <a:cubicBezTo>
                    <a:pt x="368" y="45"/>
                    <a:pt x="367" y="45"/>
                    <a:pt x="365" y="43"/>
                  </a:cubicBezTo>
                  <a:cubicBezTo>
                    <a:pt x="363" y="41"/>
                    <a:pt x="360" y="40"/>
                    <a:pt x="359" y="45"/>
                  </a:cubicBezTo>
                  <a:cubicBezTo>
                    <a:pt x="358" y="49"/>
                    <a:pt x="355" y="47"/>
                    <a:pt x="354" y="48"/>
                  </a:cubicBezTo>
                  <a:cubicBezTo>
                    <a:pt x="353" y="50"/>
                    <a:pt x="355" y="51"/>
                    <a:pt x="358" y="51"/>
                  </a:cubicBezTo>
                  <a:cubicBezTo>
                    <a:pt x="362" y="51"/>
                    <a:pt x="364" y="54"/>
                    <a:pt x="362" y="54"/>
                  </a:cubicBezTo>
                  <a:cubicBezTo>
                    <a:pt x="361" y="54"/>
                    <a:pt x="362" y="56"/>
                    <a:pt x="360" y="55"/>
                  </a:cubicBezTo>
                  <a:cubicBezTo>
                    <a:pt x="358" y="54"/>
                    <a:pt x="357" y="55"/>
                    <a:pt x="358" y="57"/>
                  </a:cubicBezTo>
                  <a:cubicBezTo>
                    <a:pt x="359" y="58"/>
                    <a:pt x="357" y="58"/>
                    <a:pt x="358" y="60"/>
                  </a:cubicBezTo>
                  <a:cubicBezTo>
                    <a:pt x="358" y="61"/>
                    <a:pt x="355" y="60"/>
                    <a:pt x="353" y="60"/>
                  </a:cubicBezTo>
                  <a:cubicBezTo>
                    <a:pt x="350" y="60"/>
                    <a:pt x="346" y="60"/>
                    <a:pt x="343" y="61"/>
                  </a:cubicBezTo>
                  <a:cubicBezTo>
                    <a:pt x="340" y="62"/>
                    <a:pt x="336" y="61"/>
                    <a:pt x="335" y="59"/>
                  </a:cubicBezTo>
                  <a:cubicBezTo>
                    <a:pt x="333" y="58"/>
                    <a:pt x="332" y="58"/>
                    <a:pt x="329" y="58"/>
                  </a:cubicBezTo>
                  <a:cubicBezTo>
                    <a:pt x="327" y="58"/>
                    <a:pt x="328" y="56"/>
                    <a:pt x="325" y="56"/>
                  </a:cubicBezTo>
                  <a:cubicBezTo>
                    <a:pt x="322" y="55"/>
                    <a:pt x="322" y="53"/>
                    <a:pt x="322" y="51"/>
                  </a:cubicBezTo>
                  <a:cubicBezTo>
                    <a:pt x="322" y="50"/>
                    <a:pt x="316" y="50"/>
                    <a:pt x="314" y="52"/>
                  </a:cubicBezTo>
                  <a:cubicBezTo>
                    <a:pt x="312" y="53"/>
                    <a:pt x="307" y="53"/>
                    <a:pt x="306" y="55"/>
                  </a:cubicBezTo>
                  <a:cubicBezTo>
                    <a:pt x="305" y="58"/>
                    <a:pt x="307" y="57"/>
                    <a:pt x="309" y="57"/>
                  </a:cubicBezTo>
                  <a:cubicBezTo>
                    <a:pt x="310" y="57"/>
                    <a:pt x="310" y="55"/>
                    <a:pt x="313" y="56"/>
                  </a:cubicBezTo>
                  <a:cubicBezTo>
                    <a:pt x="316" y="56"/>
                    <a:pt x="319" y="52"/>
                    <a:pt x="320" y="54"/>
                  </a:cubicBezTo>
                  <a:cubicBezTo>
                    <a:pt x="321" y="55"/>
                    <a:pt x="315" y="58"/>
                    <a:pt x="312" y="58"/>
                  </a:cubicBezTo>
                  <a:cubicBezTo>
                    <a:pt x="309" y="59"/>
                    <a:pt x="309" y="61"/>
                    <a:pt x="312" y="65"/>
                  </a:cubicBezTo>
                  <a:cubicBezTo>
                    <a:pt x="315" y="69"/>
                    <a:pt x="311" y="67"/>
                    <a:pt x="311" y="69"/>
                  </a:cubicBezTo>
                  <a:cubicBezTo>
                    <a:pt x="311" y="71"/>
                    <a:pt x="306" y="68"/>
                    <a:pt x="308" y="68"/>
                  </a:cubicBezTo>
                  <a:cubicBezTo>
                    <a:pt x="310" y="67"/>
                    <a:pt x="309" y="65"/>
                    <a:pt x="307" y="63"/>
                  </a:cubicBezTo>
                  <a:cubicBezTo>
                    <a:pt x="306" y="62"/>
                    <a:pt x="304" y="63"/>
                    <a:pt x="305" y="62"/>
                  </a:cubicBezTo>
                  <a:cubicBezTo>
                    <a:pt x="305" y="61"/>
                    <a:pt x="303" y="62"/>
                    <a:pt x="301" y="61"/>
                  </a:cubicBezTo>
                  <a:cubicBezTo>
                    <a:pt x="300" y="60"/>
                    <a:pt x="299" y="59"/>
                    <a:pt x="297" y="60"/>
                  </a:cubicBezTo>
                  <a:cubicBezTo>
                    <a:pt x="295" y="61"/>
                    <a:pt x="292" y="61"/>
                    <a:pt x="287" y="61"/>
                  </a:cubicBezTo>
                  <a:cubicBezTo>
                    <a:pt x="283" y="62"/>
                    <a:pt x="274" y="62"/>
                    <a:pt x="272" y="60"/>
                  </a:cubicBezTo>
                  <a:cubicBezTo>
                    <a:pt x="271" y="59"/>
                    <a:pt x="276" y="56"/>
                    <a:pt x="278" y="56"/>
                  </a:cubicBezTo>
                  <a:cubicBezTo>
                    <a:pt x="280" y="57"/>
                    <a:pt x="279" y="55"/>
                    <a:pt x="276" y="52"/>
                  </a:cubicBezTo>
                  <a:cubicBezTo>
                    <a:pt x="273" y="50"/>
                    <a:pt x="268" y="49"/>
                    <a:pt x="268" y="50"/>
                  </a:cubicBezTo>
                  <a:cubicBezTo>
                    <a:pt x="268" y="52"/>
                    <a:pt x="265" y="51"/>
                    <a:pt x="260" y="50"/>
                  </a:cubicBezTo>
                  <a:cubicBezTo>
                    <a:pt x="256" y="49"/>
                    <a:pt x="256" y="47"/>
                    <a:pt x="253" y="47"/>
                  </a:cubicBezTo>
                  <a:cubicBezTo>
                    <a:pt x="250" y="47"/>
                    <a:pt x="246" y="46"/>
                    <a:pt x="243" y="44"/>
                  </a:cubicBezTo>
                  <a:cubicBezTo>
                    <a:pt x="240" y="41"/>
                    <a:pt x="232" y="42"/>
                    <a:pt x="231" y="44"/>
                  </a:cubicBezTo>
                  <a:cubicBezTo>
                    <a:pt x="230" y="47"/>
                    <a:pt x="228" y="47"/>
                    <a:pt x="225" y="47"/>
                  </a:cubicBezTo>
                  <a:cubicBezTo>
                    <a:pt x="223" y="47"/>
                    <a:pt x="227" y="44"/>
                    <a:pt x="226" y="43"/>
                  </a:cubicBezTo>
                  <a:cubicBezTo>
                    <a:pt x="224" y="43"/>
                    <a:pt x="226" y="40"/>
                    <a:pt x="224" y="39"/>
                  </a:cubicBezTo>
                  <a:cubicBezTo>
                    <a:pt x="222" y="39"/>
                    <a:pt x="220" y="47"/>
                    <a:pt x="217" y="47"/>
                  </a:cubicBezTo>
                  <a:cubicBezTo>
                    <a:pt x="214" y="46"/>
                    <a:pt x="212" y="38"/>
                    <a:pt x="209" y="36"/>
                  </a:cubicBezTo>
                  <a:cubicBezTo>
                    <a:pt x="206" y="34"/>
                    <a:pt x="204" y="34"/>
                    <a:pt x="206" y="37"/>
                  </a:cubicBezTo>
                  <a:cubicBezTo>
                    <a:pt x="209" y="40"/>
                    <a:pt x="204" y="38"/>
                    <a:pt x="204" y="40"/>
                  </a:cubicBezTo>
                  <a:cubicBezTo>
                    <a:pt x="205" y="42"/>
                    <a:pt x="201" y="45"/>
                    <a:pt x="201" y="44"/>
                  </a:cubicBezTo>
                  <a:cubicBezTo>
                    <a:pt x="201" y="42"/>
                    <a:pt x="198" y="41"/>
                    <a:pt x="196" y="44"/>
                  </a:cubicBezTo>
                  <a:cubicBezTo>
                    <a:pt x="193" y="47"/>
                    <a:pt x="191" y="47"/>
                    <a:pt x="191" y="46"/>
                  </a:cubicBezTo>
                  <a:cubicBezTo>
                    <a:pt x="191" y="45"/>
                    <a:pt x="182" y="49"/>
                    <a:pt x="183" y="50"/>
                  </a:cubicBezTo>
                  <a:cubicBezTo>
                    <a:pt x="183" y="52"/>
                    <a:pt x="182" y="53"/>
                    <a:pt x="179" y="52"/>
                  </a:cubicBezTo>
                  <a:cubicBezTo>
                    <a:pt x="177" y="52"/>
                    <a:pt x="179" y="51"/>
                    <a:pt x="181" y="50"/>
                  </a:cubicBezTo>
                  <a:cubicBezTo>
                    <a:pt x="183" y="49"/>
                    <a:pt x="188" y="44"/>
                    <a:pt x="191" y="44"/>
                  </a:cubicBezTo>
                  <a:cubicBezTo>
                    <a:pt x="193" y="44"/>
                    <a:pt x="198" y="41"/>
                    <a:pt x="199" y="40"/>
                  </a:cubicBezTo>
                  <a:cubicBezTo>
                    <a:pt x="199" y="39"/>
                    <a:pt x="196" y="40"/>
                    <a:pt x="194" y="40"/>
                  </a:cubicBezTo>
                  <a:cubicBezTo>
                    <a:pt x="192" y="39"/>
                    <a:pt x="189" y="41"/>
                    <a:pt x="186" y="43"/>
                  </a:cubicBezTo>
                  <a:cubicBezTo>
                    <a:pt x="183" y="44"/>
                    <a:pt x="180" y="44"/>
                    <a:pt x="180" y="45"/>
                  </a:cubicBezTo>
                  <a:cubicBezTo>
                    <a:pt x="181" y="47"/>
                    <a:pt x="178" y="45"/>
                    <a:pt x="177" y="46"/>
                  </a:cubicBezTo>
                  <a:cubicBezTo>
                    <a:pt x="176" y="48"/>
                    <a:pt x="175" y="46"/>
                    <a:pt x="176" y="46"/>
                  </a:cubicBezTo>
                  <a:cubicBezTo>
                    <a:pt x="177" y="45"/>
                    <a:pt x="173" y="44"/>
                    <a:pt x="173" y="44"/>
                  </a:cubicBezTo>
                  <a:cubicBezTo>
                    <a:pt x="173" y="45"/>
                    <a:pt x="172" y="46"/>
                    <a:pt x="170" y="46"/>
                  </a:cubicBezTo>
                  <a:cubicBezTo>
                    <a:pt x="167" y="46"/>
                    <a:pt x="164" y="48"/>
                    <a:pt x="166" y="50"/>
                  </a:cubicBezTo>
                  <a:cubicBezTo>
                    <a:pt x="168" y="51"/>
                    <a:pt x="169" y="52"/>
                    <a:pt x="168" y="52"/>
                  </a:cubicBezTo>
                  <a:cubicBezTo>
                    <a:pt x="167" y="53"/>
                    <a:pt x="164" y="50"/>
                    <a:pt x="160" y="50"/>
                  </a:cubicBezTo>
                  <a:cubicBezTo>
                    <a:pt x="156" y="51"/>
                    <a:pt x="148" y="46"/>
                    <a:pt x="148" y="45"/>
                  </a:cubicBezTo>
                  <a:cubicBezTo>
                    <a:pt x="148" y="44"/>
                    <a:pt x="143" y="45"/>
                    <a:pt x="139" y="44"/>
                  </a:cubicBezTo>
                  <a:cubicBezTo>
                    <a:pt x="138" y="44"/>
                    <a:pt x="137" y="44"/>
                    <a:pt x="137" y="44"/>
                  </a:cubicBezTo>
                  <a:cubicBezTo>
                    <a:pt x="133" y="42"/>
                    <a:pt x="128" y="40"/>
                    <a:pt x="126" y="41"/>
                  </a:cubicBezTo>
                  <a:cubicBezTo>
                    <a:pt x="123" y="41"/>
                    <a:pt x="118" y="42"/>
                    <a:pt x="116" y="41"/>
                  </a:cubicBezTo>
                  <a:cubicBezTo>
                    <a:pt x="114" y="40"/>
                    <a:pt x="112" y="39"/>
                    <a:pt x="108" y="40"/>
                  </a:cubicBezTo>
                  <a:cubicBezTo>
                    <a:pt x="104" y="40"/>
                    <a:pt x="102" y="38"/>
                    <a:pt x="97" y="37"/>
                  </a:cubicBezTo>
                  <a:cubicBezTo>
                    <a:pt x="92" y="36"/>
                    <a:pt x="86" y="37"/>
                    <a:pt x="84" y="38"/>
                  </a:cubicBezTo>
                  <a:cubicBezTo>
                    <a:pt x="83" y="38"/>
                    <a:pt x="83" y="36"/>
                    <a:pt x="81" y="36"/>
                  </a:cubicBezTo>
                  <a:cubicBezTo>
                    <a:pt x="79" y="36"/>
                    <a:pt x="80" y="35"/>
                    <a:pt x="79" y="34"/>
                  </a:cubicBezTo>
                  <a:cubicBezTo>
                    <a:pt x="78" y="32"/>
                    <a:pt x="72" y="33"/>
                    <a:pt x="70" y="34"/>
                  </a:cubicBezTo>
                  <a:cubicBezTo>
                    <a:pt x="68" y="34"/>
                    <a:pt x="68" y="33"/>
                    <a:pt x="68" y="32"/>
                  </a:cubicBezTo>
                  <a:cubicBezTo>
                    <a:pt x="68" y="31"/>
                    <a:pt x="66" y="31"/>
                    <a:pt x="65" y="32"/>
                  </a:cubicBezTo>
                  <a:cubicBezTo>
                    <a:pt x="65" y="34"/>
                    <a:pt x="62" y="34"/>
                    <a:pt x="61" y="33"/>
                  </a:cubicBezTo>
                  <a:cubicBezTo>
                    <a:pt x="60" y="32"/>
                    <a:pt x="63" y="32"/>
                    <a:pt x="63" y="31"/>
                  </a:cubicBezTo>
                  <a:cubicBezTo>
                    <a:pt x="63" y="30"/>
                    <a:pt x="60" y="29"/>
                    <a:pt x="59" y="29"/>
                  </a:cubicBezTo>
                  <a:cubicBezTo>
                    <a:pt x="58" y="28"/>
                    <a:pt x="56" y="30"/>
                    <a:pt x="54" y="32"/>
                  </a:cubicBezTo>
                  <a:cubicBezTo>
                    <a:pt x="52" y="34"/>
                    <a:pt x="48" y="34"/>
                    <a:pt x="46" y="34"/>
                  </a:cubicBezTo>
                  <a:cubicBezTo>
                    <a:pt x="44" y="34"/>
                    <a:pt x="41" y="34"/>
                    <a:pt x="41" y="35"/>
                  </a:cubicBezTo>
                  <a:cubicBezTo>
                    <a:pt x="41" y="36"/>
                    <a:pt x="44" y="36"/>
                    <a:pt x="42" y="38"/>
                  </a:cubicBezTo>
                  <a:cubicBezTo>
                    <a:pt x="41" y="40"/>
                    <a:pt x="40" y="36"/>
                    <a:pt x="39" y="37"/>
                  </a:cubicBezTo>
                  <a:cubicBezTo>
                    <a:pt x="37" y="39"/>
                    <a:pt x="32" y="39"/>
                    <a:pt x="31" y="39"/>
                  </a:cubicBezTo>
                  <a:cubicBezTo>
                    <a:pt x="30" y="39"/>
                    <a:pt x="26" y="43"/>
                    <a:pt x="25" y="44"/>
                  </a:cubicBezTo>
                  <a:cubicBezTo>
                    <a:pt x="24" y="45"/>
                    <a:pt x="26" y="46"/>
                    <a:pt x="23" y="49"/>
                  </a:cubicBezTo>
                  <a:cubicBezTo>
                    <a:pt x="20" y="53"/>
                    <a:pt x="12" y="52"/>
                    <a:pt x="10" y="52"/>
                  </a:cubicBezTo>
                  <a:cubicBezTo>
                    <a:pt x="8" y="52"/>
                    <a:pt x="9" y="54"/>
                    <a:pt x="9" y="55"/>
                  </a:cubicBezTo>
                  <a:cubicBezTo>
                    <a:pt x="8" y="56"/>
                    <a:pt x="10" y="57"/>
                    <a:pt x="14" y="59"/>
                  </a:cubicBezTo>
                  <a:cubicBezTo>
                    <a:pt x="19" y="60"/>
                    <a:pt x="22" y="66"/>
                    <a:pt x="23" y="68"/>
                  </a:cubicBezTo>
                  <a:cubicBezTo>
                    <a:pt x="23" y="69"/>
                    <a:pt x="29" y="67"/>
                    <a:pt x="31" y="68"/>
                  </a:cubicBezTo>
                  <a:cubicBezTo>
                    <a:pt x="34" y="68"/>
                    <a:pt x="31" y="71"/>
                    <a:pt x="33" y="72"/>
                  </a:cubicBezTo>
                  <a:cubicBezTo>
                    <a:pt x="35" y="73"/>
                    <a:pt x="38" y="72"/>
                    <a:pt x="38" y="73"/>
                  </a:cubicBezTo>
                  <a:cubicBezTo>
                    <a:pt x="39" y="75"/>
                    <a:pt x="35" y="73"/>
                    <a:pt x="32" y="75"/>
                  </a:cubicBezTo>
                  <a:cubicBezTo>
                    <a:pt x="30" y="77"/>
                    <a:pt x="29" y="78"/>
                    <a:pt x="28" y="76"/>
                  </a:cubicBezTo>
                  <a:cubicBezTo>
                    <a:pt x="27" y="75"/>
                    <a:pt x="23" y="76"/>
                    <a:pt x="21" y="76"/>
                  </a:cubicBezTo>
                  <a:cubicBezTo>
                    <a:pt x="19" y="76"/>
                    <a:pt x="21" y="74"/>
                    <a:pt x="21" y="73"/>
                  </a:cubicBezTo>
                  <a:cubicBezTo>
                    <a:pt x="22" y="71"/>
                    <a:pt x="19" y="71"/>
                    <a:pt x="15" y="73"/>
                  </a:cubicBezTo>
                  <a:cubicBezTo>
                    <a:pt x="11" y="75"/>
                    <a:pt x="13" y="74"/>
                    <a:pt x="12" y="76"/>
                  </a:cubicBezTo>
                  <a:cubicBezTo>
                    <a:pt x="12" y="78"/>
                    <a:pt x="10" y="75"/>
                    <a:pt x="8" y="76"/>
                  </a:cubicBezTo>
                  <a:cubicBezTo>
                    <a:pt x="5" y="78"/>
                    <a:pt x="2" y="79"/>
                    <a:pt x="1" y="80"/>
                  </a:cubicBezTo>
                  <a:cubicBezTo>
                    <a:pt x="0" y="82"/>
                    <a:pt x="6" y="83"/>
                    <a:pt x="8" y="83"/>
                  </a:cubicBezTo>
                  <a:cubicBezTo>
                    <a:pt x="11" y="84"/>
                    <a:pt x="6" y="85"/>
                    <a:pt x="7" y="86"/>
                  </a:cubicBezTo>
                  <a:cubicBezTo>
                    <a:pt x="9" y="86"/>
                    <a:pt x="8" y="88"/>
                    <a:pt x="11" y="89"/>
                  </a:cubicBezTo>
                  <a:cubicBezTo>
                    <a:pt x="14" y="91"/>
                    <a:pt x="20" y="89"/>
                    <a:pt x="22" y="89"/>
                  </a:cubicBezTo>
                  <a:cubicBezTo>
                    <a:pt x="24" y="89"/>
                    <a:pt x="25" y="91"/>
                    <a:pt x="27" y="90"/>
                  </a:cubicBezTo>
                  <a:cubicBezTo>
                    <a:pt x="28" y="89"/>
                    <a:pt x="33" y="84"/>
                    <a:pt x="36" y="87"/>
                  </a:cubicBezTo>
                  <a:cubicBezTo>
                    <a:pt x="38" y="89"/>
                    <a:pt x="33" y="89"/>
                    <a:pt x="34" y="90"/>
                  </a:cubicBezTo>
                  <a:cubicBezTo>
                    <a:pt x="36" y="92"/>
                    <a:pt x="37" y="95"/>
                    <a:pt x="35" y="97"/>
                  </a:cubicBezTo>
                  <a:cubicBezTo>
                    <a:pt x="32" y="99"/>
                    <a:pt x="30" y="98"/>
                    <a:pt x="29" y="98"/>
                  </a:cubicBezTo>
                  <a:cubicBezTo>
                    <a:pt x="27" y="98"/>
                    <a:pt x="28" y="100"/>
                    <a:pt x="26" y="102"/>
                  </a:cubicBezTo>
                  <a:cubicBezTo>
                    <a:pt x="24" y="104"/>
                    <a:pt x="22" y="100"/>
                    <a:pt x="19" y="100"/>
                  </a:cubicBezTo>
                  <a:cubicBezTo>
                    <a:pt x="17" y="100"/>
                    <a:pt x="17" y="104"/>
                    <a:pt x="17" y="105"/>
                  </a:cubicBezTo>
                  <a:cubicBezTo>
                    <a:pt x="18" y="107"/>
                    <a:pt x="13" y="105"/>
                    <a:pt x="12" y="109"/>
                  </a:cubicBezTo>
                  <a:cubicBezTo>
                    <a:pt x="11" y="113"/>
                    <a:pt x="7" y="110"/>
                    <a:pt x="10" y="114"/>
                  </a:cubicBezTo>
                  <a:cubicBezTo>
                    <a:pt x="13" y="117"/>
                    <a:pt x="12" y="115"/>
                    <a:pt x="14" y="117"/>
                  </a:cubicBezTo>
                  <a:cubicBezTo>
                    <a:pt x="17" y="118"/>
                    <a:pt x="12" y="121"/>
                    <a:pt x="14" y="121"/>
                  </a:cubicBezTo>
                  <a:cubicBezTo>
                    <a:pt x="17" y="122"/>
                    <a:pt x="19" y="126"/>
                    <a:pt x="21" y="127"/>
                  </a:cubicBezTo>
                  <a:cubicBezTo>
                    <a:pt x="22" y="129"/>
                    <a:pt x="24" y="127"/>
                    <a:pt x="27" y="127"/>
                  </a:cubicBezTo>
                  <a:cubicBezTo>
                    <a:pt x="29" y="126"/>
                    <a:pt x="28" y="123"/>
                    <a:pt x="29" y="124"/>
                  </a:cubicBezTo>
                  <a:cubicBezTo>
                    <a:pt x="31" y="126"/>
                    <a:pt x="33" y="129"/>
                    <a:pt x="31" y="130"/>
                  </a:cubicBezTo>
                  <a:cubicBezTo>
                    <a:pt x="30" y="131"/>
                    <a:pt x="31" y="134"/>
                    <a:pt x="31" y="135"/>
                  </a:cubicBezTo>
                  <a:cubicBezTo>
                    <a:pt x="31" y="137"/>
                    <a:pt x="36" y="136"/>
                    <a:pt x="36" y="135"/>
                  </a:cubicBezTo>
                  <a:cubicBezTo>
                    <a:pt x="37" y="133"/>
                    <a:pt x="41" y="133"/>
                    <a:pt x="43" y="135"/>
                  </a:cubicBezTo>
                  <a:cubicBezTo>
                    <a:pt x="46" y="138"/>
                    <a:pt x="47" y="138"/>
                    <a:pt x="47" y="136"/>
                  </a:cubicBezTo>
                  <a:cubicBezTo>
                    <a:pt x="47" y="134"/>
                    <a:pt x="49" y="132"/>
                    <a:pt x="49" y="134"/>
                  </a:cubicBezTo>
                  <a:cubicBezTo>
                    <a:pt x="49" y="135"/>
                    <a:pt x="51" y="136"/>
                    <a:pt x="54" y="134"/>
                  </a:cubicBezTo>
                  <a:cubicBezTo>
                    <a:pt x="58" y="133"/>
                    <a:pt x="56" y="134"/>
                    <a:pt x="54" y="137"/>
                  </a:cubicBezTo>
                  <a:cubicBezTo>
                    <a:pt x="52" y="140"/>
                    <a:pt x="54" y="144"/>
                    <a:pt x="53" y="145"/>
                  </a:cubicBezTo>
                  <a:cubicBezTo>
                    <a:pt x="51" y="145"/>
                    <a:pt x="49" y="150"/>
                    <a:pt x="46" y="150"/>
                  </a:cubicBezTo>
                  <a:cubicBezTo>
                    <a:pt x="43" y="150"/>
                    <a:pt x="38" y="156"/>
                    <a:pt x="38" y="157"/>
                  </a:cubicBezTo>
                  <a:cubicBezTo>
                    <a:pt x="37" y="158"/>
                    <a:pt x="31" y="155"/>
                    <a:pt x="30" y="158"/>
                  </a:cubicBezTo>
                  <a:cubicBezTo>
                    <a:pt x="29" y="160"/>
                    <a:pt x="25" y="162"/>
                    <a:pt x="26" y="163"/>
                  </a:cubicBezTo>
                  <a:cubicBezTo>
                    <a:pt x="27" y="164"/>
                    <a:pt x="32" y="161"/>
                    <a:pt x="32" y="160"/>
                  </a:cubicBezTo>
                  <a:cubicBezTo>
                    <a:pt x="32" y="159"/>
                    <a:pt x="33" y="159"/>
                    <a:pt x="34" y="160"/>
                  </a:cubicBezTo>
                  <a:cubicBezTo>
                    <a:pt x="35" y="161"/>
                    <a:pt x="37" y="159"/>
                    <a:pt x="38" y="159"/>
                  </a:cubicBezTo>
                  <a:cubicBezTo>
                    <a:pt x="39" y="158"/>
                    <a:pt x="41" y="158"/>
                    <a:pt x="42" y="158"/>
                  </a:cubicBezTo>
                  <a:cubicBezTo>
                    <a:pt x="43" y="158"/>
                    <a:pt x="43" y="157"/>
                    <a:pt x="46" y="156"/>
                  </a:cubicBezTo>
                  <a:cubicBezTo>
                    <a:pt x="50" y="156"/>
                    <a:pt x="49" y="155"/>
                    <a:pt x="50" y="153"/>
                  </a:cubicBezTo>
                  <a:cubicBezTo>
                    <a:pt x="50" y="152"/>
                    <a:pt x="57" y="148"/>
                    <a:pt x="59" y="148"/>
                  </a:cubicBezTo>
                  <a:cubicBezTo>
                    <a:pt x="60" y="148"/>
                    <a:pt x="59" y="145"/>
                    <a:pt x="61" y="145"/>
                  </a:cubicBezTo>
                  <a:cubicBezTo>
                    <a:pt x="62" y="145"/>
                    <a:pt x="65" y="143"/>
                    <a:pt x="67" y="142"/>
                  </a:cubicBezTo>
                  <a:cubicBezTo>
                    <a:pt x="68" y="140"/>
                    <a:pt x="69" y="141"/>
                    <a:pt x="70" y="140"/>
                  </a:cubicBezTo>
                  <a:cubicBezTo>
                    <a:pt x="72" y="140"/>
                    <a:pt x="71" y="137"/>
                    <a:pt x="72" y="136"/>
                  </a:cubicBezTo>
                  <a:cubicBezTo>
                    <a:pt x="74" y="136"/>
                    <a:pt x="75" y="135"/>
                    <a:pt x="75" y="134"/>
                  </a:cubicBezTo>
                  <a:cubicBezTo>
                    <a:pt x="75" y="133"/>
                    <a:pt x="71" y="133"/>
                    <a:pt x="71" y="132"/>
                  </a:cubicBezTo>
                  <a:cubicBezTo>
                    <a:pt x="70" y="131"/>
                    <a:pt x="74" y="128"/>
                    <a:pt x="75" y="128"/>
                  </a:cubicBezTo>
                  <a:cubicBezTo>
                    <a:pt x="76" y="128"/>
                    <a:pt x="78" y="127"/>
                    <a:pt x="78" y="125"/>
                  </a:cubicBezTo>
                  <a:cubicBezTo>
                    <a:pt x="78" y="123"/>
                    <a:pt x="80" y="123"/>
                    <a:pt x="82" y="121"/>
                  </a:cubicBezTo>
                  <a:cubicBezTo>
                    <a:pt x="83" y="120"/>
                    <a:pt x="83" y="118"/>
                    <a:pt x="84" y="118"/>
                  </a:cubicBezTo>
                  <a:cubicBezTo>
                    <a:pt x="86" y="118"/>
                    <a:pt x="87" y="116"/>
                    <a:pt x="89" y="115"/>
                  </a:cubicBezTo>
                  <a:cubicBezTo>
                    <a:pt x="90" y="114"/>
                    <a:pt x="89" y="116"/>
                    <a:pt x="92" y="116"/>
                  </a:cubicBezTo>
                  <a:cubicBezTo>
                    <a:pt x="95" y="117"/>
                    <a:pt x="94" y="119"/>
                    <a:pt x="92" y="118"/>
                  </a:cubicBezTo>
                  <a:cubicBezTo>
                    <a:pt x="90" y="117"/>
                    <a:pt x="89" y="117"/>
                    <a:pt x="87" y="119"/>
                  </a:cubicBezTo>
                  <a:cubicBezTo>
                    <a:pt x="85" y="121"/>
                    <a:pt x="86" y="122"/>
                    <a:pt x="85" y="124"/>
                  </a:cubicBezTo>
                  <a:cubicBezTo>
                    <a:pt x="83" y="126"/>
                    <a:pt x="83" y="128"/>
                    <a:pt x="85" y="128"/>
                  </a:cubicBezTo>
                  <a:cubicBezTo>
                    <a:pt x="87" y="128"/>
                    <a:pt x="85" y="130"/>
                    <a:pt x="83" y="130"/>
                  </a:cubicBezTo>
                  <a:cubicBezTo>
                    <a:pt x="81" y="131"/>
                    <a:pt x="83" y="132"/>
                    <a:pt x="85" y="132"/>
                  </a:cubicBezTo>
                  <a:cubicBezTo>
                    <a:pt x="88" y="132"/>
                    <a:pt x="92" y="128"/>
                    <a:pt x="95" y="126"/>
                  </a:cubicBezTo>
                  <a:cubicBezTo>
                    <a:pt x="99" y="124"/>
                    <a:pt x="102" y="126"/>
                    <a:pt x="103" y="126"/>
                  </a:cubicBezTo>
                  <a:cubicBezTo>
                    <a:pt x="104" y="126"/>
                    <a:pt x="101" y="124"/>
                    <a:pt x="103" y="123"/>
                  </a:cubicBezTo>
                  <a:cubicBezTo>
                    <a:pt x="104" y="123"/>
                    <a:pt x="101" y="122"/>
                    <a:pt x="100" y="120"/>
                  </a:cubicBezTo>
                  <a:cubicBezTo>
                    <a:pt x="100" y="118"/>
                    <a:pt x="102" y="119"/>
                    <a:pt x="102" y="118"/>
                  </a:cubicBezTo>
                  <a:cubicBezTo>
                    <a:pt x="103" y="116"/>
                    <a:pt x="104" y="117"/>
                    <a:pt x="105" y="117"/>
                  </a:cubicBezTo>
                  <a:cubicBezTo>
                    <a:pt x="106" y="118"/>
                    <a:pt x="108" y="117"/>
                    <a:pt x="109" y="119"/>
                  </a:cubicBezTo>
                  <a:cubicBezTo>
                    <a:pt x="110" y="121"/>
                    <a:pt x="111" y="118"/>
                    <a:pt x="113" y="120"/>
                  </a:cubicBezTo>
                  <a:cubicBezTo>
                    <a:pt x="115" y="121"/>
                    <a:pt x="112" y="121"/>
                    <a:pt x="110" y="121"/>
                  </a:cubicBezTo>
                  <a:cubicBezTo>
                    <a:pt x="109" y="122"/>
                    <a:pt x="110" y="125"/>
                    <a:pt x="111" y="123"/>
                  </a:cubicBezTo>
                  <a:cubicBezTo>
                    <a:pt x="112" y="122"/>
                    <a:pt x="114" y="121"/>
                    <a:pt x="115" y="122"/>
                  </a:cubicBezTo>
                  <a:cubicBezTo>
                    <a:pt x="116" y="124"/>
                    <a:pt x="117" y="123"/>
                    <a:pt x="118" y="122"/>
                  </a:cubicBezTo>
                  <a:cubicBezTo>
                    <a:pt x="119" y="121"/>
                    <a:pt x="119" y="122"/>
                    <a:pt x="119" y="123"/>
                  </a:cubicBezTo>
                  <a:cubicBezTo>
                    <a:pt x="119" y="124"/>
                    <a:pt x="122" y="124"/>
                    <a:pt x="125" y="125"/>
                  </a:cubicBezTo>
                  <a:cubicBezTo>
                    <a:pt x="128" y="125"/>
                    <a:pt x="135" y="125"/>
                    <a:pt x="136" y="125"/>
                  </a:cubicBezTo>
                  <a:cubicBezTo>
                    <a:pt x="138" y="124"/>
                    <a:pt x="137" y="127"/>
                    <a:pt x="141" y="128"/>
                  </a:cubicBezTo>
                  <a:cubicBezTo>
                    <a:pt x="144" y="128"/>
                    <a:pt x="145" y="124"/>
                    <a:pt x="147" y="126"/>
                  </a:cubicBezTo>
                  <a:cubicBezTo>
                    <a:pt x="149" y="127"/>
                    <a:pt x="147" y="128"/>
                    <a:pt x="146" y="129"/>
                  </a:cubicBezTo>
                  <a:cubicBezTo>
                    <a:pt x="145" y="130"/>
                    <a:pt x="147" y="130"/>
                    <a:pt x="148" y="131"/>
                  </a:cubicBezTo>
                  <a:cubicBezTo>
                    <a:pt x="150" y="131"/>
                    <a:pt x="153" y="132"/>
                    <a:pt x="154" y="133"/>
                  </a:cubicBezTo>
                  <a:cubicBezTo>
                    <a:pt x="156" y="135"/>
                    <a:pt x="157" y="137"/>
                    <a:pt x="160" y="138"/>
                  </a:cubicBezTo>
                  <a:cubicBezTo>
                    <a:pt x="164" y="140"/>
                    <a:pt x="161" y="134"/>
                    <a:pt x="163" y="136"/>
                  </a:cubicBezTo>
                  <a:cubicBezTo>
                    <a:pt x="166" y="138"/>
                    <a:pt x="165" y="136"/>
                    <a:pt x="168" y="138"/>
                  </a:cubicBezTo>
                  <a:cubicBezTo>
                    <a:pt x="170" y="140"/>
                    <a:pt x="169" y="137"/>
                    <a:pt x="168" y="134"/>
                  </a:cubicBezTo>
                  <a:cubicBezTo>
                    <a:pt x="167" y="130"/>
                    <a:pt x="169" y="133"/>
                    <a:pt x="170" y="134"/>
                  </a:cubicBezTo>
                  <a:cubicBezTo>
                    <a:pt x="171" y="136"/>
                    <a:pt x="171" y="139"/>
                    <a:pt x="170" y="141"/>
                  </a:cubicBezTo>
                  <a:cubicBezTo>
                    <a:pt x="170" y="143"/>
                    <a:pt x="166" y="141"/>
                    <a:pt x="167" y="140"/>
                  </a:cubicBezTo>
                  <a:cubicBezTo>
                    <a:pt x="167" y="139"/>
                    <a:pt x="163" y="139"/>
                    <a:pt x="163" y="141"/>
                  </a:cubicBezTo>
                  <a:cubicBezTo>
                    <a:pt x="163" y="143"/>
                    <a:pt x="165" y="146"/>
                    <a:pt x="167" y="146"/>
                  </a:cubicBezTo>
                  <a:cubicBezTo>
                    <a:pt x="169" y="146"/>
                    <a:pt x="168" y="149"/>
                    <a:pt x="169" y="149"/>
                  </a:cubicBezTo>
                  <a:cubicBezTo>
                    <a:pt x="170" y="150"/>
                    <a:pt x="170" y="153"/>
                    <a:pt x="171" y="152"/>
                  </a:cubicBezTo>
                  <a:cubicBezTo>
                    <a:pt x="172" y="152"/>
                    <a:pt x="172" y="148"/>
                    <a:pt x="171" y="147"/>
                  </a:cubicBezTo>
                  <a:cubicBezTo>
                    <a:pt x="170" y="145"/>
                    <a:pt x="170" y="143"/>
                    <a:pt x="172" y="143"/>
                  </a:cubicBezTo>
                  <a:cubicBezTo>
                    <a:pt x="173" y="144"/>
                    <a:pt x="172" y="146"/>
                    <a:pt x="172" y="147"/>
                  </a:cubicBezTo>
                  <a:cubicBezTo>
                    <a:pt x="173" y="148"/>
                    <a:pt x="174" y="146"/>
                    <a:pt x="175" y="145"/>
                  </a:cubicBezTo>
                  <a:cubicBezTo>
                    <a:pt x="177" y="144"/>
                    <a:pt x="175" y="142"/>
                    <a:pt x="175" y="141"/>
                  </a:cubicBezTo>
                  <a:cubicBezTo>
                    <a:pt x="176" y="139"/>
                    <a:pt x="178" y="142"/>
                    <a:pt x="178" y="144"/>
                  </a:cubicBezTo>
                  <a:cubicBezTo>
                    <a:pt x="179" y="146"/>
                    <a:pt x="177" y="146"/>
                    <a:pt x="177" y="148"/>
                  </a:cubicBezTo>
                  <a:cubicBezTo>
                    <a:pt x="177" y="149"/>
                    <a:pt x="174" y="148"/>
                    <a:pt x="174" y="149"/>
                  </a:cubicBezTo>
                  <a:cubicBezTo>
                    <a:pt x="173" y="150"/>
                    <a:pt x="173" y="154"/>
                    <a:pt x="174" y="154"/>
                  </a:cubicBezTo>
                  <a:cubicBezTo>
                    <a:pt x="175" y="154"/>
                    <a:pt x="176" y="150"/>
                    <a:pt x="176" y="152"/>
                  </a:cubicBezTo>
                  <a:cubicBezTo>
                    <a:pt x="177" y="154"/>
                    <a:pt x="179" y="150"/>
                    <a:pt x="180" y="152"/>
                  </a:cubicBezTo>
                  <a:cubicBezTo>
                    <a:pt x="180" y="154"/>
                    <a:pt x="183" y="156"/>
                    <a:pt x="184" y="155"/>
                  </a:cubicBezTo>
                  <a:cubicBezTo>
                    <a:pt x="185" y="155"/>
                    <a:pt x="184" y="153"/>
                    <a:pt x="182" y="153"/>
                  </a:cubicBezTo>
                  <a:cubicBezTo>
                    <a:pt x="180" y="153"/>
                    <a:pt x="181" y="150"/>
                    <a:pt x="182" y="150"/>
                  </a:cubicBezTo>
                  <a:cubicBezTo>
                    <a:pt x="184" y="150"/>
                    <a:pt x="186" y="154"/>
                    <a:pt x="186" y="155"/>
                  </a:cubicBezTo>
                  <a:cubicBezTo>
                    <a:pt x="186" y="156"/>
                    <a:pt x="185" y="156"/>
                    <a:pt x="183" y="158"/>
                  </a:cubicBezTo>
                  <a:cubicBezTo>
                    <a:pt x="182" y="159"/>
                    <a:pt x="180" y="155"/>
                    <a:pt x="179" y="155"/>
                  </a:cubicBezTo>
                  <a:cubicBezTo>
                    <a:pt x="178" y="155"/>
                    <a:pt x="179" y="158"/>
                    <a:pt x="180" y="159"/>
                  </a:cubicBezTo>
                  <a:cubicBezTo>
                    <a:pt x="180" y="161"/>
                    <a:pt x="178" y="163"/>
                    <a:pt x="180" y="164"/>
                  </a:cubicBezTo>
                  <a:cubicBezTo>
                    <a:pt x="182" y="166"/>
                    <a:pt x="181" y="164"/>
                    <a:pt x="181" y="163"/>
                  </a:cubicBezTo>
                  <a:cubicBezTo>
                    <a:pt x="182" y="162"/>
                    <a:pt x="183" y="163"/>
                    <a:pt x="184" y="164"/>
                  </a:cubicBezTo>
                  <a:cubicBezTo>
                    <a:pt x="185" y="164"/>
                    <a:pt x="185" y="162"/>
                    <a:pt x="185" y="161"/>
                  </a:cubicBezTo>
                  <a:cubicBezTo>
                    <a:pt x="185" y="160"/>
                    <a:pt x="187" y="160"/>
                    <a:pt x="188" y="162"/>
                  </a:cubicBezTo>
                  <a:cubicBezTo>
                    <a:pt x="189" y="163"/>
                    <a:pt x="189" y="160"/>
                    <a:pt x="190" y="160"/>
                  </a:cubicBezTo>
                  <a:cubicBezTo>
                    <a:pt x="192" y="161"/>
                    <a:pt x="191" y="163"/>
                    <a:pt x="191" y="164"/>
                  </a:cubicBezTo>
                  <a:cubicBezTo>
                    <a:pt x="191" y="165"/>
                    <a:pt x="193" y="163"/>
                    <a:pt x="193" y="164"/>
                  </a:cubicBezTo>
                  <a:cubicBezTo>
                    <a:pt x="193" y="165"/>
                    <a:pt x="193" y="165"/>
                    <a:pt x="193" y="165"/>
                  </a:cubicBezTo>
                  <a:cubicBezTo>
                    <a:pt x="193" y="166"/>
                    <a:pt x="194" y="167"/>
                    <a:pt x="195" y="168"/>
                  </a:cubicBezTo>
                  <a:cubicBezTo>
                    <a:pt x="197" y="169"/>
                    <a:pt x="193" y="169"/>
                    <a:pt x="194" y="170"/>
                  </a:cubicBezTo>
                  <a:cubicBezTo>
                    <a:pt x="195" y="171"/>
                    <a:pt x="194" y="172"/>
                    <a:pt x="195" y="174"/>
                  </a:cubicBezTo>
                  <a:cubicBezTo>
                    <a:pt x="196" y="175"/>
                    <a:pt x="198" y="174"/>
                    <a:pt x="199" y="173"/>
                  </a:cubicBezTo>
                  <a:cubicBezTo>
                    <a:pt x="200" y="172"/>
                    <a:pt x="201" y="175"/>
                    <a:pt x="200" y="176"/>
                  </a:cubicBezTo>
                  <a:cubicBezTo>
                    <a:pt x="199" y="178"/>
                    <a:pt x="201" y="179"/>
                    <a:pt x="202" y="178"/>
                  </a:cubicBezTo>
                  <a:cubicBezTo>
                    <a:pt x="203" y="177"/>
                    <a:pt x="206" y="180"/>
                    <a:pt x="207" y="181"/>
                  </a:cubicBezTo>
                  <a:cubicBezTo>
                    <a:pt x="208" y="181"/>
                    <a:pt x="209" y="183"/>
                    <a:pt x="207" y="183"/>
                  </a:cubicBezTo>
                  <a:cubicBezTo>
                    <a:pt x="205" y="183"/>
                    <a:pt x="206" y="186"/>
                    <a:pt x="207" y="186"/>
                  </a:cubicBezTo>
                  <a:cubicBezTo>
                    <a:pt x="208" y="186"/>
                    <a:pt x="208" y="188"/>
                    <a:pt x="208" y="189"/>
                  </a:cubicBezTo>
                  <a:cubicBezTo>
                    <a:pt x="208" y="190"/>
                    <a:pt x="212" y="191"/>
                    <a:pt x="213" y="191"/>
                  </a:cubicBezTo>
                  <a:cubicBezTo>
                    <a:pt x="215" y="190"/>
                    <a:pt x="216" y="192"/>
                    <a:pt x="217" y="193"/>
                  </a:cubicBezTo>
                  <a:cubicBezTo>
                    <a:pt x="218" y="194"/>
                    <a:pt x="220" y="195"/>
                    <a:pt x="221" y="194"/>
                  </a:cubicBezTo>
                  <a:cubicBezTo>
                    <a:pt x="222" y="193"/>
                    <a:pt x="223" y="196"/>
                    <a:pt x="223" y="197"/>
                  </a:cubicBezTo>
                  <a:cubicBezTo>
                    <a:pt x="223" y="199"/>
                    <a:pt x="226" y="198"/>
                    <a:pt x="227" y="198"/>
                  </a:cubicBezTo>
                  <a:cubicBezTo>
                    <a:pt x="228" y="198"/>
                    <a:pt x="229" y="200"/>
                    <a:pt x="230" y="199"/>
                  </a:cubicBezTo>
                  <a:cubicBezTo>
                    <a:pt x="232" y="199"/>
                    <a:pt x="233" y="202"/>
                    <a:pt x="234" y="204"/>
                  </a:cubicBezTo>
                  <a:cubicBezTo>
                    <a:pt x="234" y="204"/>
                    <a:pt x="234" y="205"/>
                    <a:pt x="235" y="205"/>
                  </a:cubicBezTo>
                  <a:cubicBezTo>
                    <a:pt x="236" y="207"/>
                    <a:pt x="235" y="208"/>
                    <a:pt x="235" y="210"/>
                  </a:cubicBezTo>
                  <a:cubicBezTo>
                    <a:pt x="236" y="212"/>
                    <a:pt x="236" y="215"/>
                    <a:pt x="234" y="215"/>
                  </a:cubicBezTo>
                  <a:cubicBezTo>
                    <a:pt x="232" y="215"/>
                    <a:pt x="232" y="213"/>
                    <a:pt x="233" y="213"/>
                  </a:cubicBezTo>
                  <a:cubicBezTo>
                    <a:pt x="234" y="212"/>
                    <a:pt x="234" y="210"/>
                    <a:pt x="233" y="210"/>
                  </a:cubicBezTo>
                  <a:cubicBezTo>
                    <a:pt x="232" y="210"/>
                    <a:pt x="232" y="209"/>
                    <a:pt x="232" y="208"/>
                  </a:cubicBezTo>
                  <a:cubicBezTo>
                    <a:pt x="232" y="207"/>
                    <a:pt x="232" y="206"/>
                    <a:pt x="232" y="206"/>
                  </a:cubicBezTo>
                  <a:cubicBezTo>
                    <a:pt x="233" y="204"/>
                    <a:pt x="230" y="205"/>
                    <a:pt x="229" y="204"/>
                  </a:cubicBezTo>
                  <a:cubicBezTo>
                    <a:pt x="227" y="202"/>
                    <a:pt x="224" y="202"/>
                    <a:pt x="223" y="201"/>
                  </a:cubicBezTo>
                  <a:cubicBezTo>
                    <a:pt x="222" y="199"/>
                    <a:pt x="219" y="194"/>
                    <a:pt x="217" y="194"/>
                  </a:cubicBezTo>
                  <a:cubicBezTo>
                    <a:pt x="215" y="194"/>
                    <a:pt x="213" y="194"/>
                    <a:pt x="210" y="193"/>
                  </a:cubicBezTo>
                  <a:cubicBezTo>
                    <a:pt x="208" y="191"/>
                    <a:pt x="207" y="191"/>
                    <a:pt x="205" y="192"/>
                  </a:cubicBezTo>
                  <a:cubicBezTo>
                    <a:pt x="203" y="193"/>
                    <a:pt x="207" y="193"/>
                    <a:pt x="207" y="194"/>
                  </a:cubicBezTo>
                  <a:cubicBezTo>
                    <a:pt x="206" y="195"/>
                    <a:pt x="208" y="196"/>
                    <a:pt x="209" y="196"/>
                  </a:cubicBezTo>
                  <a:cubicBezTo>
                    <a:pt x="210" y="196"/>
                    <a:pt x="211" y="198"/>
                    <a:pt x="212" y="199"/>
                  </a:cubicBezTo>
                  <a:cubicBezTo>
                    <a:pt x="214" y="199"/>
                    <a:pt x="214" y="201"/>
                    <a:pt x="216" y="201"/>
                  </a:cubicBezTo>
                  <a:cubicBezTo>
                    <a:pt x="217" y="201"/>
                    <a:pt x="218" y="203"/>
                    <a:pt x="219" y="204"/>
                  </a:cubicBezTo>
                  <a:cubicBezTo>
                    <a:pt x="219" y="205"/>
                    <a:pt x="221" y="204"/>
                    <a:pt x="221" y="205"/>
                  </a:cubicBezTo>
                  <a:cubicBezTo>
                    <a:pt x="221" y="206"/>
                    <a:pt x="223" y="207"/>
                    <a:pt x="223" y="208"/>
                  </a:cubicBezTo>
                  <a:cubicBezTo>
                    <a:pt x="224" y="208"/>
                    <a:pt x="224" y="208"/>
                    <a:pt x="224" y="208"/>
                  </a:cubicBezTo>
                  <a:cubicBezTo>
                    <a:pt x="224" y="209"/>
                    <a:pt x="224" y="213"/>
                    <a:pt x="226" y="215"/>
                  </a:cubicBezTo>
                  <a:cubicBezTo>
                    <a:pt x="228" y="217"/>
                    <a:pt x="227" y="219"/>
                    <a:pt x="228" y="220"/>
                  </a:cubicBezTo>
                  <a:cubicBezTo>
                    <a:pt x="230" y="221"/>
                    <a:pt x="230" y="222"/>
                    <a:pt x="228" y="221"/>
                  </a:cubicBezTo>
                  <a:cubicBezTo>
                    <a:pt x="227" y="221"/>
                    <a:pt x="228" y="223"/>
                    <a:pt x="227" y="226"/>
                  </a:cubicBezTo>
                  <a:cubicBezTo>
                    <a:pt x="227" y="229"/>
                    <a:pt x="227" y="236"/>
                    <a:pt x="227" y="239"/>
                  </a:cubicBezTo>
                  <a:cubicBezTo>
                    <a:pt x="226" y="241"/>
                    <a:pt x="224" y="244"/>
                    <a:pt x="225" y="247"/>
                  </a:cubicBezTo>
                  <a:cubicBezTo>
                    <a:pt x="227" y="249"/>
                    <a:pt x="228" y="252"/>
                    <a:pt x="227" y="255"/>
                  </a:cubicBezTo>
                  <a:cubicBezTo>
                    <a:pt x="226" y="258"/>
                    <a:pt x="226" y="259"/>
                    <a:pt x="228" y="262"/>
                  </a:cubicBezTo>
                  <a:cubicBezTo>
                    <a:pt x="229" y="264"/>
                    <a:pt x="228" y="267"/>
                    <a:pt x="229" y="268"/>
                  </a:cubicBezTo>
                  <a:cubicBezTo>
                    <a:pt x="230" y="269"/>
                    <a:pt x="232" y="271"/>
                    <a:pt x="233" y="273"/>
                  </a:cubicBezTo>
                  <a:cubicBezTo>
                    <a:pt x="234" y="275"/>
                    <a:pt x="235" y="273"/>
                    <a:pt x="236" y="276"/>
                  </a:cubicBezTo>
                  <a:cubicBezTo>
                    <a:pt x="236" y="278"/>
                    <a:pt x="236" y="278"/>
                    <a:pt x="238" y="279"/>
                  </a:cubicBezTo>
                  <a:cubicBezTo>
                    <a:pt x="239" y="279"/>
                    <a:pt x="238" y="282"/>
                    <a:pt x="238" y="283"/>
                  </a:cubicBezTo>
                  <a:cubicBezTo>
                    <a:pt x="238" y="284"/>
                    <a:pt x="241" y="286"/>
                    <a:pt x="244" y="288"/>
                  </a:cubicBezTo>
                  <a:cubicBezTo>
                    <a:pt x="247" y="291"/>
                    <a:pt x="244" y="293"/>
                    <a:pt x="246" y="293"/>
                  </a:cubicBezTo>
                  <a:cubicBezTo>
                    <a:pt x="248" y="293"/>
                    <a:pt x="250" y="294"/>
                    <a:pt x="253" y="296"/>
                  </a:cubicBezTo>
                  <a:cubicBezTo>
                    <a:pt x="255" y="297"/>
                    <a:pt x="255" y="296"/>
                    <a:pt x="257" y="297"/>
                  </a:cubicBezTo>
                  <a:cubicBezTo>
                    <a:pt x="258" y="297"/>
                    <a:pt x="261" y="300"/>
                    <a:pt x="262" y="302"/>
                  </a:cubicBezTo>
                  <a:cubicBezTo>
                    <a:pt x="262" y="303"/>
                    <a:pt x="262" y="304"/>
                    <a:pt x="263" y="306"/>
                  </a:cubicBezTo>
                  <a:cubicBezTo>
                    <a:pt x="263" y="307"/>
                    <a:pt x="264" y="308"/>
                    <a:pt x="266" y="310"/>
                  </a:cubicBezTo>
                  <a:cubicBezTo>
                    <a:pt x="268" y="313"/>
                    <a:pt x="270" y="318"/>
                    <a:pt x="270" y="320"/>
                  </a:cubicBezTo>
                  <a:cubicBezTo>
                    <a:pt x="270" y="322"/>
                    <a:pt x="273" y="323"/>
                    <a:pt x="276" y="325"/>
                  </a:cubicBezTo>
                  <a:cubicBezTo>
                    <a:pt x="279" y="327"/>
                    <a:pt x="279" y="331"/>
                    <a:pt x="279" y="332"/>
                  </a:cubicBezTo>
                  <a:cubicBezTo>
                    <a:pt x="278" y="333"/>
                    <a:pt x="275" y="331"/>
                    <a:pt x="275" y="332"/>
                  </a:cubicBezTo>
                  <a:cubicBezTo>
                    <a:pt x="274" y="333"/>
                    <a:pt x="279" y="337"/>
                    <a:pt x="281" y="337"/>
                  </a:cubicBezTo>
                  <a:cubicBezTo>
                    <a:pt x="283" y="337"/>
                    <a:pt x="284" y="338"/>
                    <a:pt x="287" y="340"/>
                  </a:cubicBezTo>
                  <a:cubicBezTo>
                    <a:pt x="289" y="343"/>
                    <a:pt x="289" y="346"/>
                    <a:pt x="288" y="347"/>
                  </a:cubicBezTo>
                  <a:cubicBezTo>
                    <a:pt x="287" y="348"/>
                    <a:pt x="290" y="349"/>
                    <a:pt x="294" y="352"/>
                  </a:cubicBezTo>
                  <a:cubicBezTo>
                    <a:pt x="298" y="354"/>
                    <a:pt x="299" y="357"/>
                    <a:pt x="299" y="358"/>
                  </a:cubicBezTo>
                  <a:cubicBezTo>
                    <a:pt x="300" y="360"/>
                    <a:pt x="301" y="359"/>
                    <a:pt x="302" y="357"/>
                  </a:cubicBezTo>
                  <a:cubicBezTo>
                    <a:pt x="302" y="355"/>
                    <a:pt x="301" y="355"/>
                    <a:pt x="301" y="353"/>
                  </a:cubicBezTo>
                  <a:cubicBezTo>
                    <a:pt x="301" y="351"/>
                    <a:pt x="298" y="351"/>
                    <a:pt x="296" y="351"/>
                  </a:cubicBezTo>
                  <a:cubicBezTo>
                    <a:pt x="295" y="351"/>
                    <a:pt x="297" y="348"/>
                    <a:pt x="295" y="346"/>
                  </a:cubicBezTo>
                  <a:cubicBezTo>
                    <a:pt x="294" y="345"/>
                    <a:pt x="293" y="342"/>
                    <a:pt x="292" y="339"/>
                  </a:cubicBezTo>
                  <a:cubicBezTo>
                    <a:pt x="291" y="337"/>
                    <a:pt x="288" y="334"/>
                    <a:pt x="286" y="331"/>
                  </a:cubicBezTo>
                  <a:cubicBezTo>
                    <a:pt x="285" y="329"/>
                    <a:pt x="283" y="327"/>
                    <a:pt x="282" y="326"/>
                  </a:cubicBezTo>
                  <a:cubicBezTo>
                    <a:pt x="281" y="325"/>
                    <a:pt x="284" y="324"/>
                    <a:pt x="283" y="323"/>
                  </a:cubicBezTo>
                  <a:cubicBezTo>
                    <a:pt x="282" y="322"/>
                    <a:pt x="280" y="322"/>
                    <a:pt x="279" y="321"/>
                  </a:cubicBezTo>
                  <a:cubicBezTo>
                    <a:pt x="277" y="321"/>
                    <a:pt x="276" y="319"/>
                    <a:pt x="276" y="317"/>
                  </a:cubicBezTo>
                  <a:cubicBezTo>
                    <a:pt x="276" y="316"/>
                    <a:pt x="275" y="311"/>
                    <a:pt x="274" y="310"/>
                  </a:cubicBezTo>
                  <a:cubicBezTo>
                    <a:pt x="274" y="308"/>
                    <a:pt x="275" y="309"/>
                    <a:pt x="276" y="309"/>
                  </a:cubicBezTo>
                  <a:cubicBezTo>
                    <a:pt x="277" y="310"/>
                    <a:pt x="277" y="311"/>
                    <a:pt x="278" y="310"/>
                  </a:cubicBezTo>
                  <a:cubicBezTo>
                    <a:pt x="279" y="310"/>
                    <a:pt x="280" y="310"/>
                    <a:pt x="281" y="311"/>
                  </a:cubicBezTo>
                  <a:cubicBezTo>
                    <a:pt x="281" y="313"/>
                    <a:pt x="283" y="311"/>
                    <a:pt x="284" y="312"/>
                  </a:cubicBezTo>
                  <a:cubicBezTo>
                    <a:pt x="285" y="313"/>
                    <a:pt x="282" y="313"/>
                    <a:pt x="285" y="319"/>
                  </a:cubicBezTo>
                  <a:cubicBezTo>
                    <a:pt x="288" y="324"/>
                    <a:pt x="286" y="321"/>
                    <a:pt x="286" y="324"/>
                  </a:cubicBezTo>
                  <a:cubicBezTo>
                    <a:pt x="286" y="328"/>
                    <a:pt x="288" y="326"/>
                    <a:pt x="288" y="326"/>
                  </a:cubicBezTo>
                  <a:cubicBezTo>
                    <a:pt x="289" y="325"/>
                    <a:pt x="290" y="327"/>
                    <a:pt x="292" y="329"/>
                  </a:cubicBezTo>
                  <a:cubicBezTo>
                    <a:pt x="293" y="330"/>
                    <a:pt x="296" y="331"/>
                    <a:pt x="296" y="332"/>
                  </a:cubicBezTo>
                  <a:cubicBezTo>
                    <a:pt x="296" y="333"/>
                    <a:pt x="297" y="335"/>
                    <a:pt x="299" y="335"/>
                  </a:cubicBezTo>
                  <a:cubicBezTo>
                    <a:pt x="300" y="335"/>
                    <a:pt x="301" y="337"/>
                    <a:pt x="302" y="338"/>
                  </a:cubicBezTo>
                  <a:cubicBezTo>
                    <a:pt x="303" y="338"/>
                    <a:pt x="304" y="339"/>
                    <a:pt x="303" y="341"/>
                  </a:cubicBezTo>
                  <a:cubicBezTo>
                    <a:pt x="302" y="342"/>
                    <a:pt x="303" y="343"/>
                    <a:pt x="306" y="345"/>
                  </a:cubicBezTo>
                  <a:cubicBezTo>
                    <a:pt x="309" y="346"/>
                    <a:pt x="308" y="346"/>
                    <a:pt x="310" y="349"/>
                  </a:cubicBezTo>
                  <a:cubicBezTo>
                    <a:pt x="313" y="351"/>
                    <a:pt x="320" y="359"/>
                    <a:pt x="321" y="361"/>
                  </a:cubicBezTo>
                  <a:cubicBezTo>
                    <a:pt x="323" y="363"/>
                    <a:pt x="323" y="365"/>
                    <a:pt x="324" y="366"/>
                  </a:cubicBezTo>
                  <a:cubicBezTo>
                    <a:pt x="324" y="368"/>
                    <a:pt x="323" y="369"/>
                    <a:pt x="324" y="370"/>
                  </a:cubicBezTo>
                  <a:cubicBezTo>
                    <a:pt x="324" y="371"/>
                    <a:pt x="322" y="371"/>
                    <a:pt x="322" y="372"/>
                  </a:cubicBezTo>
                  <a:cubicBezTo>
                    <a:pt x="322" y="373"/>
                    <a:pt x="324" y="378"/>
                    <a:pt x="326" y="378"/>
                  </a:cubicBezTo>
                  <a:cubicBezTo>
                    <a:pt x="328" y="379"/>
                    <a:pt x="331" y="382"/>
                    <a:pt x="333" y="383"/>
                  </a:cubicBezTo>
                  <a:cubicBezTo>
                    <a:pt x="335" y="385"/>
                    <a:pt x="338" y="385"/>
                    <a:pt x="342" y="386"/>
                  </a:cubicBezTo>
                  <a:cubicBezTo>
                    <a:pt x="345" y="387"/>
                    <a:pt x="347" y="390"/>
                    <a:pt x="352" y="391"/>
                  </a:cubicBezTo>
                  <a:cubicBezTo>
                    <a:pt x="356" y="392"/>
                    <a:pt x="360" y="394"/>
                    <a:pt x="363" y="396"/>
                  </a:cubicBezTo>
                  <a:cubicBezTo>
                    <a:pt x="366" y="398"/>
                    <a:pt x="370" y="397"/>
                    <a:pt x="374" y="395"/>
                  </a:cubicBezTo>
                  <a:cubicBezTo>
                    <a:pt x="378" y="394"/>
                    <a:pt x="381" y="396"/>
                    <a:pt x="383" y="397"/>
                  </a:cubicBezTo>
                  <a:cubicBezTo>
                    <a:pt x="384" y="397"/>
                    <a:pt x="386" y="399"/>
                    <a:pt x="388" y="401"/>
                  </a:cubicBezTo>
                  <a:cubicBezTo>
                    <a:pt x="388" y="401"/>
                    <a:pt x="388" y="401"/>
                    <a:pt x="388" y="401"/>
                  </a:cubicBezTo>
                  <a:cubicBezTo>
                    <a:pt x="407" y="400"/>
                    <a:pt x="407" y="400"/>
                    <a:pt x="407" y="400"/>
                  </a:cubicBezTo>
                  <a:cubicBezTo>
                    <a:pt x="436" y="401"/>
                    <a:pt x="436" y="401"/>
                    <a:pt x="436" y="401"/>
                  </a:cubicBezTo>
                  <a:cubicBezTo>
                    <a:pt x="436" y="398"/>
                    <a:pt x="433" y="399"/>
                    <a:pt x="431" y="397"/>
                  </a:cubicBezTo>
                  <a:cubicBezTo>
                    <a:pt x="428" y="394"/>
                    <a:pt x="423" y="395"/>
                    <a:pt x="420" y="397"/>
                  </a:cubicBezTo>
                  <a:cubicBezTo>
                    <a:pt x="417" y="398"/>
                    <a:pt x="413" y="395"/>
                    <a:pt x="410" y="397"/>
                  </a:cubicBezTo>
                  <a:cubicBezTo>
                    <a:pt x="410" y="397"/>
                    <a:pt x="410" y="397"/>
                    <a:pt x="410" y="397"/>
                  </a:cubicBezTo>
                  <a:cubicBezTo>
                    <a:pt x="408" y="398"/>
                    <a:pt x="408" y="397"/>
                    <a:pt x="408" y="396"/>
                  </a:cubicBezTo>
                  <a:cubicBezTo>
                    <a:pt x="408" y="395"/>
                    <a:pt x="409" y="394"/>
                    <a:pt x="410" y="393"/>
                  </a:cubicBezTo>
                  <a:cubicBezTo>
                    <a:pt x="412" y="392"/>
                    <a:pt x="409" y="385"/>
                    <a:pt x="411" y="385"/>
                  </a:cubicBezTo>
                  <a:cubicBezTo>
                    <a:pt x="412" y="385"/>
                    <a:pt x="412" y="385"/>
                    <a:pt x="412" y="384"/>
                  </a:cubicBezTo>
                  <a:cubicBezTo>
                    <a:pt x="414" y="383"/>
                    <a:pt x="414" y="380"/>
                    <a:pt x="414" y="377"/>
                  </a:cubicBezTo>
                  <a:cubicBezTo>
                    <a:pt x="415" y="374"/>
                    <a:pt x="414" y="373"/>
                    <a:pt x="415" y="371"/>
                  </a:cubicBezTo>
                  <a:cubicBezTo>
                    <a:pt x="417" y="370"/>
                    <a:pt x="419" y="370"/>
                    <a:pt x="418" y="367"/>
                  </a:cubicBezTo>
                  <a:cubicBezTo>
                    <a:pt x="418" y="365"/>
                    <a:pt x="416" y="367"/>
                    <a:pt x="414" y="366"/>
                  </a:cubicBezTo>
                  <a:cubicBezTo>
                    <a:pt x="412" y="365"/>
                    <a:pt x="410" y="366"/>
                    <a:pt x="406" y="366"/>
                  </a:cubicBezTo>
                  <a:cubicBezTo>
                    <a:pt x="401" y="367"/>
                    <a:pt x="399" y="369"/>
                    <a:pt x="399" y="372"/>
                  </a:cubicBezTo>
                  <a:cubicBezTo>
                    <a:pt x="399" y="376"/>
                    <a:pt x="398" y="374"/>
                    <a:pt x="398" y="377"/>
                  </a:cubicBezTo>
                  <a:cubicBezTo>
                    <a:pt x="398" y="380"/>
                    <a:pt x="394" y="380"/>
                    <a:pt x="394" y="382"/>
                  </a:cubicBezTo>
                  <a:cubicBezTo>
                    <a:pt x="395" y="383"/>
                    <a:pt x="391" y="382"/>
                    <a:pt x="390" y="381"/>
                  </a:cubicBezTo>
                  <a:cubicBezTo>
                    <a:pt x="390" y="381"/>
                    <a:pt x="380" y="384"/>
                    <a:pt x="378" y="384"/>
                  </a:cubicBezTo>
                  <a:cubicBezTo>
                    <a:pt x="377" y="384"/>
                    <a:pt x="375" y="381"/>
                    <a:pt x="373" y="381"/>
                  </a:cubicBezTo>
                  <a:cubicBezTo>
                    <a:pt x="371" y="381"/>
                    <a:pt x="370" y="378"/>
                    <a:pt x="370" y="376"/>
                  </a:cubicBezTo>
                  <a:cubicBezTo>
                    <a:pt x="369" y="373"/>
                    <a:pt x="366" y="371"/>
                    <a:pt x="364" y="369"/>
                  </a:cubicBezTo>
                  <a:cubicBezTo>
                    <a:pt x="363" y="367"/>
                    <a:pt x="362" y="362"/>
                    <a:pt x="362" y="359"/>
                  </a:cubicBezTo>
                  <a:cubicBezTo>
                    <a:pt x="362" y="356"/>
                    <a:pt x="362" y="351"/>
                    <a:pt x="364" y="345"/>
                  </a:cubicBezTo>
                  <a:cubicBezTo>
                    <a:pt x="364" y="344"/>
                    <a:pt x="364" y="343"/>
                    <a:pt x="364" y="343"/>
                  </a:cubicBezTo>
                  <a:cubicBezTo>
                    <a:pt x="364" y="342"/>
                    <a:pt x="364" y="342"/>
                    <a:pt x="363" y="342"/>
                  </a:cubicBezTo>
                  <a:cubicBezTo>
                    <a:pt x="364" y="342"/>
                    <a:pt x="364" y="342"/>
                    <a:pt x="364" y="343"/>
                  </a:cubicBezTo>
                  <a:cubicBezTo>
                    <a:pt x="365" y="339"/>
                    <a:pt x="361" y="338"/>
                    <a:pt x="363" y="336"/>
                  </a:cubicBezTo>
                  <a:cubicBezTo>
                    <a:pt x="366" y="334"/>
                    <a:pt x="363" y="332"/>
                    <a:pt x="364" y="331"/>
                  </a:cubicBezTo>
                  <a:cubicBezTo>
                    <a:pt x="366" y="330"/>
                    <a:pt x="368" y="329"/>
                    <a:pt x="368" y="328"/>
                  </a:cubicBezTo>
                  <a:cubicBezTo>
                    <a:pt x="368" y="327"/>
                    <a:pt x="369" y="327"/>
                    <a:pt x="371" y="327"/>
                  </a:cubicBezTo>
                  <a:cubicBezTo>
                    <a:pt x="373" y="327"/>
                    <a:pt x="376" y="324"/>
                    <a:pt x="376" y="323"/>
                  </a:cubicBezTo>
                  <a:cubicBezTo>
                    <a:pt x="376" y="321"/>
                    <a:pt x="376" y="321"/>
                    <a:pt x="379" y="322"/>
                  </a:cubicBezTo>
                  <a:cubicBezTo>
                    <a:pt x="381" y="322"/>
                    <a:pt x="380" y="319"/>
                    <a:pt x="382" y="320"/>
                  </a:cubicBezTo>
                  <a:cubicBezTo>
                    <a:pt x="383" y="320"/>
                    <a:pt x="384" y="321"/>
                    <a:pt x="384" y="320"/>
                  </a:cubicBezTo>
                  <a:cubicBezTo>
                    <a:pt x="384" y="319"/>
                    <a:pt x="386" y="319"/>
                    <a:pt x="387" y="320"/>
                  </a:cubicBezTo>
                  <a:cubicBezTo>
                    <a:pt x="388" y="322"/>
                    <a:pt x="391" y="322"/>
                    <a:pt x="391" y="321"/>
                  </a:cubicBezTo>
                  <a:cubicBezTo>
                    <a:pt x="391" y="319"/>
                    <a:pt x="393" y="321"/>
                    <a:pt x="394" y="322"/>
                  </a:cubicBezTo>
                  <a:cubicBezTo>
                    <a:pt x="396" y="324"/>
                    <a:pt x="397" y="323"/>
                    <a:pt x="399" y="323"/>
                  </a:cubicBezTo>
                  <a:cubicBezTo>
                    <a:pt x="401" y="323"/>
                    <a:pt x="401" y="323"/>
                    <a:pt x="401" y="322"/>
                  </a:cubicBezTo>
                  <a:cubicBezTo>
                    <a:pt x="401" y="320"/>
                    <a:pt x="403" y="325"/>
                    <a:pt x="406" y="325"/>
                  </a:cubicBezTo>
                  <a:cubicBezTo>
                    <a:pt x="408" y="325"/>
                    <a:pt x="406" y="323"/>
                    <a:pt x="404" y="322"/>
                  </a:cubicBezTo>
                  <a:cubicBezTo>
                    <a:pt x="403" y="321"/>
                    <a:pt x="405" y="320"/>
                    <a:pt x="403" y="319"/>
                  </a:cubicBezTo>
                  <a:cubicBezTo>
                    <a:pt x="402" y="318"/>
                    <a:pt x="405" y="317"/>
                    <a:pt x="408" y="317"/>
                  </a:cubicBezTo>
                  <a:cubicBezTo>
                    <a:pt x="411" y="317"/>
                    <a:pt x="410" y="318"/>
                    <a:pt x="411" y="316"/>
                  </a:cubicBezTo>
                  <a:cubicBezTo>
                    <a:pt x="412" y="315"/>
                    <a:pt x="413" y="316"/>
                    <a:pt x="413" y="318"/>
                  </a:cubicBezTo>
                  <a:cubicBezTo>
                    <a:pt x="413" y="319"/>
                    <a:pt x="418" y="317"/>
                    <a:pt x="420" y="317"/>
                  </a:cubicBezTo>
                  <a:cubicBezTo>
                    <a:pt x="423" y="317"/>
                    <a:pt x="425" y="319"/>
                    <a:pt x="425" y="320"/>
                  </a:cubicBezTo>
                  <a:cubicBezTo>
                    <a:pt x="425" y="322"/>
                    <a:pt x="427" y="322"/>
                    <a:pt x="429" y="321"/>
                  </a:cubicBezTo>
                  <a:cubicBezTo>
                    <a:pt x="430" y="319"/>
                    <a:pt x="432" y="318"/>
                    <a:pt x="433" y="319"/>
                  </a:cubicBezTo>
                  <a:cubicBezTo>
                    <a:pt x="435" y="321"/>
                    <a:pt x="436" y="323"/>
                    <a:pt x="438" y="325"/>
                  </a:cubicBezTo>
                  <a:cubicBezTo>
                    <a:pt x="440" y="327"/>
                    <a:pt x="438" y="329"/>
                    <a:pt x="439" y="331"/>
                  </a:cubicBezTo>
                  <a:cubicBezTo>
                    <a:pt x="440" y="332"/>
                    <a:pt x="438" y="334"/>
                    <a:pt x="441" y="336"/>
                  </a:cubicBezTo>
                  <a:cubicBezTo>
                    <a:pt x="443" y="337"/>
                    <a:pt x="441" y="341"/>
                    <a:pt x="443" y="341"/>
                  </a:cubicBezTo>
                  <a:cubicBezTo>
                    <a:pt x="445" y="342"/>
                    <a:pt x="446" y="344"/>
                    <a:pt x="446" y="346"/>
                  </a:cubicBezTo>
                  <a:cubicBezTo>
                    <a:pt x="446" y="347"/>
                    <a:pt x="450" y="348"/>
                    <a:pt x="450" y="346"/>
                  </a:cubicBezTo>
                  <a:cubicBezTo>
                    <a:pt x="450" y="344"/>
                    <a:pt x="452" y="342"/>
                    <a:pt x="452" y="340"/>
                  </a:cubicBezTo>
                  <a:cubicBezTo>
                    <a:pt x="453" y="338"/>
                    <a:pt x="451" y="332"/>
                    <a:pt x="450" y="330"/>
                  </a:cubicBezTo>
                  <a:cubicBezTo>
                    <a:pt x="448" y="328"/>
                    <a:pt x="450" y="327"/>
                    <a:pt x="448" y="325"/>
                  </a:cubicBezTo>
                  <a:cubicBezTo>
                    <a:pt x="446" y="323"/>
                    <a:pt x="445" y="318"/>
                    <a:pt x="445" y="315"/>
                  </a:cubicBezTo>
                  <a:cubicBezTo>
                    <a:pt x="445" y="312"/>
                    <a:pt x="449" y="306"/>
                    <a:pt x="451" y="304"/>
                  </a:cubicBezTo>
                  <a:cubicBezTo>
                    <a:pt x="453" y="303"/>
                    <a:pt x="455" y="304"/>
                    <a:pt x="456" y="302"/>
                  </a:cubicBezTo>
                  <a:cubicBezTo>
                    <a:pt x="456" y="300"/>
                    <a:pt x="459" y="298"/>
                    <a:pt x="460" y="298"/>
                  </a:cubicBezTo>
                  <a:cubicBezTo>
                    <a:pt x="461" y="298"/>
                    <a:pt x="463" y="298"/>
                    <a:pt x="463" y="296"/>
                  </a:cubicBezTo>
                  <a:cubicBezTo>
                    <a:pt x="463" y="295"/>
                    <a:pt x="466" y="293"/>
                    <a:pt x="468" y="293"/>
                  </a:cubicBezTo>
                  <a:cubicBezTo>
                    <a:pt x="471" y="292"/>
                    <a:pt x="470" y="291"/>
                    <a:pt x="469" y="289"/>
                  </a:cubicBezTo>
                  <a:cubicBezTo>
                    <a:pt x="468" y="288"/>
                    <a:pt x="470" y="287"/>
                    <a:pt x="470" y="288"/>
                  </a:cubicBezTo>
                  <a:cubicBezTo>
                    <a:pt x="471" y="288"/>
                    <a:pt x="473" y="289"/>
                    <a:pt x="474" y="288"/>
                  </a:cubicBezTo>
                  <a:cubicBezTo>
                    <a:pt x="475" y="287"/>
                    <a:pt x="477" y="285"/>
                    <a:pt x="475" y="285"/>
                  </a:cubicBezTo>
                  <a:cubicBezTo>
                    <a:pt x="472" y="285"/>
                    <a:pt x="472" y="284"/>
                    <a:pt x="473" y="283"/>
                  </a:cubicBezTo>
                  <a:cubicBezTo>
                    <a:pt x="475" y="282"/>
                    <a:pt x="474" y="280"/>
                    <a:pt x="472" y="279"/>
                  </a:cubicBezTo>
                  <a:cubicBezTo>
                    <a:pt x="470" y="279"/>
                    <a:pt x="470" y="278"/>
                    <a:pt x="471" y="277"/>
                  </a:cubicBezTo>
                  <a:cubicBezTo>
                    <a:pt x="473" y="276"/>
                    <a:pt x="470" y="274"/>
                    <a:pt x="468" y="273"/>
                  </a:cubicBezTo>
                  <a:cubicBezTo>
                    <a:pt x="467" y="272"/>
                    <a:pt x="469" y="271"/>
                    <a:pt x="470" y="271"/>
                  </a:cubicBezTo>
                  <a:cubicBezTo>
                    <a:pt x="471" y="271"/>
                    <a:pt x="470" y="265"/>
                    <a:pt x="471" y="264"/>
                  </a:cubicBezTo>
                  <a:cubicBezTo>
                    <a:pt x="472" y="263"/>
                    <a:pt x="473" y="263"/>
                    <a:pt x="473" y="264"/>
                  </a:cubicBezTo>
                  <a:cubicBezTo>
                    <a:pt x="472" y="265"/>
                    <a:pt x="471" y="267"/>
                    <a:pt x="472" y="269"/>
                  </a:cubicBezTo>
                  <a:cubicBezTo>
                    <a:pt x="474" y="271"/>
                    <a:pt x="474" y="273"/>
                    <a:pt x="474" y="275"/>
                  </a:cubicBezTo>
                  <a:cubicBezTo>
                    <a:pt x="473" y="278"/>
                    <a:pt x="474" y="277"/>
                    <a:pt x="476" y="274"/>
                  </a:cubicBezTo>
                  <a:cubicBezTo>
                    <a:pt x="478" y="270"/>
                    <a:pt x="478" y="267"/>
                    <a:pt x="477" y="267"/>
                  </a:cubicBezTo>
                  <a:cubicBezTo>
                    <a:pt x="476" y="267"/>
                    <a:pt x="476" y="263"/>
                    <a:pt x="477" y="265"/>
                  </a:cubicBezTo>
                  <a:cubicBezTo>
                    <a:pt x="478" y="267"/>
                    <a:pt x="479" y="267"/>
                    <a:pt x="481" y="265"/>
                  </a:cubicBezTo>
                  <a:cubicBezTo>
                    <a:pt x="482" y="263"/>
                    <a:pt x="484" y="259"/>
                    <a:pt x="483" y="258"/>
                  </a:cubicBezTo>
                  <a:cubicBezTo>
                    <a:pt x="482" y="258"/>
                    <a:pt x="484" y="257"/>
                    <a:pt x="486" y="257"/>
                  </a:cubicBezTo>
                  <a:cubicBezTo>
                    <a:pt x="488" y="257"/>
                    <a:pt x="493" y="256"/>
                    <a:pt x="494" y="255"/>
                  </a:cubicBezTo>
                  <a:cubicBezTo>
                    <a:pt x="495" y="253"/>
                    <a:pt x="486" y="256"/>
                    <a:pt x="486" y="255"/>
                  </a:cubicBezTo>
                  <a:cubicBezTo>
                    <a:pt x="486" y="253"/>
                    <a:pt x="491" y="252"/>
                    <a:pt x="494" y="252"/>
                  </a:cubicBezTo>
                  <a:cubicBezTo>
                    <a:pt x="497" y="252"/>
                    <a:pt x="495" y="248"/>
                    <a:pt x="497" y="250"/>
                  </a:cubicBezTo>
                  <a:cubicBezTo>
                    <a:pt x="498" y="251"/>
                    <a:pt x="499" y="251"/>
                    <a:pt x="501" y="250"/>
                  </a:cubicBezTo>
                  <a:cubicBezTo>
                    <a:pt x="502" y="249"/>
                    <a:pt x="501" y="247"/>
                    <a:pt x="499" y="246"/>
                  </a:cubicBezTo>
                  <a:cubicBezTo>
                    <a:pt x="498" y="246"/>
                    <a:pt x="501" y="245"/>
                    <a:pt x="500" y="244"/>
                  </a:cubicBezTo>
                  <a:cubicBezTo>
                    <a:pt x="500" y="243"/>
                    <a:pt x="501" y="239"/>
                    <a:pt x="503" y="238"/>
                  </a:cubicBezTo>
                  <a:cubicBezTo>
                    <a:pt x="506" y="238"/>
                    <a:pt x="505" y="236"/>
                    <a:pt x="506" y="236"/>
                  </a:cubicBezTo>
                  <a:cubicBezTo>
                    <a:pt x="508" y="236"/>
                    <a:pt x="509" y="234"/>
                    <a:pt x="510" y="233"/>
                  </a:cubicBezTo>
                  <a:cubicBezTo>
                    <a:pt x="512" y="231"/>
                    <a:pt x="514" y="235"/>
                    <a:pt x="516" y="233"/>
                  </a:cubicBezTo>
                  <a:cubicBezTo>
                    <a:pt x="517" y="232"/>
                    <a:pt x="519" y="231"/>
                    <a:pt x="520" y="230"/>
                  </a:cubicBezTo>
                  <a:cubicBezTo>
                    <a:pt x="522" y="229"/>
                    <a:pt x="524" y="228"/>
                    <a:pt x="526" y="228"/>
                  </a:cubicBezTo>
                  <a:cubicBezTo>
                    <a:pt x="528" y="228"/>
                    <a:pt x="531" y="225"/>
                    <a:pt x="532" y="223"/>
                  </a:cubicBezTo>
                  <a:cubicBezTo>
                    <a:pt x="533" y="222"/>
                    <a:pt x="534" y="225"/>
                    <a:pt x="532" y="225"/>
                  </a:cubicBezTo>
                  <a:cubicBezTo>
                    <a:pt x="530" y="226"/>
                    <a:pt x="533" y="227"/>
                    <a:pt x="537" y="227"/>
                  </a:cubicBezTo>
                  <a:cubicBezTo>
                    <a:pt x="540" y="227"/>
                    <a:pt x="535" y="228"/>
                    <a:pt x="533" y="228"/>
                  </a:cubicBezTo>
                  <a:cubicBezTo>
                    <a:pt x="530" y="228"/>
                    <a:pt x="529" y="229"/>
                    <a:pt x="526" y="232"/>
                  </a:cubicBezTo>
                  <a:cubicBezTo>
                    <a:pt x="523" y="235"/>
                    <a:pt x="524" y="236"/>
                    <a:pt x="526" y="237"/>
                  </a:cubicBezTo>
                  <a:cubicBezTo>
                    <a:pt x="527" y="239"/>
                    <a:pt x="530" y="238"/>
                    <a:pt x="532" y="236"/>
                  </a:cubicBezTo>
                  <a:cubicBezTo>
                    <a:pt x="535" y="234"/>
                    <a:pt x="535" y="232"/>
                    <a:pt x="537" y="232"/>
                  </a:cubicBezTo>
                  <a:cubicBezTo>
                    <a:pt x="540" y="232"/>
                    <a:pt x="546" y="230"/>
                    <a:pt x="549" y="229"/>
                  </a:cubicBezTo>
                  <a:cubicBezTo>
                    <a:pt x="548" y="218"/>
                    <a:pt x="548" y="218"/>
                    <a:pt x="548" y="218"/>
                  </a:cubicBezTo>
                  <a:cubicBezTo>
                    <a:pt x="554" y="195"/>
                    <a:pt x="554" y="195"/>
                    <a:pt x="554" y="195"/>
                  </a:cubicBezTo>
                  <a:cubicBezTo>
                    <a:pt x="553" y="195"/>
                    <a:pt x="551" y="195"/>
                    <a:pt x="547" y="195"/>
                  </a:cubicBezTo>
                  <a:moveTo>
                    <a:pt x="398" y="386"/>
                  </a:moveTo>
                  <a:cubicBezTo>
                    <a:pt x="398" y="386"/>
                    <a:pt x="398" y="386"/>
                    <a:pt x="398" y="386"/>
                  </a:cubicBezTo>
                  <a:cubicBezTo>
                    <a:pt x="398" y="386"/>
                    <a:pt x="398" y="386"/>
                    <a:pt x="398" y="386"/>
                  </a:cubicBezTo>
                  <a:moveTo>
                    <a:pt x="406" y="390"/>
                  </a:moveTo>
                  <a:cubicBezTo>
                    <a:pt x="406" y="390"/>
                    <a:pt x="406" y="390"/>
                    <a:pt x="406" y="390"/>
                  </a:cubicBezTo>
                  <a:close/>
                  <a:moveTo>
                    <a:pt x="398" y="386"/>
                  </a:moveTo>
                  <a:cubicBezTo>
                    <a:pt x="397" y="386"/>
                    <a:pt x="397" y="386"/>
                    <a:pt x="397" y="386"/>
                  </a:cubicBezTo>
                  <a:cubicBezTo>
                    <a:pt x="397" y="386"/>
                    <a:pt x="397" y="386"/>
                    <a:pt x="398" y="386"/>
                  </a:cubicBezTo>
                  <a:moveTo>
                    <a:pt x="363" y="342"/>
                  </a:moveTo>
                  <a:cubicBezTo>
                    <a:pt x="363" y="342"/>
                    <a:pt x="362" y="342"/>
                    <a:pt x="362" y="342"/>
                  </a:cubicBezTo>
                  <a:cubicBezTo>
                    <a:pt x="362" y="342"/>
                    <a:pt x="363" y="342"/>
                    <a:pt x="363" y="342"/>
                  </a:cubicBezTo>
                  <a:moveTo>
                    <a:pt x="363" y="342"/>
                  </a:moveTo>
                  <a:cubicBezTo>
                    <a:pt x="363" y="342"/>
                    <a:pt x="363" y="342"/>
                    <a:pt x="363" y="342"/>
                  </a:cubicBezTo>
                  <a:cubicBezTo>
                    <a:pt x="363" y="342"/>
                    <a:pt x="363" y="342"/>
                    <a:pt x="363" y="342"/>
                  </a:cubicBezTo>
                  <a:moveTo>
                    <a:pt x="411" y="217"/>
                  </a:moveTo>
                  <a:cubicBezTo>
                    <a:pt x="409" y="217"/>
                    <a:pt x="413" y="212"/>
                    <a:pt x="409" y="214"/>
                  </a:cubicBezTo>
                  <a:cubicBezTo>
                    <a:pt x="406" y="216"/>
                    <a:pt x="400" y="221"/>
                    <a:pt x="398" y="219"/>
                  </a:cubicBezTo>
                  <a:cubicBezTo>
                    <a:pt x="395" y="217"/>
                    <a:pt x="393" y="220"/>
                    <a:pt x="391" y="218"/>
                  </a:cubicBezTo>
                  <a:cubicBezTo>
                    <a:pt x="389" y="216"/>
                    <a:pt x="397" y="211"/>
                    <a:pt x="401" y="211"/>
                  </a:cubicBezTo>
                  <a:cubicBezTo>
                    <a:pt x="402" y="211"/>
                    <a:pt x="403" y="211"/>
                    <a:pt x="404" y="210"/>
                  </a:cubicBezTo>
                  <a:cubicBezTo>
                    <a:pt x="406" y="208"/>
                    <a:pt x="408" y="204"/>
                    <a:pt x="411" y="204"/>
                  </a:cubicBezTo>
                  <a:cubicBezTo>
                    <a:pt x="414" y="204"/>
                    <a:pt x="421" y="205"/>
                    <a:pt x="422" y="208"/>
                  </a:cubicBezTo>
                  <a:cubicBezTo>
                    <a:pt x="422" y="212"/>
                    <a:pt x="427" y="209"/>
                    <a:pt x="427" y="212"/>
                  </a:cubicBezTo>
                  <a:cubicBezTo>
                    <a:pt x="427" y="215"/>
                    <a:pt x="430" y="218"/>
                    <a:pt x="430" y="219"/>
                  </a:cubicBezTo>
                  <a:cubicBezTo>
                    <a:pt x="430" y="220"/>
                    <a:pt x="430" y="220"/>
                    <a:pt x="429" y="220"/>
                  </a:cubicBezTo>
                  <a:cubicBezTo>
                    <a:pt x="427" y="222"/>
                    <a:pt x="428" y="218"/>
                    <a:pt x="424" y="218"/>
                  </a:cubicBezTo>
                  <a:cubicBezTo>
                    <a:pt x="421" y="218"/>
                    <a:pt x="418" y="221"/>
                    <a:pt x="415" y="220"/>
                  </a:cubicBezTo>
                  <a:cubicBezTo>
                    <a:pt x="412" y="219"/>
                    <a:pt x="414" y="217"/>
                    <a:pt x="411" y="217"/>
                  </a:cubicBezTo>
                  <a:moveTo>
                    <a:pt x="433" y="237"/>
                  </a:moveTo>
                  <a:cubicBezTo>
                    <a:pt x="433" y="234"/>
                    <a:pt x="437" y="232"/>
                    <a:pt x="435" y="228"/>
                  </a:cubicBezTo>
                  <a:cubicBezTo>
                    <a:pt x="432" y="224"/>
                    <a:pt x="428" y="224"/>
                    <a:pt x="427" y="227"/>
                  </a:cubicBezTo>
                  <a:cubicBezTo>
                    <a:pt x="426" y="230"/>
                    <a:pt x="423" y="229"/>
                    <a:pt x="422" y="231"/>
                  </a:cubicBezTo>
                  <a:cubicBezTo>
                    <a:pt x="420" y="233"/>
                    <a:pt x="419" y="238"/>
                    <a:pt x="420" y="242"/>
                  </a:cubicBezTo>
                  <a:cubicBezTo>
                    <a:pt x="421" y="245"/>
                    <a:pt x="420" y="247"/>
                    <a:pt x="417" y="249"/>
                  </a:cubicBezTo>
                  <a:cubicBezTo>
                    <a:pt x="413" y="251"/>
                    <a:pt x="411" y="246"/>
                    <a:pt x="413" y="240"/>
                  </a:cubicBezTo>
                  <a:cubicBezTo>
                    <a:pt x="414" y="235"/>
                    <a:pt x="416" y="231"/>
                    <a:pt x="414" y="231"/>
                  </a:cubicBezTo>
                  <a:cubicBezTo>
                    <a:pt x="412" y="231"/>
                    <a:pt x="417" y="225"/>
                    <a:pt x="422" y="224"/>
                  </a:cubicBezTo>
                  <a:cubicBezTo>
                    <a:pt x="426" y="223"/>
                    <a:pt x="432" y="223"/>
                    <a:pt x="432" y="222"/>
                  </a:cubicBezTo>
                  <a:cubicBezTo>
                    <a:pt x="432" y="222"/>
                    <a:pt x="432" y="222"/>
                    <a:pt x="433" y="221"/>
                  </a:cubicBezTo>
                  <a:cubicBezTo>
                    <a:pt x="434" y="221"/>
                    <a:pt x="438" y="222"/>
                    <a:pt x="441" y="223"/>
                  </a:cubicBezTo>
                  <a:cubicBezTo>
                    <a:pt x="444" y="224"/>
                    <a:pt x="449" y="221"/>
                    <a:pt x="450" y="225"/>
                  </a:cubicBezTo>
                  <a:cubicBezTo>
                    <a:pt x="452" y="229"/>
                    <a:pt x="455" y="232"/>
                    <a:pt x="452" y="232"/>
                  </a:cubicBezTo>
                  <a:cubicBezTo>
                    <a:pt x="449" y="232"/>
                    <a:pt x="445" y="228"/>
                    <a:pt x="445" y="230"/>
                  </a:cubicBezTo>
                  <a:cubicBezTo>
                    <a:pt x="446" y="233"/>
                    <a:pt x="444" y="232"/>
                    <a:pt x="444" y="235"/>
                  </a:cubicBezTo>
                  <a:cubicBezTo>
                    <a:pt x="444" y="238"/>
                    <a:pt x="441" y="243"/>
                    <a:pt x="440" y="243"/>
                  </a:cubicBezTo>
                  <a:cubicBezTo>
                    <a:pt x="440" y="243"/>
                    <a:pt x="440" y="243"/>
                    <a:pt x="440" y="243"/>
                  </a:cubicBezTo>
                  <a:cubicBezTo>
                    <a:pt x="439" y="242"/>
                    <a:pt x="441" y="237"/>
                    <a:pt x="438" y="236"/>
                  </a:cubicBezTo>
                  <a:cubicBezTo>
                    <a:pt x="435" y="235"/>
                    <a:pt x="432" y="240"/>
                    <a:pt x="433" y="237"/>
                  </a:cubicBezTo>
                  <a:moveTo>
                    <a:pt x="445" y="251"/>
                  </a:moveTo>
                  <a:cubicBezTo>
                    <a:pt x="441" y="253"/>
                    <a:pt x="435" y="252"/>
                    <a:pt x="435" y="249"/>
                  </a:cubicBezTo>
                  <a:cubicBezTo>
                    <a:pt x="435" y="245"/>
                    <a:pt x="438" y="246"/>
                    <a:pt x="439" y="247"/>
                  </a:cubicBezTo>
                  <a:cubicBezTo>
                    <a:pt x="439" y="248"/>
                    <a:pt x="440" y="248"/>
                    <a:pt x="441" y="247"/>
                  </a:cubicBezTo>
                  <a:cubicBezTo>
                    <a:pt x="443" y="246"/>
                    <a:pt x="445" y="243"/>
                    <a:pt x="447" y="244"/>
                  </a:cubicBezTo>
                  <a:cubicBezTo>
                    <a:pt x="451" y="244"/>
                    <a:pt x="451" y="246"/>
                    <a:pt x="454" y="244"/>
                  </a:cubicBezTo>
                  <a:cubicBezTo>
                    <a:pt x="456" y="243"/>
                    <a:pt x="456" y="242"/>
                    <a:pt x="457" y="243"/>
                  </a:cubicBezTo>
                  <a:cubicBezTo>
                    <a:pt x="457" y="243"/>
                    <a:pt x="457" y="243"/>
                    <a:pt x="457" y="244"/>
                  </a:cubicBezTo>
                  <a:cubicBezTo>
                    <a:pt x="456" y="245"/>
                    <a:pt x="449" y="249"/>
                    <a:pt x="445" y="251"/>
                  </a:cubicBezTo>
                  <a:moveTo>
                    <a:pt x="462" y="240"/>
                  </a:moveTo>
                  <a:cubicBezTo>
                    <a:pt x="460" y="240"/>
                    <a:pt x="459" y="240"/>
                    <a:pt x="458" y="240"/>
                  </a:cubicBezTo>
                  <a:cubicBezTo>
                    <a:pt x="456" y="241"/>
                    <a:pt x="455" y="241"/>
                    <a:pt x="454" y="239"/>
                  </a:cubicBezTo>
                  <a:cubicBezTo>
                    <a:pt x="454" y="237"/>
                    <a:pt x="461" y="235"/>
                    <a:pt x="465" y="235"/>
                  </a:cubicBezTo>
                  <a:cubicBezTo>
                    <a:pt x="468" y="236"/>
                    <a:pt x="471" y="233"/>
                    <a:pt x="472" y="235"/>
                  </a:cubicBezTo>
                  <a:cubicBezTo>
                    <a:pt x="472" y="235"/>
                    <a:pt x="472" y="235"/>
                    <a:pt x="472" y="235"/>
                  </a:cubicBezTo>
                  <a:cubicBezTo>
                    <a:pt x="474" y="238"/>
                    <a:pt x="468" y="240"/>
                    <a:pt x="462" y="24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48" name="Freeform 41"/>
            <p:cNvSpPr>
              <a:spLocks/>
            </p:cNvSpPr>
            <p:nvPr userDrawn="1"/>
          </p:nvSpPr>
          <p:spPr bwMode="auto">
            <a:xfrm>
              <a:off x="15338425" y="2598738"/>
              <a:ext cx="26988" cy="17463"/>
            </a:xfrm>
            <a:custGeom>
              <a:avLst/>
              <a:gdLst>
                <a:gd name="T0" fmla="*/ 6 w 10"/>
                <a:gd name="T1" fmla="*/ 2 h 6"/>
                <a:gd name="T2" fmla="*/ 1 w 10"/>
                <a:gd name="T3" fmla="*/ 3 h 6"/>
                <a:gd name="T4" fmla="*/ 8 w 10"/>
                <a:gd name="T5" fmla="*/ 5 h 6"/>
                <a:gd name="T6" fmla="*/ 9 w 10"/>
                <a:gd name="T7" fmla="*/ 2 h 6"/>
                <a:gd name="T8" fmla="*/ 6 w 10"/>
                <a:gd name="T9" fmla="*/ 2 h 6"/>
              </a:gdLst>
              <a:ahLst/>
              <a:cxnLst>
                <a:cxn ang="0">
                  <a:pos x="T0" y="T1"/>
                </a:cxn>
                <a:cxn ang="0">
                  <a:pos x="T2" y="T3"/>
                </a:cxn>
                <a:cxn ang="0">
                  <a:pos x="T4" y="T5"/>
                </a:cxn>
                <a:cxn ang="0">
                  <a:pos x="T6" y="T7"/>
                </a:cxn>
                <a:cxn ang="0">
                  <a:pos x="T8" y="T9"/>
                </a:cxn>
              </a:cxnLst>
              <a:rect l="0" t="0" r="r" b="b"/>
              <a:pathLst>
                <a:path w="10" h="6">
                  <a:moveTo>
                    <a:pt x="6" y="2"/>
                  </a:moveTo>
                  <a:cubicBezTo>
                    <a:pt x="5" y="0"/>
                    <a:pt x="0" y="2"/>
                    <a:pt x="1" y="3"/>
                  </a:cubicBezTo>
                  <a:cubicBezTo>
                    <a:pt x="2" y="5"/>
                    <a:pt x="6" y="6"/>
                    <a:pt x="8" y="5"/>
                  </a:cubicBezTo>
                  <a:cubicBezTo>
                    <a:pt x="10" y="5"/>
                    <a:pt x="10" y="3"/>
                    <a:pt x="9" y="2"/>
                  </a:cubicBezTo>
                  <a:cubicBezTo>
                    <a:pt x="8" y="1"/>
                    <a:pt x="6" y="4"/>
                    <a:pt x="6"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49" name="Freeform 42"/>
            <p:cNvSpPr>
              <a:spLocks/>
            </p:cNvSpPr>
            <p:nvPr userDrawn="1"/>
          </p:nvSpPr>
          <p:spPr bwMode="auto">
            <a:xfrm>
              <a:off x="15465425" y="3276600"/>
              <a:ext cx="15875" cy="11113"/>
            </a:xfrm>
            <a:custGeom>
              <a:avLst/>
              <a:gdLst>
                <a:gd name="T0" fmla="*/ 1 w 6"/>
                <a:gd name="T1" fmla="*/ 2 h 4"/>
                <a:gd name="T2" fmla="*/ 5 w 6"/>
                <a:gd name="T3" fmla="*/ 2 h 4"/>
                <a:gd name="T4" fmla="*/ 1 w 6"/>
                <a:gd name="T5" fmla="*/ 2 h 4"/>
              </a:gdLst>
              <a:ahLst/>
              <a:cxnLst>
                <a:cxn ang="0">
                  <a:pos x="T0" y="T1"/>
                </a:cxn>
                <a:cxn ang="0">
                  <a:pos x="T2" y="T3"/>
                </a:cxn>
                <a:cxn ang="0">
                  <a:pos x="T4" y="T5"/>
                </a:cxn>
              </a:cxnLst>
              <a:rect l="0" t="0" r="r" b="b"/>
              <a:pathLst>
                <a:path w="6" h="4">
                  <a:moveTo>
                    <a:pt x="1" y="2"/>
                  </a:moveTo>
                  <a:cubicBezTo>
                    <a:pt x="3" y="3"/>
                    <a:pt x="4" y="4"/>
                    <a:pt x="5" y="2"/>
                  </a:cubicBezTo>
                  <a:cubicBezTo>
                    <a:pt x="6" y="1"/>
                    <a:pt x="0" y="0"/>
                    <a:pt x="1"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50" name="Freeform 43"/>
            <p:cNvSpPr>
              <a:spLocks/>
            </p:cNvSpPr>
            <p:nvPr userDrawn="1"/>
          </p:nvSpPr>
          <p:spPr bwMode="auto">
            <a:xfrm>
              <a:off x="15490825" y="3287713"/>
              <a:ext cx="11113" cy="7938"/>
            </a:xfrm>
            <a:custGeom>
              <a:avLst/>
              <a:gdLst>
                <a:gd name="T0" fmla="*/ 2 w 4"/>
                <a:gd name="T1" fmla="*/ 0 h 3"/>
                <a:gd name="T2" fmla="*/ 3 w 4"/>
                <a:gd name="T3" fmla="*/ 2 h 3"/>
                <a:gd name="T4" fmla="*/ 2 w 4"/>
                <a:gd name="T5" fmla="*/ 0 h 3"/>
              </a:gdLst>
              <a:ahLst/>
              <a:cxnLst>
                <a:cxn ang="0">
                  <a:pos x="T0" y="T1"/>
                </a:cxn>
                <a:cxn ang="0">
                  <a:pos x="T2" y="T3"/>
                </a:cxn>
                <a:cxn ang="0">
                  <a:pos x="T4" y="T5"/>
                </a:cxn>
              </a:cxnLst>
              <a:rect l="0" t="0" r="r" b="b"/>
              <a:pathLst>
                <a:path w="4" h="3">
                  <a:moveTo>
                    <a:pt x="2" y="0"/>
                  </a:moveTo>
                  <a:cubicBezTo>
                    <a:pt x="0" y="0"/>
                    <a:pt x="2" y="3"/>
                    <a:pt x="3" y="2"/>
                  </a:cubicBezTo>
                  <a:cubicBezTo>
                    <a:pt x="4" y="1"/>
                    <a:pt x="4" y="0"/>
                    <a:pt x="2" y="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51" name="Freeform 44"/>
            <p:cNvSpPr>
              <a:spLocks/>
            </p:cNvSpPr>
            <p:nvPr userDrawn="1"/>
          </p:nvSpPr>
          <p:spPr bwMode="auto">
            <a:xfrm>
              <a:off x="15368588" y="2713038"/>
              <a:ext cx="33338" cy="11113"/>
            </a:xfrm>
            <a:custGeom>
              <a:avLst/>
              <a:gdLst>
                <a:gd name="T0" fmla="*/ 9 w 12"/>
                <a:gd name="T1" fmla="*/ 1 h 4"/>
                <a:gd name="T2" fmla="*/ 3 w 12"/>
                <a:gd name="T3" fmla="*/ 4 h 4"/>
                <a:gd name="T4" fmla="*/ 7 w 12"/>
                <a:gd name="T5" fmla="*/ 3 h 4"/>
                <a:gd name="T6" fmla="*/ 9 w 12"/>
                <a:gd name="T7" fmla="*/ 1 h 4"/>
              </a:gdLst>
              <a:ahLst/>
              <a:cxnLst>
                <a:cxn ang="0">
                  <a:pos x="T0" y="T1"/>
                </a:cxn>
                <a:cxn ang="0">
                  <a:pos x="T2" y="T3"/>
                </a:cxn>
                <a:cxn ang="0">
                  <a:pos x="T4" y="T5"/>
                </a:cxn>
                <a:cxn ang="0">
                  <a:pos x="T6" y="T7"/>
                </a:cxn>
              </a:cxnLst>
              <a:rect l="0" t="0" r="r" b="b"/>
              <a:pathLst>
                <a:path w="12" h="4">
                  <a:moveTo>
                    <a:pt x="9" y="1"/>
                  </a:moveTo>
                  <a:cubicBezTo>
                    <a:pt x="7" y="0"/>
                    <a:pt x="0" y="4"/>
                    <a:pt x="3" y="4"/>
                  </a:cubicBezTo>
                  <a:cubicBezTo>
                    <a:pt x="4" y="4"/>
                    <a:pt x="5" y="3"/>
                    <a:pt x="7" y="3"/>
                  </a:cubicBezTo>
                  <a:cubicBezTo>
                    <a:pt x="8" y="3"/>
                    <a:pt x="12" y="2"/>
                    <a:pt x="9" y="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52" name="Freeform 45"/>
            <p:cNvSpPr>
              <a:spLocks/>
            </p:cNvSpPr>
            <p:nvPr userDrawn="1"/>
          </p:nvSpPr>
          <p:spPr bwMode="auto">
            <a:xfrm>
              <a:off x="15443200" y="3265488"/>
              <a:ext cx="14288" cy="11113"/>
            </a:xfrm>
            <a:custGeom>
              <a:avLst/>
              <a:gdLst>
                <a:gd name="T0" fmla="*/ 1 w 5"/>
                <a:gd name="T1" fmla="*/ 2 h 4"/>
                <a:gd name="T2" fmla="*/ 4 w 5"/>
                <a:gd name="T3" fmla="*/ 2 h 4"/>
                <a:gd name="T4" fmla="*/ 1 w 5"/>
                <a:gd name="T5" fmla="*/ 2 h 4"/>
              </a:gdLst>
              <a:ahLst/>
              <a:cxnLst>
                <a:cxn ang="0">
                  <a:pos x="T0" y="T1"/>
                </a:cxn>
                <a:cxn ang="0">
                  <a:pos x="T2" y="T3"/>
                </a:cxn>
                <a:cxn ang="0">
                  <a:pos x="T4" y="T5"/>
                </a:cxn>
              </a:cxnLst>
              <a:rect l="0" t="0" r="r" b="b"/>
              <a:pathLst>
                <a:path w="5" h="4">
                  <a:moveTo>
                    <a:pt x="1" y="2"/>
                  </a:moveTo>
                  <a:cubicBezTo>
                    <a:pt x="3" y="4"/>
                    <a:pt x="4" y="3"/>
                    <a:pt x="4" y="2"/>
                  </a:cubicBezTo>
                  <a:cubicBezTo>
                    <a:pt x="5" y="0"/>
                    <a:pt x="0" y="0"/>
                    <a:pt x="1"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53" name="Freeform 46"/>
            <p:cNvSpPr>
              <a:spLocks/>
            </p:cNvSpPr>
            <p:nvPr userDrawn="1"/>
          </p:nvSpPr>
          <p:spPr bwMode="auto">
            <a:xfrm>
              <a:off x="15517813" y="2638425"/>
              <a:ext cx="41275" cy="38100"/>
            </a:xfrm>
            <a:custGeom>
              <a:avLst/>
              <a:gdLst>
                <a:gd name="T0" fmla="*/ 13 w 15"/>
                <a:gd name="T1" fmla="*/ 1 h 14"/>
                <a:gd name="T2" fmla="*/ 9 w 15"/>
                <a:gd name="T3" fmla="*/ 3 h 14"/>
                <a:gd name="T4" fmla="*/ 4 w 15"/>
                <a:gd name="T5" fmla="*/ 8 h 14"/>
                <a:gd name="T6" fmla="*/ 1 w 15"/>
                <a:gd name="T7" fmla="*/ 9 h 14"/>
                <a:gd name="T8" fmla="*/ 3 w 15"/>
                <a:gd name="T9" fmla="*/ 13 h 14"/>
                <a:gd name="T10" fmla="*/ 5 w 15"/>
                <a:gd name="T11" fmla="*/ 13 h 14"/>
                <a:gd name="T12" fmla="*/ 12 w 15"/>
                <a:gd name="T13" fmla="*/ 8 h 14"/>
                <a:gd name="T14" fmla="*/ 10 w 15"/>
                <a:gd name="T15" fmla="*/ 5 h 14"/>
                <a:gd name="T16" fmla="*/ 14 w 15"/>
                <a:gd name="T17" fmla="*/ 4 h 14"/>
                <a:gd name="T18" fmla="*/ 13 w 15"/>
                <a:gd name="T19"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4">
                  <a:moveTo>
                    <a:pt x="13" y="1"/>
                  </a:moveTo>
                  <a:cubicBezTo>
                    <a:pt x="13" y="0"/>
                    <a:pt x="11" y="0"/>
                    <a:pt x="9" y="3"/>
                  </a:cubicBezTo>
                  <a:cubicBezTo>
                    <a:pt x="7" y="5"/>
                    <a:pt x="5" y="7"/>
                    <a:pt x="4" y="8"/>
                  </a:cubicBezTo>
                  <a:cubicBezTo>
                    <a:pt x="4" y="9"/>
                    <a:pt x="1" y="8"/>
                    <a:pt x="1" y="9"/>
                  </a:cubicBezTo>
                  <a:cubicBezTo>
                    <a:pt x="0" y="11"/>
                    <a:pt x="1" y="14"/>
                    <a:pt x="3" y="13"/>
                  </a:cubicBezTo>
                  <a:cubicBezTo>
                    <a:pt x="4" y="12"/>
                    <a:pt x="4" y="13"/>
                    <a:pt x="5" y="13"/>
                  </a:cubicBezTo>
                  <a:cubicBezTo>
                    <a:pt x="6" y="13"/>
                    <a:pt x="11" y="10"/>
                    <a:pt x="12" y="8"/>
                  </a:cubicBezTo>
                  <a:cubicBezTo>
                    <a:pt x="13" y="7"/>
                    <a:pt x="10" y="6"/>
                    <a:pt x="10" y="5"/>
                  </a:cubicBezTo>
                  <a:cubicBezTo>
                    <a:pt x="10" y="4"/>
                    <a:pt x="13" y="4"/>
                    <a:pt x="14" y="4"/>
                  </a:cubicBezTo>
                  <a:cubicBezTo>
                    <a:pt x="15" y="3"/>
                    <a:pt x="13" y="2"/>
                    <a:pt x="13" y="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54" name="Freeform 47"/>
            <p:cNvSpPr>
              <a:spLocks/>
            </p:cNvSpPr>
            <p:nvPr userDrawn="1"/>
          </p:nvSpPr>
          <p:spPr bwMode="auto">
            <a:xfrm>
              <a:off x="15335250" y="2728913"/>
              <a:ext cx="15875" cy="17463"/>
            </a:xfrm>
            <a:custGeom>
              <a:avLst/>
              <a:gdLst>
                <a:gd name="T0" fmla="*/ 2 w 6"/>
                <a:gd name="T1" fmla="*/ 5 h 6"/>
                <a:gd name="T2" fmla="*/ 5 w 6"/>
                <a:gd name="T3" fmla="*/ 1 h 6"/>
                <a:gd name="T4" fmla="*/ 2 w 6"/>
                <a:gd name="T5" fmla="*/ 5 h 6"/>
              </a:gdLst>
              <a:ahLst/>
              <a:cxnLst>
                <a:cxn ang="0">
                  <a:pos x="T0" y="T1"/>
                </a:cxn>
                <a:cxn ang="0">
                  <a:pos x="T2" y="T3"/>
                </a:cxn>
                <a:cxn ang="0">
                  <a:pos x="T4" y="T5"/>
                </a:cxn>
              </a:cxnLst>
              <a:rect l="0" t="0" r="r" b="b"/>
              <a:pathLst>
                <a:path w="6" h="6">
                  <a:moveTo>
                    <a:pt x="2" y="5"/>
                  </a:moveTo>
                  <a:cubicBezTo>
                    <a:pt x="5" y="4"/>
                    <a:pt x="6" y="2"/>
                    <a:pt x="5" y="1"/>
                  </a:cubicBezTo>
                  <a:cubicBezTo>
                    <a:pt x="4" y="0"/>
                    <a:pt x="0" y="6"/>
                    <a:pt x="2" y="5"/>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55" name="Freeform 48"/>
            <p:cNvSpPr>
              <a:spLocks/>
            </p:cNvSpPr>
            <p:nvPr userDrawn="1"/>
          </p:nvSpPr>
          <p:spPr bwMode="auto">
            <a:xfrm>
              <a:off x="15498763" y="3298825"/>
              <a:ext cx="22225" cy="22225"/>
            </a:xfrm>
            <a:custGeom>
              <a:avLst/>
              <a:gdLst>
                <a:gd name="T0" fmla="*/ 3 w 8"/>
                <a:gd name="T1" fmla="*/ 0 h 8"/>
                <a:gd name="T2" fmla="*/ 3 w 8"/>
                <a:gd name="T3" fmla="*/ 6 h 8"/>
                <a:gd name="T4" fmla="*/ 7 w 8"/>
                <a:gd name="T5" fmla="*/ 4 h 8"/>
                <a:gd name="T6" fmla="*/ 3 w 8"/>
                <a:gd name="T7" fmla="*/ 0 h 8"/>
              </a:gdLst>
              <a:ahLst/>
              <a:cxnLst>
                <a:cxn ang="0">
                  <a:pos x="T0" y="T1"/>
                </a:cxn>
                <a:cxn ang="0">
                  <a:pos x="T2" y="T3"/>
                </a:cxn>
                <a:cxn ang="0">
                  <a:pos x="T4" y="T5"/>
                </a:cxn>
                <a:cxn ang="0">
                  <a:pos x="T6" y="T7"/>
                </a:cxn>
              </a:cxnLst>
              <a:rect l="0" t="0" r="r" b="b"/>
              <a:pathLst>
                <a:path w="8" h="8">
                  <a:moveTo>
                    <a:pt x="3" y="0"/>
                  </a:moveTo>
                  <a:cubicBezTo>
                    <a:pt x="0" y="1"/>
                    <a:pt x="2" y="8"/>
                    <a:pt x="3" y="6"/>
                  </a:cubicBezTo>
                  <a:cubicBezTo>
                    <a:pt x="4" y="6"/>
                    <a:pt x="6" y="5"/>
                    <a:pt x="7" y="4"/>
                  </a:cubicBezTo>
                  <a:cubicBezTo>
                    <a:pt x="8" y="3"/>
                    <a:pt x="6" y="0"/>
                    <a:pt x="3" y="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56" name="Freeform 49"/>
            <p:cNvSpPr>
              <a:spLocks/>
            </p:cNvSpPr>
            <p:nvPr userDrawn="1"/>
          </p:nvSpPr>
          <p:spPr bwMode="auto">
            <a:xfrm>
              <a:off x="17387888" y="2457450"/>
              <a:ext cx="152400" cy="77788"/>
            </a:xfrm>
            <a:custGeom>
              <a:avLst/>
              <a:gdLst>
                <a:gd name="T0" fmla="*/ 51 w 55"/>
                <a:gd name="T1" fmla="*/ 8 h 28"/>
                <a:gd name="T2" fmla="*/ 48 w 55"/>
                <a:gd name="T3" fmla="*/ 6 h 28"/>
                <a:gd name="T4" fmla="*/ 47 w 55"/>
                <a:gd name="T5" fmla="*/ 3 h 28"/>
                <a:gd name="T6" fmla="*/ 44 w 55"/>
                <a:gd name="T7" fmla="*/ 3 h 28"/>
                <a:gd name="T8" fmla="*/ 39 w 55"/>
                <a:gd name="T9" fmla="*/ 1 h 28"/>
                <a:gd name="T10" fmla="*/ 38 w 55"/>
                <a:gd name="T11" fmla="*/ 4 h 28"/>
                <a:gd name="T12" fmla="*/ 35 w 55"/>
                <a:gd name="T13" fmla="*/ 4 h 28"/>
                <a:gd name="T14" fmla="*/ 33 w 55"/>
                <a:gd name="T15" fmla="*/ 4 h 28"/>
                <a:gd name="T16" fmla="*/ 30 w 55"/>
                <a:gd name="T17" fmla="*/ 5 h 28"/>
                <a:gd name="T18" fmla="*/ 28 w 55"/>
                <a:gd name="T19" fmla="*/ 4 h 28"/>
                <a:gd name="T20" fmla="*/ 24 w 55"/>
                <a:gd name="T21" fmla="*/ 6 h 28"/>
                <a:gd name="T22" fmla="*/ 22 w 55"/>
                <a:gd name="T23" fmla="*/ 5 h 28"/>
                <a:gd name="T24" fmla="*/ 20 w 55"/>
                <a:gd name="T25" fmla="*/ 6 h 28"/>
                <a:gd name="T26" fmla="*/ 19 w 55"/>
                <a:gd name="T27" fmla="*/ 9 h 28"/>
                <a:gd name="T28" fmla="*/ 16 w 55"/>
                <a:gd name="T29" fmla="*/ 10 h 28"/>
                <a:gd name="T30" fmla="*/ 15 w 55"/>
                <a:gd name="T31" fmla="*/ 6 h 28"/>
                <a:gd name="T32" fmla="*/ 7 w 55"/>
                <a:gd name="T33" fmla="*/ 1 h 28"/>
                <a:gd name="T34" fmla="*/ 8 w 55"/>
                <a:gd name="T35" fmla="*/ 4 h 28"/>
                <a:gd name="T36" fmla="*/ 6 w 55"/>
                <a:gd name="T37" fmla="*/ 4 h 28"/>
                <a:gd name="T38" fmla="*/ 2 w 55"/>
                <a:gd name="T39" fmla="*/ 5 h 28"/>
                <a:gd name="T40" fmla="*/ 0 w 55"/>
                <a:gd name="T41" fmla="*/ 9 h 28"/>
                <a:gd name="T42" fmla="*/ 5 w 55"/>
                <a:gd name="T43" fmla="*/ 10 h 28"/>
                <a:gd name="T44" fmla="*/ 11 w 55"/>
                <a:gd name="T45" fmla="*/ 10 h 28"/>
                <a:gd name="T46" fmla="*/ 10 w 55"/>
                <a:gd name="T47" fmla="*/ 12 h 28"/>
                <a:gd name="T48" fmla="*/ 7 w 55"/>
                <a:gd name="T49" fmla="*/ 14 h 28"/>
                <a:gd name="T50" fmla="*/ 1 w 55"/>
                <a:gd name="T51" fmla="*/ 15 h 28"/>
                <a:gd name="T52" fmla="*/ 9 w 55"/>
                <a:gd name="T53" fmla="*/ 15 h 28"/>
                <a:gd name="T54" fmla="*/ 11 w 55"/>
                <a:gd name="T55" fmla="*/ 17 h 28"/>
                <a:gd name="T56" fmla="*/ 12 w 55"/>
                <a:gd name="T57" fmla="*/ 19 h 28"/>
                <a:gd name="T58" fmla="*/ 10 w 55"/>
                <a:gd name="T59" fmla="*/ 21 h 28"/>
                <a:gd name="T60" fmla="*/ 8 w 55"/>
                <a:gd name="T61" fmla="*/ 23 h 28"/>
                <a:gd name="T62" fmla="*/ 14 w 55"/>
                <a:gd name="T63" fmla="*/ 23 h 28"/>
                <a:gd name="T64" fmla="*/ 24 w 55"/>
                <a:gd name="T65" fmla="*/ 27 h 28"/>
                <a:gd name="T66" fmla="*/ 33 w 55"/>
                <a:gd name="T67" fmla="*/ 24 h 28"/>
                <a:gd name="T68" fmla="*/ 39 w 55"/>
                <a:gd name="T69" fmla="*/ 22 h 28"/>
                <a:gd name="T70" fmla="*/ 46 w 55"/>
                <a:gd name="T71" fmla="*/ 20 h 28"/>
                <a:gd name="T72" fmla="*/ 50 w 55"/>
                <a:gd name="T73" fmla="*/ 16 h 28"/>
                <a:gd name="T74" fmla="*/ 54 w 55"/>
                <a:gd name="T75" fmla="*/ 13 h 28"/>
                <a:gd name="T76" fmla="*/ 51 w 55"/>
                <a:gd name="T77"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5" h="28">
                  <a:moveTo>
                    <a:pt x="51" y="8"/>
                  </a:moveTo>
                  <a:cubicBezTo>
                    <a:pt x="49" y="8"/>
                    <a:pt x="48" y="7"/>
                    <a:pt x="48" y="6"/>
                  </a:cubicBezTo>
                  <a:cubicBezTo>
                    <a:pt x="49" y="5"/>
                    <a:pt x="47" y="4"/>
                    <a:pt x="47" y="3"/>
                  </a:cubicBezTo>
                  <a:cubicBezTo>
                    <a:pt x="48" y="2"/>
                    <a:pt x="45" y="3"/>
                    <a:pt x="44" y="3"/>
                  </a:cubicBezTo>
                  <a:cubicBezTo>
                    <a:pt x="43" y="3"/>
                    <a:pt x="40" y="0"/>
                    <a:pt x="39" y="1"/>
                  </a:cubicBezTo>
                  <a:cubicBezTo>
                    <a:pt x="38" y="1"/>
                    <a:pt x="39" y="3"/>
                    <a:pt x="38" y="4"/>
                  </a:cubicBezTo>
                  <a:cubicBezTo>
                    <a:pt x="38" y="5"/>
                    <a:pt x="35" y="3"/>
                    <a:pt x="35" y="4"/>
                  </a:cubicBezTo>
                  <a:cubicBezTo>
                    <a:pt x="35" y="5"/>
                    <a:pt x="34" y="5"/>
                    <a:pt x="33" y="4"/>
                  </a:cubicBezTo>
                  <a:cubicBezTo>
                    <a:pt x="32" y="3"/>
                    <a:pt x="30" y="4"/>
                    <a:pt x="30" y="5"/>
                  </a:cubicBezTo>
                  <a:cubicBezTo>
                    <a:pt x="31" y="5"/>
                    <a:pt x="30" y="5"/>
                    <a:pt x="28" y="4"/>
                  </a:cubicBezTo>
                  <a:cubicBezTo>
                    <a:pt x="26" y="3"/>
                    <a:pt x="24" y="5"/>
                    <a:pt x="24" y="6"/>
                  </a:cubicBezTo>
                  <a:cubicBezTo>
                    <a:pt x="25" y="7"/>
                    <a:pt x="24" y="7"/>
                    <a:pt x="22" y="5"/>
                  </a:cubicBezTo>
                  <a:cubicBezTo>
                    <a:pt x="21" y="2"/>
                    <a:pt x="19" y="5"/>
                    <a:pt x="20" y="6"/>
                  </a:cubicBezTo>
                  <a:cubicBezTo>
                    <a:pt x="21" y="8"/>
                    <a:pt x="20" y="9"/>
                    <a:pt x="19" y="9"/>
                  </a:cubicBezTo>
                  <a:cubicBezTo>
                    <a:pt x="18" y="8"/>
                    <a:pt x="17" y="9"/>
                    <a:pt x="16" y="10"/>
                  </a:cubicBezTo>
                  <a:cubicBezTo>
                    <a:pt x="15" y="11"/>
                    <a:pt x="13" y="7"/>
                    <a:pt x="15" y="6"/>
                  </a:cubicBezTo>
                  <a:cubicBezTo>
                    <a:pt x="16" y="5"/>
                    <a:pt x="9" y="1"/>
                    <a:pt x="7" y="1"/>
                  </a:cubicBezTo>
                  <a:cubicBezTo>
                    <a:pt x="5" y="1"/>
                    <a:pt x="6" y="3"/>
                    <a:pt x="8" y="4"/>
                  </a:cubicBezTo>
                  <a:cubicBezTo>
                    <a:pt x="9" y="5"/>
                    <a:pt x="7" y="5"/>
                    <a:pt x="6" y="4"/>
                  </a:cubicBezTo>
                  <a:cubicBezTo>
                    <a:pt x="5" y="3"/>
                    <a:pt x="3" y="4"/>
                    <a:pt x="2" y="5"/>
                  </a:cubicBezTo>
                  <a:cubicBezTo>
                    <a:pt x="1" y="7"/>
                    <a:pt x="0" y="7"/>
                    <a:pt x="0" y="9"/>
                  </a:cubicBezTo>
                  <a:cubicBezTo>
                    <a:pt x="0" y="10"/>
                    <a:pt x="2" y="11"/>
                    <a:pt x="5" y="10"/>
                  </a:cubicBezTo>
                  <a:cubicBezTo>
                    <a:pt x="7" y="9"/>
                    <a:pt x="10" y="9"/>
                    <a:pt x="11" y="10"/>
                  </a:cubicBezTo>
                  <a:cubicBezTo>
                    <a:pt x="12" y="11"/>
                    <a:pt x="9" y="11"/>
                    <a:pt x="10" y="12"/>
                  </a:cubicBezTo>
                  <a:cubicBezTo>
                    <a:pt x="11" y="13"/>
                    <a:pt x="10" y="14"/>
                    <a:pt x="7" y="14"/>
                  </a:cubicBezTo>
                  <a:cubicBezTo>
                    <a:pt x="4" y="13"/>
                    <a:pt x="1" y="14"/>
                    <a:pt x="1" y="15"/>
                  </a:cubicBezTo>
                  <a:cubicBezTo>
                    <a:pt x="2" y="16"/>
                    <a:pt x="9" y="14"/>
                    <a:pt x="9" y="15"/>
                  </a:cubicBezTo>
                  <a:cubicBezTo>
                    <a:pt x="9" y="16"/>
                    <a:pt x="9" y="18"/>
                    <a:pt x="11" y="17"/>
                  </a:cubicBezTo>
                  <a:cubicBezTo>
                    <a:pt x="13" y="17"/>
                    <a:pt x="11" y="19"/>
                    <a:pt x="12" y="19"/>
                  </a:cubicBezTo>
                  <a:cubicBezTo>
                    <a:pt x="13" y="19"/>
                    <a:pt x="13" y="21"/>
                    <a:pt x="10" y="21"/>
                  </a:cubicBezTo>
                  <a:cubicBezTo>
                    <a:pt x="8" y="22"/>
                    <a:pt x="7" y="22"/>
                    <a:pt x="8" y="23"/>
                  </a:cubicBezTo>
                  <a:cubicBezTo>
                    <a:pt x="9" y="24"/>
                    <a:pt x="12" y="23"/>
                    <a:pt x="14" y="23"/>
                  </a:cubicBezTo>
                  <a:cubicBezTo>
                    <a:pt x="17" y="22"/>
                    <a:pt x="21" y="25"/>
                    <a:pt x="24" y="27"/>
                  </a:cubicBezTo>
                  <a:cubicBezTo>
                    <a:pt x="27" y="28"/>
                    <a:pt x="32" y="26"/>
                    <a:pt x="33" y="24"/>
                  </a:cubicBezTo>
                  <a:cubicBezTo>
                    <a:pt x="33" y="23"/>
                    <a:pt x="37" y="23"/>
                    <a:pt x="39" y="22"/>
                  </a:cubicBezTo>
                  <a:cubicBezTo>
                    <a:pt x="41" y="21"/>
                    <a:pt x="43" y="20"/>
                    <a:pt x="46" y="20"/>
                  </a:cubicBezTo>
                  <a:cubicBezTo>
                    <a:pt x="49" y="20"/>
                    <a:pt x="49" y="16"/>
                    <a:pt x="50" y="16"/>
                  </a:cubicBezTo>
                  <a:cubicBezTo>
                    <a:pt x="51" y="17"/>
                    <a:pt x="53" y="14"/>
                    <a:pt x="54" y="13"/>
                  </a:cubicBezTo>
                  <a:cubicBezTo>
                    <a:pt x="55" y="11"/>
                    <a:pt x="53" y="8"/>
                    <a:pt x="51" y="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57" name="Freeform 50"/>
            <p:cNvSpPr>
              <a:spLocks/>
            </p:cNvSpPr>
            <p:nvPr userDrawn="1"/>
          </p:nvSpPr>
          <p:spPr bwMode="auto">
            <a:xfrm>
              <a:off x="16611600" y="3217863"/>
              <a:ext cx="11113" cy="25400"/>
            </a:xfrm>
            <a:custGeom>
              <a:avLst/>
              <a:gdLst>
                <a:gd name="T0" fmla="*/ 1 w 4"/>
                <a:gd name="T1" fmla="*/ 2 h 9"/>
                <a:gd name="T2" fmla="*/ 0 w 4"/>
                <a:gd name="T3" fmla="*/ 3 h 9"/>
                <a:gd name="T4" fmla="*/ 1 w 4"/>
                <a:gd name="T5" fmla="*/ 7 h 9"/>
                <a:gd name="T6" fmla="*/ 3 w 4"/>
                <a:gd name="T7" fmla="*/ 9 h 9"/>
                <a:gd name="T8" fmla="*/ 2 w 4"/>
                <a:gd name="T9" fmla="*/ 6 h 9"/>
                <a:gd name="T10" fmla="*/ 1 w 4"/>
                <a:gd name="T11" fmla="*/ 2 h 9"/>
              </a:gdLst>
              <a:ahLst/>
              <a:cxnLst>
                <a:cxn ang="0">
                  <a:pos x="T0" y="T1"/>
                </a:cxn>
                <a:cxn ang="0">
                  <a:pos x="T2" y="T3"/>
                </a:cxn>
                <a:cxn ang="0">
                  <a:pos x="T4" y="T5"/>
                </a:cxn>
                <a:cxn ang="0">
                  <a:pos x="T6" y="T7"/>
                </a:cxn>
                <a:cxn ang="0">
                  <a:pos x="T8" y="T9"/>
                </a:cxn>
                <a:cxn ang="0">
                  <a:pos x="T10" y="T11"/>
                </a:cxn>
              </a:cxnLst>
              <a:rect l="0" t="0" r="r" b="b"/>
              <a:pathLst>
                <a:path w="4" h="9">
                  <a:moveTo>
                    <a:pt x="1" y="2"/>
                  </a:moveTo>
                  <a:cubicBezTo>
                    <a:pt x="0" y="0"/>
                    <a:pt x="0" y="1"/>
                    <a:pt x="0" y="3"/>
                  </a:cubicBezTo>
                  <a:cubicBezTo>
                    <a:pt x="0" y="5"/>
                    <a:pt x="1" y="5"/>
                    <a:pt x="1" y="7"/>
                  </a:cubicBezTo>
                  <a:cubicBezTo>
                    <a:pt x="1" y="8"/>
                    <a:pt x="3" y="9"/>
                    <a:pt x="3" y="9"/>
                  </a:cubicBezTo>
                  <a:cubicBezTo>
                    <a:pt x="4" y="8"/>
                    <a:pt x="2" y="6"/>
                    <a:pt x="2" y="6"/>
                  </a:cubicBezTo>
                  <a:cubicBezTo>
                    <a:pt x="2" y="5"/>
                    <a:pt x="2" y="4"/>
                    <a:pt x="1"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74" name="Freeform 67"/>
            <p:cNvSpPr>
              <a:spLocks noEditPoints="1"/>
            </p:cNvSpPr>
            <p:nvPr userDrawn="1"/>
          </p:nvSpPr>
          <p:spPr bwMode="auto">
            <a:xfrm>
              <a:off x="16408400" y="3005138"/>
              <a:ext cx="85725" cy="134938"/>
            </a:xfrm>
            <a:custGeom>
              <a:avLst/>
              <a:gdLst>
                <a:gd name="T0" fmla="*/ 16 w 31"/>
                <a:gd name="T1" fmla="*/ 0 h 49"/>
                <a:gd name="T2" fmla="*/ 0 w 31"/>
                <a:gd name="T3" fmla="*/ 16 h 49"/>
                <a:gd name="T4" fmla="*/ 16 w 31"/>
                <a:gd name="T5" fmla="*/ 49 h 49"/>
                <a:gd name="T6" fmla="*/ 31 w 31"/>
                <a:gd name="T7" fmla="*/ 16 h 49"/>
                <a:gd name="T8" fmla="*/ 16 w 31"/>
                <a:gd name="T9" fmla="*/ 0 h 49"/>
                <a:gd name="T10" fmla="*/ 16 w 31"/>
                <a:gd name="T11" fmla="*/ 23 h 49"/>
                <a:gd name="T12" fmla="*/ 9 w 31"/>
                <a:gd name="T13" fmla="*/ 16 h 49"/>
                <a:gd name="T14" fmla="*/ 16 w 31"/>
                <a:gd name="T15" fmla="*/ 9 h 49"/>
                <a:gd name="T16" fmla="*/ 22 w 31"/>
                <a:gd name="T17" fmla="*/ 16 h 49"/>
                <a:gd name="T18" fmla="*/ 16 w 31"/>
                <a:gd name="T19" fmla="*/ 2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49">
                  <a:moveTo>
                    <a:pt x="16" y="0"/>
                  </a:moveTo>
                  <a:cubicBezTo>
                    <a:pt x="7" y="0"/>
                    <a:pt x="0" y="7"/>
                    <a:pt x="0" y="16"/>
                  </a:cubicBezTo>
                  <a:cubicBezTo>
                    <a:pt x="0" y="25"/>
                    <a:pt x="16" y="49"/>
                    <a:pt x="16" y="49"/>
                  </a:cubicBezTo>
                  <a:cubicBezTo>
                    <a:pt x="16" y="49"/>
                    <a:pt x="31" y="25"/>
                    <a:pt x="31" y="16"/>
                  </a:cubicBezTo>
                  <a:cubicBezTo>
                    <a:pt x="31" y="7"/>
                    <a:pt x="24" y="0"/>
                    <a:pt x="16" y="0"/>
                  </a:cubicBezTo>
                  <a:moveTo>
                    <a:pt x="16" y="23"/>
                  </a:moveTo>
                  <a:cubicBezTo>
                    <a:pt x="12" y="23"/>
                    <a:pt x="9" y="20"/>
                    <a:pt x="9" y="16"/>
                  </a:cubicBezTo>
                  <a:cubicBezTo>
                    <a:pt x="9" y="12"/>
                    <a:pt x="12" y="9"/>
                    <a:pt x="16" y="9"/>
                  </a:cubicBezTo>
                  <a:cubicBezTo>
                    <a:pt x="19" y="9"/>
                    <a:pt x="22" y="12"/>
                    <a:pt x="22" y="16"/>
                  </a:cubicBezTo>
                  <a:cubicBezTo>
                    <a:pt x="22" y="20"/>
                    <a:pt x="19" y="23"/>
                    <a:pt x="16" y="23"/>
                  </a:cubicBezTo>
                </a:path>
              </a:pathLst>
            </a:custGeom>
            <a:solidFill>
              <a:srgbClr val="7FB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grpSp>
      <p:grpSp>
        <p:nvGrpSpPr>
          <p:cNvPr id="98" name="Group 97"/>
          <p:cNvGrpSpPr/>
          <p:nvPr userDrawn="1"/>
        </p:nvGrpSpPr>
        <p:grpSpPr>
          <a:xfrm>
            <a:off x="18482537" y="1919183"/>
            <a:ext cx="1461360" cy="1486471"/>
            <a:chOff x="18853150" y="1957388"/>
            <a:chExt cx="1490663" cy="1516063"/>
          </a:xfrm>
        </p:grpSpPr>
        <p:sp>
          <p:nvSpPr>
            <p:cNvPr id="58" name="Freeform 51"/>
            <p:cNvSpPr>
              <a:spLocks noEditPoints="1"/>
            </p:cNvSpPr>
            <p:nvPr userDrawn="1"/>
          </p:nvSpPr>
          <p:spPr bwMode="auto">
            <a:xfrm>
              <a:off x="18875375" y="2527300"/>
              <a:ext cx="1468438" cy="909638"/>
            </a:xfrm>
            <a:custGeom>
              <a:avLst/>
              <a:gdLst>
                <a:gd name="T0" fmla="*/ 475 w 529"/>
                <a:gd name="T1" fmla="*/ 128 h 328"/>
                <a:gd name="T2" fmla="*/ 449 w 529"/>
                <a:gd name="T3" fmla="*/ 95 h 328"/>
                <a:gd name="T4" fmla="*/ 400 w 529"/>
                <a:gd name="T5" fmla="*/ 48 h 328"/>
                <a:gd name="T6" fmla="*/ 377 w 529"/>
                <a:gd name="T7" fmla="*/ 1 h 328"/>
                <a:gd name="T8" fmla="*/ 328 w 529"/>
                <a:gd name="T9" fmla="*/ 43 h 328"/>
                <a:gd name="T10" fmla="*/ 305 w 529"/>
                <a:gd name="T11" fmla="*/ 82 h 328"/>
                <a:gd name="T12" fmla="*/ 220 w 529"/>
                <a:gd name="T13" fmla="*/ 82 h 328"/>
                <a:gd name="T14" fmla="*/ 216 w 529"/>
                <a:gd name="T15" fmla="*/ 41 h 328"/>
                <a:gd name="T16" fmla="*/ 203 w 529"/>
                <a:gd name="T17" fmla="*/ 89 h 328"/>
                <a:gd name="T18" fmla="*/ 141 w 529"/>
                <a:gd name="T19" fmla="*/ 126 h 328"/>
                <a:gd name="T20" fmla="*/ 71 w 529"/>
                <a:gd name="T21" fmla="*/ 162 h 328"/>
                <a:gd name="T22" fmla="*/ 86 w 529"/>
                <a:gd name="T23" fmla="*/ 236 h 328"/>
                <a:gd name="T24" fmla="*/ 18 w 529"/>
                <a:gd name="T25" fmla="*/ 317 h 328"/>
                <a:gd name="T26" fmla="*/ 105 w 529"/>
                <a:gd name="T27" fmla="*/ 294 h 328"/>
                <a:gd name="T28" fmla="*/ 192 w 529"/>
                <a:gd name="T29" fmla="*/ 229 h 328"/>
                <a:gd name="T30" fmla="*/ 274 w 529"/>
                <a:gd name="T31" fmla="*/ 304 h 328"/>
                <a:gd name="T32" fmla="*/ 250 w 529"/>
                <a:gd name="T33" fmla="*/ 205 h 328"/>
                <a:gd name="T34" fmla="*/ 310 w 529"/>
                <a:gd name="T35" fmla="*/ 259 h 328"/>
                <a:gd name="T36" fmla="*/ 344 w 529"/>
                <a:gd name="T37" fmla="*/ 311 h 328"/>
                <a:gd name="T38" fmla="*/ 357 w 529"/>
                <a:gd name="T39" fmla="*/ 267 h 328"/>
                <a:gd name="T40" fmla="*/ 395 w 529"/>
                <a:gd name="T41" fmla="*/ 242 h 328"/>
                <a:gd name="T42" fmla="*/ 461 w 529"/>
                <a:gd name="T43" fmla="*/ 199 h 328"/>
                <a:gd name="T44" fmla="*/ 507 w 529"/>
                <a:gd name="T45" fmla="*/ 185 h 328"/>
                <a:gd name="T46" fmla="*/ 343 w 529"/>
                <a:gd name="T47" fmla="*/ 151 h 328"/>
                <a:gd name="T48" fmla="*/ 342 w 529"/>
                <a:gd name="T49" fmla="*/ 224 h 328"/>
                <a:gd name="T50" fmla="*/ 341 w 529"/>
                <a:gd name="T51" fmla="*/ 221 h 328"/>
                <a:gd name="T52" fmla="*/ 326 w 529"/>
                <a:gd name="T53" fmla="*/ 196 h 328"/>
                <a:gd name="T54" fmla="*/ 345 w 529"/>
                <a:gd name="T55" fmla="*/ 172 h 328"/>
                <a:gd name="T56" fmla="*/ 352 w 529"/>
                <a:gd name="T57" fmla="*/ 122 h 328"/>
                <a:gd name="T58" fmla="*/ 352 w 529"/>
                <a:gd name="T59" fmla="*/ 118 h 328"/>
                <a:gd name="T60" fmla="*/ 383 w 529"/>
                <a:gd name="T61" fmla="*/ 170 h 328"/>
                <a:gd name="T62" fmla="*/ 393 w 529"/>
                <a:gd name="T63" fmla="*/ 166 h 328"/>
                <a:gd name="T64" fmla="*/ 346 w 529"/>
                <a:gd name="T65" fmla="*/ 83 h 328"/>
                <a:gd name="T66" fmla="*/ 340 w 529"/>
                <a:gd name="T67" fmla="*/ 168 h 328"/>
                <a:gd name="T68" fmla="*/ 277 w 529"/>
                <a:gd name="T69" fmla="*/ 189 h 328"/>
                <a:gd name="T70" fmla="*/ 279 w 529"/>
                <a:gd name="T71" fmla="*/ 193 h 328"/>
                <a:gd name="T72" fmla="*/ 249 w 529"/>
                <a:gd name="T73" fmla="*/ 166 h 328"/>
                <a:gd name="T74" fmla="*/ 277 w 529"/>
                <a:gd name="T75" fmla="*/ 194 h 328"/>
                <a:gd name="T76" fmla="*/ 274 w 529"/>
                <a:gd name="T77" fmla="*/ 196 h 328"/>
                <a:gd name="T78" fmla="*/ 308 w 529"/>
                <a:gd name="T79" fmla="*/ 215 h 328"/>
                <a:gd name="T80" fmla="*/ 308 w 529"/>
                <a:gd name="T81" fmla="*/ 231 h 328"/>
                <a:gd name="T82" fmla="*/ 309 w 529"/>
                <a:gd name="T83" fmla="*/ 225 h 328"/>
                <a:gd name="T84" fmla="*/ 309 w 529"/>
                <a:gd name="T85" fmla="*/ 219 h 328"/>
                <a:gd name="T86" fmla="*/ 318 w 529"/>
                <a:gd name="T87" fmla="*/ 248 h 328"/>
                <a:gd name="T88" fmla="*/ 383 w 529"/>
                <a:gd name="T89" fmla="*/ 255 h 328"/>
                <a:gd name="T90" fmla="*/ 403 w 529"/>
                <a:gd name="T91" fmla="*/ 207 h 328"/>
                <a:gd name="T92" fmla="*/ 408 w 529"/>
                <a:gd name="T93" fmla="*/ 199 h 328"/>
                <a:gd name="T94" fmla="*/ 404 w 529"/>
                <a:gd name="T95" fmla="*/ 206 h 328"/>
                <a:gd name="T96" fmla="*/ 303 w 529"/>
                <a:gd name="T97" fmla="*/ 152 h 328"/>
                <a:gd name="T98" fmla="*/ 265 w 529"/>
                <a:gd name="T99" fmla="*/ 126 h 328"/>
                <a:gd name="T100" fmla="*/ 210 w 529"/>
                <a:gd name="T101" fmla="*/ 180 h 328"/>
                <a:gd name="T102" fmla="*/ 187 w 529"/>
                <a:gd name="T103" fmla="*/ 174 h 328"/>
                <a:gd name="T104" fmla="*/ 176 w 529"/>
                <a:gd name="T105" fmla="*/ 154 h 328"/>
                <a:gd name="T106" fmla="*/ 182 w 529"/>
                <a:gd name="T107" fmla="*/ 208 h 328"/>
                <a:gd name="T108" fmla="*/ 171 w 529"/>
                <a:gd name="T109" fmla="*/ 126 h 328"/>
                <a:gd name="T110" fmla="*/ 219 w 529"/>
                <a:gd name="T111" fmla="*/ 189 h 328"/>
                <a:gd name="T112" fmla="*/ 315 w 529"/>
                <a:gd name="T113" fmla="*/ 246 h 328"/>
                <a:gd name="T114" fmla="*/ 332 w 529"/>
                <a:gd name="T115" fmla="*/ 2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328">
                  <a:moveTo>
                    <a:pt x="525" y="158"/>
                  </a:moveTo>
                  <a:cubicBezTo>
                    <a:pt x="525" y="157"/>
                    <a:pt x="529" y="155"/>
                    <a:pt x="529" y="153"/>
                  </a:cubicBezTo>
                  <a:cubicBezTo>
                    <a:pt x="528" y="152"/>
                    <a:pt x="525" y="151"/>
                    <a:pt x="522" y="150"/>
                  </a:cubicBezTo>
                  <a:cubicBezTo>
                    <a:pt x="519" y="148"/>
                    <a:pt x="516" y="149"/>
                    <a:pt x="513" y="147"/>
                  </a:cubicBezTo>
                  <a:cubicBezTo>
                    <a:pt x="511" y="146"/>
                    <a:pt x="505" y="147"/>
                    <a:pt x="505" y="146"/>
                  </a:cubicBezTo>
                  <a:cubicBezTo>
                    <a:pt x="505" y="145"/>
                    <a:pt x="501" y="142"/>
                    <a:pt x="500" y="140"/>
                  </a:cubicBezTo>
                  <a:cubicBezTo>
                    <a:pt x="499" y="139"/>
                    <a:pt x="496" y="140"/>
                    <a:pt x="494" y="141"/>
                  </a:cubicBezTo>
                  <a:cubicBezTo>
                    <a:pt x="492" y="142"/>
                    <a:pt x="490" y="142"/>
                    <a:pt x="489" y="141"/>
                  </a:cubicBezTo>
                  <a:cubicBezTo>
                    <a:pt x="487" y="140"/>
                    <a:pt x="485" y="138"/>
                    <a:pt x="483" y="139"/>
                  </a:cubicBezTo>
                  <a:cubicBezTo>
                    <a:pt x="482" y="140"/>
                    <a:pt x="479" y="139"/>
                    <a:pt x="479" y="137"/>
                  </a:cubicBezTo>
                  <a:cubicBezTo>
                    <a:pt x="480" y="134"/>
                    <a:pt x="476" y="129"/>
                    <a:pt x="475" y="128"/>
                  </a:cubicBezTo>
                  <a:cubicBezTo>
                    <a:pt x="473" y="128"/>
                    <a:pt x="468" y="129"/>
                    <a:pt x="467" y="126"/>
                  </a:cubicBezTo>
                  <a:cubicBezTo>
                    <a:pt x="466" y="124"/>
                    <a:pt x="463" y="122"/>
                    <a:pt x="464" y="121"/>
                  </a:cubicBezTo>
                  <a:cubicBezTo>
                    <a:pt x="465" y="119"/>
                    <a:pt x="464" y="114"/>
                    <a:pt x="463" y="113"/>
                  </a:cubicBezTo>
                  <a:cubicBezTo>
                    <a:pt x="462" y="111"/>
                    <a:pt x="456" y="111"/>
                    <a:pt x="454" y="112"/>
                  </a:cubicBezTo>
                  <a:cubicBezTo>
                    <a:pt x="453" y="112"/>
                    <a:pt x="449" y="111"/>
                    <a:pt x="447" y="112"/>
                  </a:cubicBezTo>
                  <a:cubicBezTo>
                    <a:pt x="445" y="113"/>
                    <a:pt x="444" y="114"/>
                    <a:pt x="442" y="114"/>
                  </a:cubicBezTo>
                  <a:cubicBezTo>
                    <a:pt x="441" y="114"/>
                    <a:pt x="440" y="114"/>
                    <a:pt x="439" y="113"/>
                  </a:cubicBezTo>
                  <a:cubicBezTo>
                    <a:pt x="439" y="112"/>
                    <a:pt x="438" y="111"/>
                    <a:pt x="438" y="109"/>
                  </a:cubicBezTo>
                  <a:cubicBezTo>
                    <a:pt x="436" y="104"/>
                    <a:pt x="435" y="100"/>
                    <a:pt x="436" y="99"/>
                  </a:cubicBezTo>
                  <a:cubicBezTo>
                    <a:pt x="437" y="97"/>
                    <a:pt x="441" y="101"/>
                    <a:pt x="444" y="100"/>
                  </a:cubicBezTo>
                  <a:cubicBezTo>
                    <a:pt x="446" y="99"/>
                    <a:pt x="449" y="97"/>
                    <a:pt x="449" y="95"/>
                  </a:cubicBezTo>
                  <a:cubicBezTo>
                    <a:pt x="449" y="93"/>
                    <a:pt x="445" y="90"/>
                    <a:pt x="443" y="90"/>
                  </a:cubicBezTo>
                  <a:cubicBezTo>
                    <a:pt x="441" y="89"/>
                    <a:pt x="440" y="85"/>
                    <a:pt x="437" y="84"/>
                  </a:cubicBezTo>
                  <a:cubicBezTo>
                    <a:pt x="434" y="82"/>
                    <a:pt x="435" y="79"/>
                    <a:pt x="432" y="77"/>
                  </a:cubicBezTo>
                  <a:cubicBezTo>
                    <a:pt x="429" y="75"/>
                    <a:pt x="431" y="72"/>
                    <a:pt x="431" y="69"/>
                  </a:cubicBezTo>
                  <a:cubicBezTo>
                    <a:pt x="431" y="67"/>
                    <a:pt x="431" y="63"/>
                    <a:pt x="430" y="62"/>
                  </a:cubicBezTo>
                  <a:cubicBezTo>
                    <a:pt x="428" y="61"/>
                    <a:pt x="422" y="58"/>
                    <a:pt x="420" y="59"/>
                  </a:cubicBezTo>
                  <a:cubicBezTo>
                    <a:pt x="417" y="60"/>
                    <a:pt x="415" y="61"/>
                    <a:pt x="414" y="59"/>
                  </a:cubicBezTo>
                  <a:cubicBezTo>
                    <a:pt x="413" y="57"/>
                    <a:pt x="411" y="56"/>
                    <a:pt x="409" y="57"/>
                  </a:cubicBezTo>
                  <a:cubicBezTo>
                    <a:pt x="406" y="57"/>
                    <a:pt x="404" y="56"/>
                    <a:pt x="403" y="55"/>
                  </a:cubicBezTo>
                  <a:cubicBezTo>
                    <a:pt x="403" y="55"/>
                    <a:pt x="403" y="54"/>
                    <a:pt x="402" y="54"/>
                  </a:cubicBezTo>
                  <a:cubicBezTo>
                    <a:pt x="402" y="52"/>
                    <a:pt x="402" y="49"/>
                    <a:pt x="400" y="48"/>
                  </a:cubicBezTo>
                  <a:cubicBezTo>
                    <a:pt x="399" y="46"/>
                    <a:pt x="396" y="43"/>
                    <a:pt x="397" y="41"/>
                  </a:cubicBezTo>
                  <a:cubicBezTo>
                    <a:pt x="398" y="40"/>
                    <a:pt x="398" y="37"/>
                    <a:pt x="396" y="36"/>
                  </a:cubicBezTo>
                  <a:cubicBezTo>
                    <a:pt x="395" y="35"/>
                    <a:pt x="394" y="34"/>
                    <a:pt x="394" y="33"/>
                  </a:cubicBezTo>
                  <a:cubicBezTo>
                    <a:pt x="393" y="32"/>
                    <a:pt x="393" y="31"/>
                    <a:pt x="394" y="30"/>
                  </a:cubicBezTo>
                  <a:cubicBezTo>
                    <a:pt x="396" y="29"/>
                    <a:pt x="399" y="29"/>
                    <a:pt x="397" y="26"/>
                  </a:cubicBezTo>
                  <a:cubicBezTo>
                    <a:pt x="395" y="24"/>
                    <a:pt x="395" y="23"/>
                    <a:pt x="395" y="21"/>
                  </a:cubicBezTo>
                  <a:cubicBezTo>
                    <a:pt x="395" y="18"/>
                    <a:pt x="394" y="16"/>
                    <a:pt x="394" y="14"/>
                  </a:cubicBezTo>
                  <a:cubicBezTo>
                    <a:pt x="394" y="13"/>
                    <a:pt x="396" y="12"/>
                    <a:pt x="398" y="9"/>
                  </a:cubicBezTo>
                  <a:cubicBezTo>
                    <a:pt x="399" y="6"/>
                    <a:pt x="402" y="6"/>
                    <a:pt x="400" y="2"/>
                  </a:cubicBezTo>
                  <a:cubicBezTo>
                    <a:pt x="399" y="2"/>
                    <a:pt x="399" y="3"/>
                    <a:pt x="397" y="3"/>
                  </a:cubicBezTo>
                  <a:cubicBezTo>
                    <a:pt x="393" y="4"/>
                    <a:pt x="383" y="0"/>
                    <a:pt x="377" y="1"/>
                  </a:cubicBezTo>
                  <a:cubicBezTo>
                    <a:pt x="372" y="2"/>
                    <a:pt x="360" y="2"/>
                    <a:pt x="357" y="5"/>
                  </a:cubicBezTo>
                  <a:cubicBezTo>
                    <a:pt x="355" y="8"/>
                    <a:pt x="348" y="9"/>
                    <a:pt x="351" y="11"/>
                  </a:cubicBezTo>
                  <a:cubicBezTo>
                    <a:pt x="354" y="14"/>
                    <a:pt x="351" y="15"/>
                    <a:pt x="353" y="18"/>
                  </a:cubicBezTo>
                  <a:cubicBezTo>
                    <a:pt x="355" y="21"/>
                    <a:pt x="356" y="22"/>
                    <a:pt x="359" y="22"/>
                  </a:cubicBezTo>
                  <a:cubicBezTo>
                    <a:pt x="362" y="21"/>
                    <a:pt x="365" y="23"/>
                    <a:pt x="362" y="26"/>
                  </a:cubicBezTo>
                  <a:cubicBezTo>
                    <a:pt x="362" y="26"/>
                    <a:pt x="361" y="26"/>
                    <a:pt x="361" y="26"/>
                  </a:cubicBezTo>
                  <a:cubicBezTo>
                    <a:pt x="359" y="29"/>
                    <a:pt x="361" y="32"/>
                    <a:pt x="360" y="37"/>
                  </a:cubicBezTo>
                  <a:cubicBezTo>
                    <a:pt x="360" y="42"/>
                    <a:pt x="355" y="41"/>
                    <a:pt x="352" y="41"/>
                  </a:cubicBezTo>
                  <a:cubicBezTo>
                    <a:pt x="349" y="41"/>
                    <a:pt x="344" y="32"/>
                    <a:pt x="342" y="30"/>
                  </a:cubicBezTo>
                  <a:cubicBezTo>
                    <a:pt x="341" y="28"/>
                    <a:pt x="336" y="32"/>
                    <a:pt x="332" y="34"/>
                  </a:cubicBezTo>
                  <a:cubicBezTo>
                    <a:pt x="328" y="37"/>
                    <a:pt x="330" y="41"/>
                    <a:pt x="328" y="43"/>
                  </a:cubicBezTo>
                  <a:cubicBezTo>
                    <a:pt x="325" y="45"/>
                    <a:pt x="324" y="48"/>
                    <a:pt x="326" y="53"/>
                  </a:cubicBezTo>
                  <a:cubicBezTo>
                    <a:pt x="326" y="53"/>
                    <a:pt x="326" y="53"/>
                    <a:pt x="326" y="54"/>
                  </a:cubicBezTo>
                  <a:cubicBezTo>
                    <a:pt x="329" y="58"/>
                    <a:pt x="328" y="62"/>
                    <a:pt x="325" y="65"/>
                  </a:cubicBezTo>
                  <a:cubicBezTo>
                    <a:pt x="324" y="67"/>
                    <a:pt x="325" y="67"/>
                    <a:pt x="326" y="68"/>
                  </a:cubicBezTo>
                  <a:cubicBezTo>
                    <a:pt x="329" y="68"/>
                    <a:pt x="331" y="67"/>
                    <a:pt x="332" y="69"/>
                  </a:cubicBezTo>
                  <a:cubicBezTo>
                    <a:pt x="334" y="70"/>
                    <a:pt x="337" y="72"/>
                    <a:pt x="339" y="71"/>
                  </a:cubicBezTo>
                  <a:cubicBezTo>
                    <a:pt x="340" y="70"/>
                    <a:pt x="345" y="73"/>
                    <a:pt x="345" y="75"/>
                  </a:cubicBezTo>
                  <a:cubicBezTo>
                    <a:pt x="345" y="76"/>
                    <a:pt x="344" y="80"/>
                    <a:pt x="344" y="82"/>
                  </a:cubicBezTo>
                  <a:cubicBezTo>
                    <a:pt x="337" y="83"/>
                    <a:pt x="318" y="81"/>
                    <a:pt x="317" y="81"/>
                  </a:cubicBezTo>
                  <a:cubicBezTo>
                    <a:pt x="316" y="80"/>
                    <a:pt x="313" y="79"/>
                    <a:pt x="311" y="79"/>
                  </a:cubicBezTo>
                  <a:cubicBezTo>
                    <a:pt x="310" y="80"/>
                    <a:pt x="308" y="82"/>
                    <a:pt x="305" y="82"/>
                  </a:cubicBezTo>
                  <a:cubicBezTo>
                    <a:pt x="301" y="82"/>
                    <a:pt x="300" y="77"/>
                    <a:pt x="300" y="75"/>
                  </a:cubicBezTo>
                  <a:cubicBezTo>
                    <a:pt x="300" y="73"/>
                    <a:pt x="282" y="77"/>
                    <a:pt x="277" y="82"/>
                  </a:cubicBezTo>
                  <a:cubicBezTo>
                    <a:pt x="272" y="86"/>
                    <a:pt x="261" y="85"/>
                    <a:pt x="260" y="87"/>
                  </a:cubicBezTo>
                  <a:cubicBezTo>
                    <a:pt x="260" y="89"/>
                    <a:pt x="258" y="90"/>
                    <a:pt x="257" y="90"/>
                  </a:cubicBezTo>
                  <a:cubicBezTo>
                    <a:pt x="257" y="89"/>
                    <a:pt x="257" y="89"/>
                    <a:pt x="256" y="88"/>
                  </a:cubicBezTo>
                  <a:cubicBezTo>
                    <a:pt x="256" y="86"/>
                    <a:pt x="254" y="85"/>
                    <a:pt x="250" y="85"/>
                  </a:cubicBezTo>
                  <a:cubicBezTo>
                    <a:pt x="246" y="85"/>
                    <a:pt x="253" y="81"/>
                    <a:pt x="251" y="79"/>
                  </a:cubicBezTo>
                  <a:cubicBezTo>
                    <a:pt x="249" y="77"/>
                    <a:pt x="245" y="83"/>
                    <a:pt x="242" y="81"/>
                  </a:cubicBezTo>
                  <a:cubicBezTo>
                    <a:pt x="238" y="80"/>
                    <a:pt x="233" y="86"/>
                    <a:pt x="230" y="88"/>
                  </a:cubicBezTo>
                  <a:cubicBezTo>
                    <a:pt x="226" y="91"/>
                    <a:pt x="222" y="88"/>
                    <a:pt x="224" y="84"/>
                  </a:cubicBezTo>
                  <a:cubicBezTo>
                    <a:pt x="227" y="80"/>
                    <a:pt x="224" y="81"/>
                    <a:pt x="220" y="82"/>
                  </a:cubicBezTo>
                  <a:cubicBezTo>
                    <a:pt x="216" y="84"/>
                    <a:pt x="212" y="82"/>
                    <a:pt x="212" y="78"/>
                  </a:cubicBezTo>
                  <a:cubicBezTo>
                    <a:pt x="212" y="78"/>
                    <a:pt x="212" y="77"/>
                    <a:pt x="212" y="76"/>
                  </a:cubicBezTo>
                  <a:cubicBezTo>
                    <a:pt x="210" y="74"/>
                    <a:pt x="207" y="72"/>
                    <a:pt x="207" y="70"/>
                  </a:cubicBezTo>
                  <a:cubicBezTo>
                    <a:pt x="208" y="68"/>
                    <a:pt x="211" y="69"/>
                    <a:pt x="213" y="71"/>
                  </a:cubicBezTo>
                  <a:cubicBezTo>
                    <a:pt x="215" y="73"/>
                    <a:pt x="220" y="74"/>
                    <a:pt x="221" y="71"/>
                  </a:cubicBezTo>
                  <a:cubicBezTo>
                    <a:pt x="221" y="70"/>
                    <a:pt x="220" y="63"/>
                    <a:pt x="217" y="65"/>
                  </a:cubicBezTo>
                  <a:cubicBezTo>
                    <a:pt x="214" y="66"/>
                    <a:pt x="213" y="65"/>
                    <a:pt x="212" y="64"/>
                  </a:cubicBezTo>
                  <a:cubicBezTo>
                    <a:pt x="211" y="62"/>
                    <a:pt x="214" y="60"/>
                    <a:pt x="215" y="57"/>
                  </a:cubicBezTo>
                  <a:cubicBezTo>
                    <a:pt x="216" y="55"/>
                    <a:pt x="221" y="56"/>
                    <a:pt x="222" y="54"/>
                  </a:cubicBezTo>
                  <a:cubicBezTo>
                    <a:pt x="222" y="52"/>
                    <a:pt x="218" y="49"/>
                    <a:pt x="217" y="49"/>
                  </a:cubicBezTo>
                  <a:cubicBezTo>
                    <a:pt x="215" y="48"/>
                    <a:pt x="214" y="43"/>
                    <a:pt x="216" y="41"/>
                  </a:cubicBezTo>
                  <a:cubicBezTo>
                    <a:pt x="218" y="40"/>
                    <a:pt x="219" y="34"/>
                    <a:pt x="217" y="32"/>
                  </a:cubicBezTo>
                  <a:cubicBezTo>
                    <a:pt x="216" y="30"/>
                    <a:pt x="210" y="32"/>
                    <a:pt x="210" y="36"/>
                  </a:cubicBezTo>
                  <a:cubicBezTo>
                    <a:pt x="209" y="41"/>
                    <a:pt x="205" y="39"/>
                    <a:pt x="203" y="40"/>
                  </a:cubicBezTo>
                  <a:cubicBezTo>
                    <a:pt x="202" y="41"/>
                    <a:pt x="206" y="42"/>
                    <a:pt x="204" y="44"/>
                  </a:cubicBezTo>
                  <a:cubicBezTo>
                    <a:pt x="202" y="46"/>
                    <a:pt x="201" y="41"/>
                    <a:pt x="198" y="41"/>
                  </a:cubicBezTo>
                  <a:cubicBezTo>
                    <a:pt x="194" y="41"/>
                    <a:pt x="194" y="46"/>
                    <a:pt x="192" y="49"/>
                  </a:cubicBezTo>
                  <a:cubicBezTo>
                    <a:pt x="191" y="52"/>
                    <a:pt x="192" y="57"/>
                    <a:pt x="192" y="61"/>
                  </a:cubicBezTo>
                  <a:cubicBezTo>
                    <a:pt x="193" y="65"/>
                    <a:pt x="198" y="67"/>
                    <a:pt x="196" y="70"/>
                  </a:cubicBezTo>
                  <a:cubicBezTo>
                    <a:pt x="196" y="72"/>
                    <a:pt x="197" y="73"/>
                    <a:pt x="198" y="75"/>
                  </a:cubicBezTo>
                  <a:cubicBezTo>
                    <a:pt x="199" y="77"/>
                    <a:pt x="201" y="79"/>
                    <a:pt x="200" y="80"/>
                  </a:cubicBezTo>
                  <a:cubicBezTo>
                    <a:pt x="198" y="83"/>
                    <a:pt x="201" y="85"/>
                    <a:pt x="203" y="89"/>
                  </a:cubicBezTo>
                  <a:cubicBezTo>
                    <a:pt x="205" y="93"/>
                    <a:pt x="198" y="91"/>
                    <a:pt x="198" y="94"/>
                  </a:cubicBezTo>
                  <a:cubicBezTo>
                    <a:pt x="198" y="96"/>
                    <a:pt x="192" y="93"/>
                    <a:pt x="190" y="92"/>
                  </a:cubicBezTo>
                  <a:cubicBezTo>
                    <a:pt x="188" y="92"/>
                    <a:pt x="182" y="92"/>
                    <a:pt x="182" y="94"/>
                  </a:cubicBezTo>
                  <a:cubicBezTo>
                    <a:pt x="182" y="94"/>
                    <a:pt x="182" y="95"/>
                    <a:pt x="182" y="96"/>
                  </a:cubicBezTo>
                  <a:cubicBezTo>
                    <a:pt x="181" y="97"/>
                    <a:pt x="181" y="98"/>
                    <a:pt x="179" y="97"/>
                  </a:cubicBezTo>
                  <a:cubicBezTo>
                    <a:pt x="177" y="96"/>
                    <a:pt x="173" y="96"/>
                    <a:pt x="168" y="97"/>
                  </a:cubicBezTo>
                  <a:cubicBezTo>
                    <a:pt x="164" y="98"/>
                    <a:pt x="162" y="103"/>
                    <a:pt x="164" y="105"/>
                  </a:cubicBezTo>
                  <a:cubicBezTo>
                    <a:pt x="166" y="107"/>
                    <a:pt x="159" y="108"/>
                    <a:pt x="159" y="105"/>
                  </a:cubicBezTo>
                  <a:cubicBezTo>
                    <a:pt x="159" y="103"/>
                    <a:pt x="154" y="104"/>
                    <a:pt x="154" y="108"/>
                  </a:cubicBezTo>
                  <a:cubicBezTo>
                    <a:pt x="154" y="111"/>
                    <a:pt x="149" y="112"/>
                    <a:pt x="149" y="116"/>
                  </a:cubicBezTo>
                  <a:cubicBezTo>
                    <a:pt x="150" y="120"/>
                    <a:pt x="144" y="124"/>
                    <a:pt x="141" y="126"/>
                  </a:cubicBezTo>
                  <a:cubicBezTo>
                    <a:pt x="140" y="127"/>
                    <a:pt x="140" y="127"/>
                    <a:pt x="139" y="127"/>
                  </a:cubicBezTo>
                  <a:cubicBezTo>
                    <a:pt x="137" y="129"/>
                    <a:pt x="134" y="130"/>
                    <a:pt x="132" y="130"/>
                  </a:cubicBezTo>
                  <a:cubicBezTo>
                    <a:pt x="131" y="130"/>
                    <a:pt x="130" y="131"/>
                    <a:pt x="129" y="131"/>
                  </a:cubicBezTo>
                  <a:cubicBezTo>
                    <a:pt x="126" y="130"/>
                    <a:pt x="122" y="133"/>
                    <a:pt x="123" y="140"/>
                  </a:cubicBezTo>
                  <a:cubicBezTo>
                    <a:pt x="124" y="146"/>
                    <a:pt x="118" y="147"/>
                    <a:pt x="112" y="147"/>
                  </a:cubicBezTo>
                  <a:cubicBezTo>
                    <a:pt x="105" y="148"/>
                    <a:pt x="108" y="153"/>
                    <a:pt x="105" y="155"/>
                  </a:cubicBezTo>
                  <a:cubicBezTo>
                    <a:pt x="102" y="157"/>
                    <a:pt x="93" y="154"/>
                    <a:pt x="92" y="150"/>
                  </a:cubicBezTo>
                  <a:cubicBezTo>
                    <a:pt x="90" y="147"/>
                    <a:pt x="82" y="150"/>
                    <a:pt x="85" y="154"/>
                  </a:cubicBezTo>
                  <a:cubicBezTo>
                    <a:pt x="89" y="158"/>
                    <a:pt x="89" y="164"/>
                    <a:pt x="87" y="166"/>
                  </a:cubicBezTo>
                  <a:cubicBezTo>
                    <a:pt x="85" y="167"/>
                    <a:pt x="80" y="163"/>
                    <a:pt x="78" y="165"/>
                  </a:cubicBezTo>
                  <a:cubicBezTo>
                    <a:pt x="75" y="167"/>
                    <a:pt x="75" y="163"/>
                    <a:pt x="71" y="162"/>
                  </a:cubicBezTo>
                  <a:cubicBezTo>
                    <a:pt x="68" y="161"/>
                    <a:pt x="66" y="164"/>
                    <a:pt x="61" y="163"/>
                  </a:cubicBezTo>
                  <a:cubicBezTo>
                    <a:pt x="55" y="163"/>
                    <a:pt x="52" y="166"/>
                    <a:pt x="54" y="168"/>
                  </a:cubicBezTo>
                  <a:cubicBezTo>
                    <a:pt x="56" y="170"/>
                    <a:pt x="54" y="173"/>
                    <a:pt x="55" y="175"/>
                  </a:cubicBezTo>
                  <a:cubicBezTo>
                    <a:pt x="57" y="177"/>
                    <a:pt x="64" y="176"/>
                    <a:pt x="69" y="179"/>
                  </a:cubicBezTo>
                  <a:cubicBezTo>
                    <a:pt x="75" y="182"/>
                    <a:pt x="76" y="180"/>
                    <a:pt x="79" y="182"/>
                  </a:cubicBezTo>
                  <a:cubicBezTo>
                    <a:pt x="81" y="184"/>
                    <a:pt x="82" y="183"/>
                    <a:pt x="82" y="187"/>
                  </a:cubicBezTo>
                  <a:cubicBezTo>
                    <a:pt x="82" y="191"/>
                    <a:pt x="85" y="194"/>
                    <a:pt x="91" y="196"/>
                  </a:cubicBezTo>
                  <a:cubicBezTo>
                    <a:pt x="96" y="197"/>
                    <a:pt x="92" y="201"/>
                    <a:pt x="93" y="204"/>
                  </a:cubicBezTo>
                  <a:cubicBezTo>
                    <a:pt x="95" y="208"/>
                    <a:pt x="91" y="213"/>
                    <a:pt x="92" y="217"/>
                  </a:cubicBezTo>
                  <a:cubicBezTo>
                    <a:pt x="93" y="221"/>
                    <a:pt x="89" y="235"/>
                    <a:pt x="87" y="236"/>
                  </a:cubicBezTo>
                  <a:cubicBezTo>
                    <a:pt x="87" y="236"/>
                    <a:pt x="86" y="236"/>
                    <a:pt x="86" y="236"/>
                  </a:cubicBezTo>
                  <a:cubicBezTo>
                    <a:pt x="83" y="237"/>
                    <a:pt x="74" y="234"/>
                    <a:pt x="68" y="234"/>
                  </a:cubicBezTo>
                  <a:cubicBezTo>
                    <a:pt x="61" y="235"/>
                    <a:pt x="41" y="233"/>
                    <a:pt x="33" y="234"/>
                  </a:cubicBezTo>
                  <a:cubicBezTo>
                    <a:pt x="24" y="235"/>
                    <a:pt x="24" y="231"/>
                    <a:pt x="20" y="231"/>
                  </a:cubicBezTo>
                  <a:cubicBezTo>
                    <a:pt x="15" y="231"/>
                    <a:pt x="17" y="236"/>
                    <a:pt x="11" y="236"/>
                  </a:cubicBezTo>
                  <a:cubicBezTo>
                    <a:pt x="4" y="236"/>
                    <a:pt x="4" y="240"/>
                    <a:pt x="8" y="244"/>
                  </a:cubicBezTo>
                  <a:cubicBezTo>
                    <a:pt x="11" y="246"/>
                    <a:pt x="11" y="250"/>
                    <a:pt x="10" y="254"/>
                  </a:cubicBezTo>
                  <a:cubicBezTo>
                    <a:pt x="10" y="257"/>
                    <a:pt x="10" y="260"/>
                    <a:pt x="11" y="262"/>
                  </a:cubicBezTo>
                  <a:cubicBezTo>
                    <a:pt x="13" y="265"/>
                    <a:pt x="8" y="282"/>
                    <a:pt x="4" y="287"/>
                  </a:cubicBezTo>
                  <a:cubicBezTo>
                    <a:pt x="0" y="292"/>
                    <a:pt x="4" y="293"/>
                    <a:pt x="8" y="296"/>
                  </a:cubicBezTo>
                  <a:cubicBezTo>
                    <a:pt x="12" y="300"/>
                    <a:pt x="9" y="312"/>
                    <a:pt x="9" y="315"/>
                  </a:cubicBezTo>
                  <a:cubicBezTo>
                    <a:pt x="9" y="317"/>
                    <a:pt x="13" y="317"/>
                    <a:pt x="18" y="317"/>
                  </a:cubicBezTo>
                  <a:cubicBezTo>
                    <a:pt x="20" y="317"/>
                    <a:pt x="23" y="316"/>
                    <a:pt x="26" y="315"/>
                  </a:cubicBezTo>
                  <a:cubicBezTo>
                    <a:pt x="28" y="315"/>
                    <a:pt x="30" y="315"/>
                    <a:pt x="32" y="315"/>
                  </a:cubicBezTo>
                  <a:cubicBezTo>
                    <a:pt x="36" y="317"/>
                    <a:pt x="39" y="328"/>
                    <a:pt x="45" y="328"/>
                  </a:cubicBezTo>
                  <a:cubicBezTo>
                    <a:pt x="47" y="327"/>
                    <a:pt x="46" y="326"/>
                    <a:pt x="47" y="324"/>
                  </a:cubicBezTo>
                  <a:cubicBezTo>
                    <a:pt x="49" y="323"/>
                    <a:pt x="51" y="324"/>
                    <a:pt x="54" y="324"/>
                  </a:cubicBezTo>
                  <a:cubicBezTo>
                    <a:pt x="56" y="324"/>
                    <a:pt x="57" y="320"/>
                    <a:pt x="63" y="320"/>
                  </a:cubicBezTo>
                  <a:cubicBezTo>
                    <a:pt x="69" y="320"/>
                    <a:pt x="73" y="320"/>
                    <a:pt x="77" y="320"/>
                  </a:cubicBezTo>
                  <a:cubicBezTo>
                    <a:pt x="81" y="320"/>
                    <a:pt x="84" y="319"/>
                    <a:pt x="85" y="316"/>
                  </a:cubicBezTo>
                  <a:cubicBezTo>
                    <a:pt x="86" y="313"/>
                    <a:pt x="89" y="311"/>
                    <a:pt x="93" y="310"/>
                  </a:cubicBezTo>
                  <a:cubicBezTo>
                    <a:pt x="97" y="310"/>
                    <a:pt x="97" y="305"/>
                    <a:pt x="97" y="303"/>
                  </a:cubicBezTo>
                  <a:cubicBezTo>
                    <a:pt x="97" y="300"/>
                    <a:pt x="104" y="296"/>
                    <a:pt x="105" y="294"/>
                  </a:cubicBezTo>
                  <a:cubicBezTo>
                    <a:pt x="105" y="293"/>
                    <a:pt x="101" y="285"/>
                    <a:pt x="105" y="279"/>
                  </a:cubicBezTo>
                  <a:cubicBezTo>
                    <a:pt x="109" y="272"/>
                    <a:pt x="114" y="272"/>
                    <a:pt x="114" y="268"/>
                  </a:cubicBezTo>
                  <a:cubicBezTo>
                    <a:pt x="114" y="265"/>
                    <a:pt x="118" y="264"/>
                    <a:pt x="124" y="263"/>
                  </a:cubicBezTo>
                  <a:cubicBezTo>
                    <a:pt x="129" y="263"/>
                    <a:pt x="131" y="259"/>
                    <a:pt x="135" y="257"/>
                  </a:cubicBezTo>
                  <a:cubicBezTo>
                    <a:pt x="139" y="255"/>
                    <a:pt x="141" y="253"/>
                    <a:pt x="140" y="248"/>
                  </a:cubicBezTo>
                  <a:cubicBezTo>
                    <a:pt x="140" y="247"/>
                    <a:pt x="139" y="246"/>
                    <a:pt x="139" y="245"/>
                  </a:cubicBezTo>
                  <a:cubicBezTo>
                    <a:pt x="137" y="239"/>
                    <a:pt x="143" y="236"/>
                    <a:pt x="148" y="235"/>
                  </a:cubicBezTo>
                  <a:cubicBezTo>
                    <a:pt x="153" y="234"/>
                    <a:pt x="165" y="237"/>
                    <a:pt x="168" y="239"/>
                  </a:cubicBezTo>
                  <a:cubicBezTo>
                    <a:pt x="171" y="241"/>
                    <a:pt x="175" y="240"/>
                    <a:pt x="180" y="235"/>
                  </a:cubicBezTo>
                  <a:cubicBezTo>
                    <a:pt x="182" y="232"/>
                    <a:pt x="185" y="231"/>
                    <a:pt x="187" y="231"/>
                  </a:cubicBezTo>
                  <a:cubicBezTo>
                    <a:pt x="188" y="230"/>
                    <a:pt x="190" y="230"/>
                    <a:pt x="192" y="229"/>
                  </a:cubicBezTo>
                  <a:cubicBezTo>
                    <a:pt x="195" y="227"/>
                    <a:pt x="194" y="224"/>
                    <a:pt x="199" y="223"/>
                  </a:cubicBezTo>
                  <a:cubicBezTo>
                    <a:pt x="205" y="221"/>
                    <a:pt x="212" y="226"/>
                    <a:pt x="214" y="229"/>
                  </a:cubicBezTo>
                  <a:cubicBezTo>
                    <a:pt x="216" y="232"/>
                    <a:pt x="217" y="233"/>
                    <a:pt x="217" y="235"/>
                  </a:cubicBezTo>
                  <a:cubicBezTo>
                    <a:pt x="218" y="238"/>
                    <a:pt x="220" y="243"/>
                    <a:pt x="228" y="248"/>
                  </a:cubicBezTo>
                  <a:cubicBezTo>
                    <a:pt x="235" y="253"/>
                    <a:pt x="238" y="259"/>
                    <a:pt x="242" y="261"/>
                  </a:cubicBezTo>
                  <a:cubicBezTo>
                    <a:pt x="246" y="263"/>
                    <a:pt x="250" y="262"/>
                    <a:pt x="252" y="265"/>
                  </a:cubicBezTo>
                  <a:cubicBezTo>
                    <a:pt x="255" y="268"/>
                    <a:pt x="258" y="270"/>
                    <a:pt x="262" y="271"/>
                  </a:cubicBezTo>
                  <a:cubicBezTo>
                    <a:pt x="265" y="273"/>
                    <a:pt x="266" y="277"/>
                    <a:pt x="269" y="278"/>
                  </a:cubicBezTo>
                  <a:cubicBezTo>
                    <a:pt x="273" y="278"/>
                    <a:pt x="270" y="281"/>
                    <a:pt x="273" y="284"/>
                  </a:cubicBezTo>
                  <a:cubicBezTo>
                    <a:pt x="275" y="287"/>
                    <a:pt x="276" y="292"/>
                    <a:pt x="273" y="296"/>
                  </a:cubicBezTo>
                  <a:cubicBezTo>
                    <a:pt x="271" y="299"/>
                    <a:pt x="272" y="304"/>
                    <a:pt x="274" y="304"/>
                  </a:cubicBezTo>
                  <a:cubicBezTo>
                    <a:pt x="275" y="304"/>
                    <a:pt x="279" y="298"/>
                    <a:pt x="279" y="295"/>
                  </a:cubicBezTo>
                  <a:cubicBezTo>
                    <a:pt x="279" y="292"/>
                    <a:pt x="283" y="292"/>
                    <a:pt x="285" y="289"/>
                  </a:cubicBezTo>
                  <a:cubicBezTo>
                    <a:pt x="288" y="286"/>
                    <a:pt x="281" y="285"/>
                    <a:pt x="280" y="281"/>
                  </a:cubicBezTo>
                  <a:cubicBezTo>
                    <a:pt x="279" y="276"/>
                    <a:pt x="285" y="272"/>
                    <a:pt x="291" y="276"/>
                  </a:cubicBezTo>
                  <a:cubicBezTo>
                    <a:pt x="296" y="279"/>
                    <a:pt x="298" y="282"/>
                    <a:pt x="299" y="276"/>
                  </a:cubicBezTo>
                  <a:cubicBezTo>
                    <a:pt x="299" y="271"/>
                    <a:pt x="282" y="264"/>
                    <a:pt x="277" y="261"/>
                  </a:cubicBezTo>
                  <a:cubicBezTo>
                    <a:pt x="273" y="259"/>
                    <a:pt x="276" y="255"/>
                    <a:pt x="270" y="255"/>
                  </a:cubicBezTo>
                  <a:cubicBezTo>
                    <a:pt x="263" y="255"/>
                    <a:pt x="255" y="247"/>
                    <a:pt x="253" y="238"/>
                  </a:cubicBezTo>
                  <a:cubicBezTo>
                    <a:pt x="251" y="229"/>
                    <a:pt x="240" y="228"/>
                    <a:pt x="238" y="223"/>
                  </a:cubicBezTo>
                  <a:cubicBezTo>
                    <a:pt x="235" y="217"/>
                    <a:pt x="240" y="217"/>
                    <a:pt x="238" y="212"/>
                  </a:cubicBezTo>
                  <a:cubicBezTo>
                    <a:pt x="236" y="207"/>
                    <a:pt x="246" y="204"/>
                    <a:pt x="250" y="205"/>
                  </a:cubicBezTo>
                  <a:cubicBezTo>
                    <a:pt x="251" y="206"/>
                    <a:pt x="251" y="207"/>
                    <a:pt x="251" y="208"/>
                  </a:cubicBezTo>
                  <a:cubicBezTo>
                    <a:pt x="252" y="210"/>
                    <a:pt x="252" y="213"/>
                    <a:pt x="253" y="213"/>
                  </a:cubicBezTo>
                  <a:cubicBezTo>
                    <a:pt x="256" y="213"/>
                    <a:pt x="261" y="212"/>
                    <a:pt x="262" y="216"/>
                  </a:cubicBezTo>
                  <a:cubicBezTo>
                    <a:pt x="262" y="220"/>
                    <a:pt x="269" y="228"/>
                    <a:pt x="271" y="231"/>
                  </a:cubicBezTo>
                  <a:cubicBezTo>
                    <a:pt x="274" y="234"/>
                    <a:pt x="279" y="233"/>
                    <a:pt x="280" y="236"/>
                  </a:cubicBezTo>
                  <a:cubicBezTo>
                    <a:pt x="280" y="238"/>
                    <a:pt x="284" y="240"/>
                    <a:pt x="289" y="241"/>
                  </a:cubicBezTo>
                  <a:cubicBezTo>
                    <a:pt x="290" y="241"/>
                    <a:pt x="292" y="242"/>
                    <a:pt x="293" y="243"/>
                  </a:cubicBezTo>
                  <a:cubicBezTo>
                    <a:pt x="295" y="244"/>
                    <a:pt x="297" y="245"/>
                    <a:pt x="299" y="247"/>
                  </a:cubicBezTo>
                  <a:cubicBezTo>
                    <a:pt x="302" y="249"/>
                    <a:pt x="304" y="251"/>
                    <a:pt x="306" y="252"/>
                  </a:cubicBezTo>
                  <a:cubicBezTo>
                    <a:pt x="307" y="252"/>
                    <a:pt x="307" y="252"/>
                    <a:pt x="307" y="253"/>
                  </a:cubicBezTo>
                  <a:cubicBezTo>
                    <a:pt x="311" y="255"/>
                    <a:pt x="313" y="256"/>
                    <a:pt x="310" y="259"/>
                  </a:cubicBezTo>
                  <a:cubicBezTo>
                    <a:pt x="307" y="262"/>
                    <a:pt x="306" y="272"/>
                    <a:pt x="309" y="275"/>
                  </a:cubicBezTo>
                  <a:cubicBezTo>
                    <a:pt x="313" y="278"/>
                    <a:pt x="314" y="283"/>
                    <a:pt x="317" y="284"/>
                  </a:cubicBezTo>
                  <a:cubicBezTo>
                    <a:pt x="317" y="284"/>
                    <a:pt x="317" y="284"/>
                    <a:pt x="317" y="284"/>
                  </a:cubicBezTo>
                  <a:cubicBezTo>
                    <a:pt x="321" y="285"/>
                    <a:pt x="323" y="290"/>
                    <a:pt x="323" y="293"/>
                  </a:cubicBezTo>
                  <a:cubicBezTo>
                    <a:pt x="322" y="297"/>
                    <a:pt x="328" y="299"/>
                    <a:pt x="330" y="296"/>
                  </a:cubicBezTo>
                  <a:cubicBezTo>
                    <a:pt x="333" y="293"/>
                    <a:pt x="340" y="298"/>
                    <a:pt x="340" y="299"/>
                  </a:cubicBezTo>
                  <a:cubicBezTo>
                    <a:pt x="340" y="301"/>
                    <a:pt x="333" y="297"/>
                    <a:pt x="329" y="300"/>
                  </a:cubicBezTo>
                  <a:cubicBezTo>
                    <a:pt x="324" y="303"/>
                    <a:pt x="332" y="306"/>
                    <a:pt x="331" y="309"/>
                  </a:cubicBezTo>
                  <a:cubicBezTo>
                    <a:pt x="330" y="313"/>
                    <a:pt x="333" y="317"/>
                    <a:pt x="336" y="317"/>
                  </a:cubicBezTo>
                  <a:cubicBezTo>
                    <a:pt x="340" y="317"/>
                    <a:pt x="344" y="323"/>
                    <a:pt x="346" y="322"/>
                  </a:cubicBezTo>
                  <a:cubicBezTo>
                    <a:pt x="348" y="320"/>
                    <a:pt x="344" y="312"/>
                    <a:pt x="344" y="311"/>
                  </a:cubicBezTo>
                  <a:cubicBezTo>
                    <a:pt x="345" y="310"/>
                    <a:pt x="350" y="313"/>
                    <a:pt x="352" y="311"/>
                  </a:cubicBezTo>
                  <a:cubicBezTo>
                    <a:pt x="354" y="308"/>
                    <a:pt x="350" y="306"/>
                    <a:pt x="347" y="306"/>
                  </a:cubicBezTo>
                  <a:cubicBezTo>
                    <a:pt x="344" y="306"/>
                    <a:pt x="347" y="302"/>
                    <a:pt x="351" y="304"/>
                  </a:cubicBezTo>
                  <a:cubicBezTo>
                    <a:pt x="355" y="307"/>
                    <a:pt x="357" y="304"/>
                    <a:pt x="358" y="303"/>
                  </a:cubicBezTo>
                  <a:cubicBezTo>
                    <a:pt x="360" y="303"/>
                    <a:pt x="361" y="296"/>
                    <a:pt x="355" y="295"/>
                  </a:cubicBezTo>
                  <a:cubicBezTo>
                    <a:pt x="349" y="293"/>
                    <a:pt x="350" y="299"/>
                    <a:pt x="346" y="295"/>
                  </a:cubicBezTo>
                  <a:cubicBezTo>
                    <a:pt x="342" y="291"/>
                    <a:pt x="350" y="293"/>
                    <a:pt x="350" y="289"/>
                  </a:cubicBezTo>
                  <a:cubicBezTo>
                    <a:pt x="350" y="286"/>
                    <a:pt x="344" y="281"/>
                    <a:pt x="341" y="277"/>
                  </a:cubicBezTo>
                  <a:cubicBezTo>
                    <a:pt x="338" y="273"/>
                    <a:pt x="345" y="271"/>
                    <a:pt x="346" y="274"/>
                  </a:cubicBezTo>
                  <a:cubicBezTo>
                    <a:pt x="348" y="277"/>
                    <a:pt x="352" y="277"/>
                    <a:pt x="355" y="275"/>
                  </a:cubicBezTo>
                  <a:cubicBezTo>
                    <a:pt x="358" y="274"/>
                    <a:pt x="352" y="269"/>
                    <a:pt x="357" y="267"/>
                  </a:cubicBezTo>
                  <a:cubicBezTo>
                    <a:pt x="362" y="266"/>
                    <a:pt x="362" y="269"/>
                    <a:pt x="363" y="269"/>
                  </a:cubicBezTo>
                  <a:cubicBezTo>
                    <a:pt x="365" y="270"/>
                    <a:pt x="366" y="266"/>
                    <a:pt x="372" y="266"/>
                  </a:cubicBezTo>
                  <a:cubicBezTo>
                    <a:pt x="374" y="266"/>
                    <a:pt x="376" y="267"/>
                    <a:pt x="379" y="269"/>
                  </a:cubicBezTo>
                  <a:cubicBezTo>
                    <a:pt x="381" y="270"/>
                    <a:pt x="383" y="272"/>
                    <a:pt x="385" y="272"/>
                  </a:cubicBezTo>
                  <a:cubicBezTo>
                    <a:pt x="386" y="272"/>
                    <a:pt x="387" y="272"/>
                    <a:pt x="388" y="271"/>
                  </a:cubicBezTo>
                  <a:cubicBezTo>
                    <a:pt x="407" y="265"/>
                    <a:pt x="407" y="265"/>
                    <a:pt x="407" y="265"/>
                  </a:cubicBezTo>
                  <a:cubicBezTo>
                    <a:pt x="408" y="265"/>
                    <a:pt x="409" y="265"/>
                    <a:pt x="409" y="264"/>
                  </a:cubicBezTo>
                  <a:cubicBezTo>
                    <a:pt x="411" y="263"/>
                    <a:pt x="404" y="260"/>
                    <a:pt x="401" y="258"/>
                  </a:cubicBezTo>
                  <a:cubicBezTo>
                    <a:pt x="400" y="257"/>
                    <a:pt x="399" y="254"/>
                    <a:pt x="399" y="252"/>
                  </a:cubicBezTo>
                  <a:cubicBezTo>
                    <a:pt x="398" y="251"/>
                    <a:pt x="398" y="250"/>
                    <a:pt x="397" y="250"/>
                  </a:cubicBezTo>
                  <a:cubicBezTo>
                    <a:pt x="395" y="250"/>
                    <a:pt x="393" y="242"/>
                    <a:pt x="395" y="242"/>
                  </a:cubicBezTo>
                  <a:cubicBezTo>
                    <a:pt x="397" y="241"/>
                    <a:pt x="400" y="234"/>
                    <a:pt x="403" y="233"/>
                  </a:cubicBezTo>
                  <a:cubicBezTo>
                    <a:pt x="405" y="232"/>
                    <a:pt x="405" y="231"/>
                    <a:pt x="406" y="230"/>
                  </a:cubicBezTo>
                  <a:cubicBezTo>
                    <a:pt x="406" y="229"/>
                    <a:pt x="406" y="227"/>
                    <a:pt x="406" y="225"/>
                  </a:cubicBezTo>
                  <a:cubicBezTo>
                    <a:pt x="406" y="221"/>
                    <a:pt x="408" y="216"/>
                    <a:pt x="411" y="216"/>
                  </a:cubicBezTo>
                  <a:cubicBezTo>
                    <a:pt x="414" y="216"/>
                    <a:pt x="417" y="216"/>
                    <a:pt x="417" y="210"/>
                  </a:cubicBezTo>
                  <a:cubicBezTo>
                    <a:pt x="417" y="210"/>
                    <a:pt x="417" y="210"/>
                    <a:pt x="416" y="210"/>
                  </a:cubicBezTo>
                  <a:cubicBezTo>
                    <a:pt x="416" y="205"/>
                    <a:pt x="417" y="205"/>
                    <a:pt x="422" y="202"/>
                  </a:cubicBezTo>
                  <a:cubicBezTo>
                    <a:pt x="426" y="198"/>
                    <a:pt x="427" y="192"/>
                    <a:pt x="431" y="191"/>
                  </a:cubicBezTo>
                  <a:cubicBezTo>
                    <a:pt x="435" y="190"/>
                    <a:pt x="437" y="188"/>
                    <a:pt x="443" y="189"/>
                  </a:cubicBezTo>
                  <a:cubicBezTo>
                    <a:pt x="449" y="190"/>
                    <a:pt x="440" y="194"/>
                    <a:pt x="444" y="196"/>
                  </a:cubicBezTo>
                  <a:cubicBezTo>
                    <a:pt x="448" y="198"/>
                    <a:pt x="460" y="196"/>
                    <a:pt x="461" y="199"/>
                  </a:cubicBezTo>
                  <a:cubicBezTo>
                    <a:pt x="462" y="202"/>
                    <a:pt x="447" y="205"/>
                    <a:pt x="447" y="207"/>
                  </a:cubicBezTo>
                  <a:cubicBezTo>
                    <a:pt x="447" y="208"/>
                    <a:pt x="455" y="210"/>
                    <a:pt x="458" y="212"/>
                  </a:cubicBezTo>
                  <a:cubicBezTo>
                    <a:pt x="460" y="213"/>
                    <a:pt x="457" y="218"/>
                    <a:pt x="458" y="220"/>
                  </a:cubicBezTo>
                  <a:cubicBezTo>
                    <a:pt x="459" y="221"/>
                    <a:pt x="463" y="220"/>
                    <a:pt x="467" y="218"/>
                  </a:cubicBezTo>
                  <a:cubicBezTo>
                    <a:pt x="470" y="215"/>
                    <a:pt x="473" y="216"/>
                    <a:pt x="477" y="213"/>
                  </a:cubicBezTo>
                  <a:cubicBezTo>
                    <a:pt x="481" y="210"/>
                    <a:pt x="490" y="213"/>
                    <a:pt x="491" y="211"/>
                  </a:cubicBezTo>
                  <a:cubicBezTo>
                    <a:pt x="492" y="209"/>
                    <a:pt x="489" y="208"/>
                    <a:pt x="480" y="208"/>
                  </a:cubicBezTo>
                  <a:cubicBezTo>
                    <a:pt x="472" y="209"/>
                    <a:pt x="472" y="201"/>
                    <a:pt x="472" y="200"/>
                  </a:cubicBezTo>
                  <a:cubicBezTo>
                    <a:pt x="472" y="198"/>
                    <a:pt x="480" y="192"/>
                    <a:pt x="485" y="191"/>
                  </a:cubicBezTo>
                  <a:cubicBezTo>
                    <a:pt x="490" y="191"/>
                    <a:pt x="494" y="189"/>
                    <a:pt x="499" y="187"/>
                  </a:cubicBezTo>
                  <a:cubicBezTo>
                    <a:pt x="501" y="186"/>
                    <a:pt x="504" y="185"/>
                    <a:pt x="507" y="185"/>
                  </a:cubicBezTo>
                  <a:cubicBezTo>
                    <a:pt x="507" y="182"/>
                    <a:pt x="506" y="180"/>
                    <a:pt x="508" y="180"/>
                  </a:cubicBezTo>
                  <a:cubicBezTo>
                    <a:pt x="509" y="179"/>
                    <a:pt x="514" y="174"/>
                    <a:pt x="516" y="174"/>
                  </a:cubicBezTo>
                  <a:cubicBezTo>
                    <a:pt x="518" y="174"/>
                    <a:pt x="525" y="175"/>
                    <a:pt x="525" y="174"/>
                  </a:cubicBezTo>
                  <a:cubicBezTo>
                    <a:pt x="525" y="173"/>
                    <a:pt x="527" y="169"/>
                    <a:pt x="527" y="168"/>
                  </a:cubicBezTo>
                  <a:cubicBezTo>
                    <a:pt x="526" y="167"/>
                    <a:pt x="524" y="165"/>
                    <a:pt x="524" y="164"/>
                  </a:cubicBezTo>
                  <a:cubicBezTo>
                    <a:pt x="525" y="162"/>
                    <a:pt x="528" y="162"/>
                    <a:pt x="528" y="161"/>
                  </a:cubicBezTo>
                  <a:cubicBezTo>
                    <a:pt x="528" y="160"/>
                    <a:pt x="525" y="159"/>
                    <a:pt x="525" y="158"/>
                  </a:cubicBezTo>
                  <a:moveTo>
                    <a:pt x="343" y="151"/>
                  </a:moveTo>
                  <a:cubicBezTo>
                    <a:pt x="343" y="153"/>
                    <a:pt x="344" y="157"/>
                    <a:pt x="343" y="158"/>
                  </a:cubicBezTo>
                  <a:cubicBezTo>
                    <a:pt x="343" y="157"/>
                    <a:pt x="343" y="157"/>
                    <a:pt x="343" y="157"/>
                  </a:cubicBezTo>
                  <a:cubicBezTo>
                    <a:pt x="344" y="156"/>
                    <a:pt x="343" y="153"/>
                    <a:pt x="343" y="151"/>
                  </a:cubicBezTo>
                  <a:moveTo>
                    <a:pt x="340" y="248"/>
                  </a:moveTo>
                  <a:cubicBezTo>
                    <a:pt x="340" y="248"/>
                    <a:pt x="340" y="248"/>
                    <a:pt x="340" y="248"/>
                  </a:cubicBezTo>
                  <a:cubicBezTo>
                    <a:pt x="340" y="248"/>
                    <a:pt x="340" y="248"/>
                    <a:pt x="340" y="248"/>
                  </a:cubicBezTo>
                  <a:close/>
                  <a:moveTo>
                    <a:pt x="343" y="171"/>
                  </a:moveTo>
                  <a:cubicBezTo>
                    <a:pt x="343" y="171"/>
                    <a:pt x="344" y="171"/>
                    <a:pt x="344" y="171"/>
                  </a:cubicBezTo>
                  <a:cubicBezTo>
                    <a:pt x="344" y="171"/>
                    <a:pt x="343" y="171"/>
                    <a:pt x="343" y="171"/>
                  </a:cubicBezTo>
                  <a:moveTo>
                    <a:pt x="341" y="245"/>
                  </a:moveTo>
                  <a:cubicBezTo>
                    <a:pt x="341" y="244"/>
                    <a:pt x="341" y="244"/>
                    <a:pt x="341" y="244"/>
                  </a:cubicBezTo>
                  <a:cubicBezTo>
                    <a:pt x="341" y="244"/>
                    <a:pt x="341" y="244"/>
                    <a:pt x="341" y="245"/>
                  </a:cubicBezTo>
                  <a:moveTo>
                    <a:pt x="342" y="224"/>
                  </a:moveTo>
                  <a:cubicBezTo>
                    <a:pt x="342" y="224"/>
                    <a:pt x="342" y="224"/>
                    <a:pt x="342" y="224"/>
                  </a:cubicBezTo>
                  <a:cubicBezTo>
                    <a:pt x="342" y="224"/>
                    <a:pt x="342" y="224"/>
                    <a:pt x="342" y="224"/>
                  </a:cubicBezTo>
                  <a:moveTo>
                    <a:pt x="341" y="225"/>
                  </a:moveTo>
                  <a:cubicBezTo>
                    <a:pt x="341" y="225"/>
                    <a:pt x="341" y="225"/>
                    <a:pt x="341" y="225"/>
                  </a:cubicBezTo>
                  <a:cubicBezTo>
                    <a:pt x="341" y="225"/>
                    <a:pt x="341" y="225"/>
                    <a:pt x="341" y="225"/>
                  </a:cubicBezTo>
                  <a:moveTo>
                    <a:pt x="342" y="224"/>
                  </a:moveTo>
                  <a:cubicBezTo>
                    <a:pt x="342" y="224"/>
                    <a:pt x="342" y="224"/>
                    <a:pt x="342" y="224"/>
                  </a:cubicBezTo>
                  <a:cubicBezTo>
                    <a:pt x="342" y="224"/>
                    <a:pt x="342" y="224"/>
                    <a:pt x="342" y="224"/>
                  </a:cubicBezTo>
                  <a:cubicBezTo>
                    <a:pt x="342" y="224"/>
                    <a:pt x="342" y="224"/>
                    <a:pt x="342" y="224"/>
                  </a:cubicBezTo>
                  <a:moveTo>
                    <a:pt x="341" y="221"/>
                  </a:moveTo>
                  <a:cubicBezTo>
                    <a:pt x="341" y="221"/>
                    <a:pt x="341" y="221"/>
                    <a:pt x="341" y="221"/>
                  </a:cubicBezTo>
                  <a:cubicBezTo>
                    <a:pt x="341" y="221"/>
                    <a:pt x="341" y="221"/>
                    <a:pt x="341" y="221"/>
                  </a:cubicBezTo>
                  <a:moveTo>
                    <a:pt x="345" y="172"/>
                  </a:moveTo>
                  <a:cubicBezTo>
                    <a:pt x="345" y="172"/>
                    <a:pt x="345" y="172"/>
                    <a:pt x="345" y="172"/>
                  </a:cubicBezTo>
                  <a:close/>
                  <a:moveTo>
                    <a:pt x="344" y="174"/>
                  </a:moveTo>
                  <a:cubicBezTo>
                    <a:pt x="345" y="173"/>
                    <a:pt x="345" y="173"/>
                    <a:pt x="345" y="173"/>
                  </a:cubicBezTo>
                  <a:cubicBezTo>
                    <a:pt x="345" y="173"/>
                    <a:pt x="345" y="173"/>
                    <a:pt x="344" y="174"/>
                  </a:cubicBezTo>
                  <a:moveTo>
                    <a:pt x="345" y="173"/>
                  </a:moveTo>
                  <a:cubicBezTo>
                    <a:pt x="345" y="173"/>
                    <a:pt x="345" y="173"/>
                    <a:pt x="345" y="173"/>
                  </a:cubicBezTo>
                  <a:cubicBezTo>
                    <a:pt x="345" y="173"/>
                    <a:pt x="345" y="173"/>
                    <a:pt x="345" y="173"/>
                  </a:cubicBezTo>
                  <a:moveTo>
                    <a:pt x="326" y="196"/>
                  </a:moveTo>
                  <a:cubicBezTo>
                    <a:pt x="326" y="196"/>
                    <a:pt x="326" y="196"/>
                    <a:pt x="326" y="196"/>
                  </a:cubicBezTo>
                  <a:cubicBezTo>
                    <a:pt x="326" y="196"/>
                    <a:pt x="326" y="196"/>
                    <a:pt x="326" y="196"/>
                  </a:cubicBezTo>
                  <a:moveTo>
                    <a:pt x="324" y="197"/>
                  </a:moveTo>
                  <a:cubicBezTo>
                    <a:pt x="325" y="197"/>
                    <a:pt x="325" y="197"/>
                    <a:pt x="325" y="197"/>
                  </a:cubicBezTo>
                  <a:cubicBezTo>
                    <a:pt x="325" y="197"/>
                    <a:pt x="325" y="197"/>
                    <a:pt x="324" y="197"/>
                  </a:cubicBezTo>
                  <a:moveTo>
                    <a:pt x="341" y="245"/>
                  </a:moveTo>
                  <a:cubicBezTo>
                    <a:pt x="341" y="245"/>
                    <a:pt x="341" y="245"/>
                    <a:pt x="340" y="245"/>
                  </a:cubicBezTo>
                  <a:cubicBezTo>
                    <a:pt x="341" y="245"/>
                    <a:pt x="341" y="245"/>
                    <a:pt x="341" y="245"/>
                  </a:cubicBezTo>
                  <a:moveTo>
                    <a:pt x="341" y="249"/>
                  </a:moveTo>
                  <a:cubicBezTo>
                    <a:pt x="340" y="249"/>
                    <a:pt x="340" y="249"/>
                    <a:pt x="340" y="249"/>
                  </a:cubicBezTo>
                  <a:cubicBezTo>
                    <a:pt x="340" y="249"/>
                    <a:pt x="340" y="249"/>
                    <a:pt x="341" y="249"/>
                  </a:cubicBezTo>
                  <a:moveTo>
                    <a:pt x="345" y="172"/>
                  </a:moveTo>
                  <a:cubicBezTo>
                    <a:pt x="345" y="172"/>
                    <a:pt x="345" y="172"/>
                    <a:pt x="345" y="172"/>
                  </a:cubicBezTo>
                  <a:cubicBezTo>
                    <a:pt x="345" y="172"/>
                    <a:pt x="345" y="172"/>
                    <a:pt x="345" y="172"/>
                  </a:cubicBezTo>
                  <a:cubicBezTo>
                    <a:pt x="345" y="172"/>
                    <a:pt x="345" y="172"/>
                    <a:pt x="345" y="172"/>
                  </a:cubicBezTo>
                  <a:moveTo>
                    <a:pt x="344" y="171"/>
                  </a:moveTo>
                  <a:cubicBezTo>
                    <a:pt x="344" y="171"/>
                    <a:pt x="344" y="171"/>
                    <a:pt x="344" y="171"/>
                  </a:cubicBezTo>
                  <a:cubicBezTo>
                    <a:pt x="344" y="171"/>
                    <a:pt x="344" y="171"/>
                    <a:pt x="344" y="171"/>
                  </a:cubicBezTo>
                  <a:moveTo>
                    <a:pt x="345" y="171"/>
                  </a:moveTo>
                  <a:cubicBezTo>
                    <a:pt x="345" y="171"/>
                    <a:pt x="345" y="171"/>
                    <a:pt x="345" y="171"/>
                  </a:cubicBezTo>
                  <a:cubicBezTo>
                    <a:pt x="345" y="171"/>
                    <a:pt x="345" y="171"/>
                    <a:pt x="345" y="171"/>
                  </a:cubicBezTo>
                  <a:moveTo>
                    <a:pt x="353" y="123"/>
                  </a:moveTo>
                  <a:cubicBezTo>
                    <a:pt x="352" y="122"/>
                    <a:pt x="352" y="122"/>
                    <a:pt x="352" y="121"/>
                  </a:cubicBezTo>
                  <a:cubicBezTo>
                    <a:pt x="352" y="121"/>
                    <a:pt x="352" y="122"/>
                    <a:pt x="352" y="122"/>
                  </a:cubicBezTo>
                  <a:cubicBezTo>
                    <a:pt x="352" y="123"/>
                    <a:pt x="352" y="123"/>
                    <a:pt x="353" y="123"/>
                  </a:cubicBezTo>
                  <a:moveTo>
                    <a:pt x="353" y="125"/>
                  </a:moveTo>
                  <a:cubicBezTo>
                    <a:pt x="353" y="125"/>
                    <a:pt x="353" y="125"/>
                    <a:pt x="353" y="125"/>
                  </a:cubicBezTo>
                  <a:cubicBezTo>
                    <a:pt x="353" y="125"/>
                    <a:pt x="353" y="125"/>
                    <a:pt x="353" y="125"/>
                  </a:cubicBezTo>
                  <a:moveTo>
                    <a:pt x="353" y="124"/>
                  </a:moveTo>
                  <a:cubicBezTo>
                    <a:pt x="353" y="124"/>
                    <a:pt x="353" y="124"/>
                    <a:pt x="353" y="123"/>
                  </a:cubicBezTo>
                  <a:cubicBezTo>
                    <a:pt x="353" y="124"/>
                    <a:pt x="353" y="124"/>
                    <a:pt x="353" y="124"/>
                  </a:cubicBezTo>
                  <a:moveTo>
                    <a:pt x="352" y="117"/>
                  </a:moveTo>
                  <a:cubicBezTo>
                    <a:pt x="352" y="117"/>
                    <a:pt x="352" y="117"/>
                    <a:pt x="353" y="116"/>
                  </a:cubicBezTo>
                  <a:cubicBezTo>
                    <a:pt x="352" y="117"/>
                    <a:pt x="352" y="117"/>
                    <a:pt x="352" y="117"/>
                  </a:cubicBezTo>
                  <a:moveTo>
                    <a:pt x="352" y="118"/>
                  </a:moveTo>
                  <a:cubicBezTo>
                    <a:pt x="352" y="118"/>
                    <a:pt x="352" y="118"/>
                    <a:pt x="352" y="119"/>
                  </a:cubicBezTo>
                  <a:cubicBezTo>
                    <a:pt x="352" y="118"/>
                    <a:pt x="352" y="118"/>
                    <a:pt x="352" y="118"/>
                  </a:cubicBezTo>
                  <a:moveTo>
                    <a:pt x="352" y="119"/>
                  </a:moveTo>
                  <a:cubicBezTo>
                    <a:pt x="352" y="120"/>
                    <a:pt x="352" y="120"/>
                    <a:pt x="352" y="121"/>
                  </a:cubicBezTo>
                  <a:cubicBezTo>
                    <a:pt x="352" y="120"/>
                    <a:pt x="352" y="120"/>
                    <a:pt x="352" y="119"/>
                  </a:cubicBezTo>
                  <a:moveTo>
                    <a:pt x="353" y="88"/>
                  </a:moveTo>
                  <a:cubicBezTo>
                    <a:pt x="353" y="88"/>
                    <a:pt x="353" y="88"/>
                    <a:pt x="353" y="88"/>
                  </a:cubicBezTo>
                  <a:cubicBezTo>
                    <a:pt x="353" y="88"/>
                    <a:pt x="353" y="88"/>
                    <a:pt x="353" y="88"/>
                  </a:cubicBezTo>
                  <a:moveTo>
                    <a:pt x="383" y="170"/>
                  </a:moveTo>
                  <a:cubicBezTo>
                    <a:pt x="383" y="170"/>
                    <a:pt x="382" y="170"/>
                    <a:pt x="382" y="170"/>
                  </a:cubicBezTo>
                  <a:cubicBezTo>
                    <a:pt x="382" y="170"/>
                    <a:pt x="383" y="170"/>
                    <a:pt x="383" y="170"/>
                  </a:cubicBezTo>
                  <a:moveTo>
                    <a:pt x="393" y="166"/>
                  </a:moveTo>
                  <a:cubicBezTo>
                    <a:pt x="391" y="167"/>
                    <a:pt x="389" y="167"/>
                    <a:pt x="387" y="168"/>
                  </a:cubicBezTo>
                  <a:cubicBezTo>
                    <a:pt x="385" y="168"/>
                    <a:pt x="384" y="169"/>
                    <a:pt x="383" y="170"/>
                  </a:cubicBezTo>
                  <a:cubicBezTo>
                    <a:pt x="385" y="168"/>
                    <a:pt x="389" y="167"/>
                    <a:pt x="393" y="166"/>
                  </a:cubicBezTo>
                  <a:moveTo>
                    <a:pt x="395" y="166"/>
                  </a:moveTo>
                  <a:cubicBezTo>
                    <a:pt x="395" y="166"/>
                    <a:pt x="395" y="166"/>
                    <a:pt x="395" y="166"/>
                  </a:cubicBezTo>
                  <a:cubicBezTo>
                    <a:pt x="395" y="166"/>
                    <a:pt x="395" y="166"/>
                    <a:pt x="395" y="166"/>
                  </a:cubicBezTo>
                  <a:moveTo>
                    <a:pt x="394" y="166"/>
                  </a:moveTo>
                  <a:cubicBezTo>
                    <a:pt x="394" y="166"/>
                    <a:pt x="394" y="166"/>
                    <a:pt x="394" y="166"/>
                  </a:cubicBezTo>
                  <a:cubicBezTo>
                    <a:pt x="394" y="166"/>
                    <a:pt x="394" y="166"/>
                    <a:pt x="394" y="166"/>
                  </a:cubicBezTo>
                  <a:moveTo>
                    <a:pt x="393" y="166"/>
                  </a:moveTo>
                  <a:cubicBezTo>
                    <a:pt x="393" y="166"/>
                    <a:pt x="393" y="166"/>
                    <a:pt x="393" y="166"/>
                  </a:cubicBezTo>
                  <a:cubicBezTo>
                    <a:pt x="393" y="166"/>
                    <a:pt x="393" y="166"/>
                    <a:pt x="393" y="166"/>
                  </a:cubicBezTo>
                  <a:moveTo>
                    <a:pt x="387" y="61"/>
                  </a:moveTo>
                  <a:cubicBezTo>
                    <a:pt x="387" y="61"/>
                    <a:pt x="388" y="60"/>
                    <a:pt x="388" y="60"/>
                  </a:cubicBezTo>
                  <a:cubicBezTo>
                    <a:pt x="388" y="60"/>
                    <a:pt x="387" y="61"/>
                    <a:pt x="387" y="61"/>
                  </a:cubicBezTo>
                  <a:moveTo>
                    <a:pt x="346" y="82"/>
                  </a:moveTo>
                  <a:cubicBezTo>
                    <a:pt x="346" y="82"/>
                    <a:pt x="346" y="82"/>
                    <a:pt x="346" y="82"/>
                  </a:cubicBezTo>
                  <a:cubicBezTo>
                    <a:pt x="346" y="82"/>
                    <a:pt x="346" y="82"/>
                    <a:pt x="346" y="82"/>
                  </a:cubicBezTo>
                  <a:moveTo>
                    <a:pt x="346" y="83"/>
                  </a:moveTo>
                  <a:cubicBezTo>
                    <a:pt x="346" y="83"/>
                    <a:pt x="346" y="83"/>
                    <a:pt x="347" y="83"/>
                  </a:cubicBezTo>
                  <a:cubicBezTo>
                    <a:pt x="346" y="83"/>
                    <a:pt x="346" y="83"/>
                    <a:pt x="346" y="83"/>
                  </a:cubicBezTo>
                  <a:moveTo>
                    <a:pt x="347" y="83"/>
                  </a:moveTo>
                  <a:cubicBezTo>
                    <a:pt x="347" y="83"/>
                    <a:pt x="347" y="83"/>
                    <a:pt x="347" y="83"/>
                  </a:cubicBezTo>
                  <a:close/>
                  <a:moveTo>
                    <a:pt x="339" y="166"/>
                  </a:moveTo>
                  <a:cubicBezTo>
                    <a:pt x="339" y="166"/>
                    <a:pt x="339" y="166"/>
                    <a:pt x="339" y="166"/>
                  </a:cubicBezTo>
                  <a:cubicBezTo>
                    <a:pt x="339" y="166"/>
                    <a:pt x="339" y="166"/>
                    <a:pt x="339" y="166"/>
                  </a:cubicBezTo>
                  <a:moveTo>
                    <a:pt x="339" y="167"/>
                  </a:moveTo>
                  <a:cubicBezTo>
                    <a:pt x="339" y="167"/>
                    <a:pt x="339" y="167"/>
                    <a:pt x="339" y="167"/>
                  </a:cubicBezTo>
                  <a:cubicBezTo>
                    <a:pt x="339" y="167"/>
                    <a:pt x="339" y="167"/>
                    <a:pt x="339" y="167"/>
                  </a:cubicBezTo>
                  <a:moveTo>
                    <a:pt x="340" y="168"/>
                  </a:moveTo>
                  <a:cubicBezTo>
                    <a:pt x="340" y="168"/>
                    <a:pt x="340" y="168"/>
                    <a:pt x="340" y="168"/>
                  </a:cubicBezTo>
                  <a:cubicBezTo>
                    <a:pt x="340" y="168"/>
                    <a:pt x="340" y="168"/>
                    <a:pt x="340" y="168"/>
                  </a:cubicBezTo>
                  <a:moveTo>
                    <a:pt x="340" y="169"/>
                  </a:moveTo>
                  <a:cubicBezTo>
                    <a:pt x="341" y="169"/>
                    <a:pt x="341" y="169"/>
                    <a:pt x="341" y="169"/>
                  </a:cubicBezTo>
                  <a:cubicBezTo>
                    <a:pt x="341" y="169"/>
                    <a:pt x="341" y="169"/>
                    <a:pt x="341" y="169"/>
                  </a:cubicBezTo>
                  <a:cubicBezTo>
                    <a:pt x="341" y="169"/>
                    <a:pt x="341" y="169"/>
                    <a:pt x="340" y="169"/>
                  </a:cubicBezTo>
                  <a:moveTo>
                    <a:pt x="342" y="170"/>
                  </a:moveTo>
                  <a:cubicBezTo>
                    <a:pt x="342" y="170"/>
                    <a:pt x="342" y="170"/>
                    <a:pt x="342" y="170"/>
                  </a:cubicBezTo>
                  <a:cubicBezTo>
                    <a:pt x="342" y="170"/>
                    <a:pt x="342" y="170"/>
                    <a:pt x="342" y="170"/>
                  </a:cubicBezTo>
                  <a:moveTo>
                    <a:pt x="284" y="165"/>
                  </a:moveTo>
                  <a:cubicBezTo>
                    <a:pt x="284" y="165"/>
                    <a:pt x="284" y="165"/>
                    <a:pt x="284" y="165"/>
                  </a:cubicBezTo>
                  <a:cubicBezTo>
                    <a:pt x="284" y="165"/>
                    <a:pt x="284" y="165"/>
                    <a:pt x="284" y="165"/>
                  </a:cubicBezTo>
                  <a:moveTo>
                    <a:pt x="277" y="189"/>
                  </a:moveTo>
                  <a:cubicBezTo>
                    <a:pt x="276" y="189"/>
                    <a:pt x="276" y="189"/>
                    <a:pt x="276" y="189"/>
                  </a:cubicBezTo>
                  <a:cubicBezTo>
                    <a:pt x="276" y="189"/>
                    <a:pt x="276" y="189"/>
                    <a:pt x="277" y="189"/>
                  </a:cubicBezTo>
                  <a:moveTo>
                    <a:pt x="277" y="189"/>
                  </a:moveTo>
                  <a:cubicBezTo>
                    <a:pt x="277" y="189"/>
                    <a:pt x="277" y="189"/>
                    <a:pt x="277" y="189"/>
                  </a:cubicBezTo>
                  <a:cubicBezTo>
                    <a:pt x="277" y="189"/>
                    <a:pt x="277" y="189"/>
                    <a:pt x="277" y="189"/>
                  </a:cubicBezTo>
                  <a:moveTo>
                    <a:pt x="277" y="190"/>
                  </a:moveTo>
                  <a:cubicBezTo>
                    <a:pt x="277" y="190"/>
                    <a:pt x="277" y="190"/>
                    <a:pt x="277" y="190"/>
                  </a:cubicBezTo>
                  <a:cubicBezTo>
                    <a:pt x="277" y="190"/>
                    <a:pt x="277" y="190"/>
                    <a:pt x="277" y="190"/>
                  </a:cubicBezTo>
                  <a:moveTo>
                    <a:pt x="278" y="193"/>
                  </a:moveTo>
                  <a:cubicBezTo>
                    <a:pt x="278" y="193"/>
                    <a:pt x="278" y="193"/>
                    <a:pt x="277" y="194"/>
                  </a:cubicBezTo>
                  <a:cubicBezTo>
                    <a:pt x="278" y="193"/>
                    <a:pt x="278" y="193"/>
                    <a:pt x="279" y="193"/>
                  </a:cubicBezTo>
                  <a:cubicBezTo>
                    <a:pt x="278" y="193"/>
                    <a:pt x="278" y="193"/>
                    <a:pt x="278" y="193"/>
                  </a:cubicBezTo>
                  <a:moveTo>
                    <a:pt x="303" y="151"/>
                  </a:moveTo>
                  <a:cubicBezTo>
                    <a:pt x="303" y="151"/>
                    <a:pt x="303" y="151"/>
                    <a:pt x="303" y="151"/>
                  </a:cubicBezTo>
                  <a:cubicBezTo>
                    <a:pt x="303" y="151"/>
                    <a:pt x="303" y="151"/>
                    <a:pt x="303" y="151"/>
                  </a:cubicBezTo>
                  <a:cubicBezTo>
                    <a:pt x="303" y="151"/>
                    <a:pt x="303" y="151"/>
                    <a:pt x="303" y="151"/>
                  </a:cubicBezTo>
                  <a:moveTo>
                    <a:pt x="283" y="163"/>
                  </a:moveTo>
                  <a:cubicBezTo>
                    <a:pt x="283" y="163"/>
                    <a:pt x="283" y="164"/>
                    <a:pt x="283" y="165"/>
                  </a:cubicBezTo>
                  <a:cubicBezTo>
                    <a:pt x="283" y="164"/>
                    <a:pt x="283" y="163"/>
                    <a:pt x="283" y="163"/>
                  </a:cubicBezTo>
                  <a:moveTo>
                    <a:pt x="249" y="166"/>
                  </a:moveTo>
                  <a:cubicBezTo>
                    <a:pt x="249" y="166"/>
                    <a:pt x="249" y="167"/>
                    <a:pt x="249" y="167"/>
                  </a:cubicBezTo>
                  <a:cubicBezTo>
                    <a:pt x="249" y="167"/>
                    <a:pt x="249" y="166"/>
                    <a:pt x="249" y="166"/>
                  </a:cubicBezTo>
                  <a:moveTo>
                    <a:pt x="249" y="167"/>
                  </a:moveTo>
                  <a:cubicBezTo>
                    <a:pt x="249" y="167"/>
                    <a:pt x="248" y="167"/>
                    <a:pt x="248" y="167"/>
                  </a:cubicBezTo>
                  <a:cubicBezTo>
                    <a:pt x="248" y="167"/>
                    <a:pt x="249" y="167"/>
                    <a:pt x="249" y="167"/>
                  </a:cubicBezTo>
                  <a:moveTo>
                    <a:pt x="248" y="167"/>
                  </a:moveTo>
                  <a:cubicBezTo>
                    <a:pt x="248" y="168"/>
                    <a:pt x="248" y="168"/>
                    <a:pt x="248" y="168"/>
                  </a:cubicBezTo>
                  <a:cubicBezTo>
                    <a:pt x="248" y="168"/>
                    <a:pt x="248" y="168"/>
                    <a:pt x="248" y="167"/>
                  </a:cubicBezTo>
                  <a:moveTo>
                    <a:pt x="276" y="189"/>
                  </a:moveTo>
                  <a:cubicBezTo>
                    <a:pt x="276" y="189"/>
                    <a:pt x="276" y="189"/>
                    <a:pt x="276" y="189"/>
                  </a:cubicBezTo>
                  <a:cubicBezTo>
                    <a:pt x="276" y="189"/>
                    <a:pt x="276" y="189"/>
                    <a:pt x="276" y="189"/>
                  </a:cubicBezTo>
                  <a:cubicBezTo>
                    <a:pt x="276" y="189"/>
                    <a:pt x="276" y="189"/>
                    <a:pt x="276" y="189"/>
                  </a:cubicBezTo>
                  <a:moveTo>
                    <a:pt x="277" y="194"/>
                  </a:moveTo>
                  <a:cubicBezTo>
                    <a:pt x="277" y="194"/>
                    <a:pt x="276" y="194"/>
                    <a:pt x="276" y="195"/>
                  </a:cubicBezTo>
                  <a:cubicBezTo>
                    <a:pt x="276" y="194"/>
                    <a:pt x="277" y="194"/>
                    <a:pt x="277" y="194"/>
                  </a:cubicBezTo>
                  <a:moveTo>
                    <a:pt x="276" y="195"/>
                  </a:moveTo>
                  <a:cubicBezTo>
                    <a:pt x="276" y="195"/>
                    <a:pt x="275" y="195"/>
                    <a:pt x="275" y="195"/>
                  </a:cubicBezTo>
                  <a:lnTo>
                    <a:pt x="276" y="195"/>
                  </a:lnTo>
                  <a:close/>
                  <a:moveTo>
                    <a:pt x="275" y="196"/>
                  </a:moveTo>
                  <a:cubicBezTo>
                    <a:pt x="275" y="196"/>
                    <a:pt x="274" y="196"/>
                    <a:pt x="274" y="196"/>
                  </a:cubicBezTo>
                  <a:cubicBezTo>
                    <a:pt x="274" y="196"/>
                    <a:pt x="275" y="196"/>
                    <a:pt x="275" y="196"/>
                  </a:cubicBezTo>
                  <a:moveTo>
                    <a:pt x="274" y="196"/>
                  </a:moveTo>
                  <a:cubicBezTo>
                    <a:pt x="274" y="196"/>
                    <a:pt x="273" y="197"/>
                    <a:pt x="273" y="197"/>
                  </a:cubicBezTo>
                  <a:cubicBezTo>
                    <a:pt x="273" y="197"/>
                    <a:pt x="274" y="196"/>
                    <a:pt x="274" y="196"/>
                  </a:cubicBezTo>
                  <a:moveTo>
                    <a:pt x="273" y="197"/>
                  </a:moveTo>
                  <a:cubicBezTo>
                    <a:pt x="273" y="197"/>
                    <a:pt x="272" y="197"/>
                    <a:pt x="272" y="197"/>
                  </a:cubicBezTo>
                  <a:cubicBezTo>
                    <a:pt x="272" y="197"/>
                    <a:pt x="273" y="197"/>
                    <a:pt x="273" y="197"/>
                  </a:cubicBezTo>
                  <a:moveTo>
                    <a:pt x="299" y="202"/>
                  </a:moveTo>
                  <a:cubicBezTo>
                    <a:pt x="300" y="202"/>
                    <a:pt x="300" y="201"/>
                    <a:pt x="301" y="201"/>
                  </a:cubicBezTo>
                  <a:cubicBezTo>
                    <a:pt x="300" y="201"/>
                    <a:pt x="300" y="202"/>
                    <a:pt x="299" y="202"/>
                  </a:cubicBezTo>
                  <a:moveTo>
                    <a:pt x="308" y="216"/>
                  </a:moveTo>
                  <a:cubicBezTo>
                    <a:pt x="309" y="217"/>
                    <a:pt x="309" y="217"/>
                    <a:pt x="309" y="218"/>
                  </a:cubicBezTo>
                  <a:cubicBezTo>
                    <a:pt x="309" y="218"/>
                    <a:pt x="309" y="217"/>
                    <a:pt x="309" y="217"/>
                  </a:cubicBezTo>
                  <a:cubicBezTo>
                    <a:pt x="309" y="217"/>
                    <a:pt x="309" y="216"/>
                    <a:pt x="308" y="216"/>
                  </a:cubicBezTo>
                  <a:moveTo>
                    <a:pt x="308" y="215"/>
                  </a:moveTo>
                  <a:cubicBezTo>
                    <a:pt x="308" y="216"/>
                    <a:pt x="308" y="216"/>
                    <a:pt x="308" y="216"/>
                  </a:cubicBezTo>
                  <a:cubicBezTo>
                    <a:pt x="308" y="216"/>
                    <a:pt x="308" y="216"/>
                    <a:pt x="308" y="215"/>
                  </a:cubicBezTo>
                  <a:moveTo>
                    <a:pt x="308" y="229"/>
                  </a:moveTo>
                  <a:cubicBezTo>
                    <a:pt x="308" y="229"/>
                    <a:pt x="308" y="229"/>
                    <a:pt x="308" y="229"/>
                  </a:cubicBezTo>
                  <a:cubicBezTo>
                    <a:pt x="308" y="229"/>
                    <a:pt x="308" y="229"/>
                    <a:pt x="308" y="229"/>
                  </a:cubicBezTo>
                  <a:moveTo>
                    <a:pt x="308" y="230"/>
                  </a:moveTo>
                  <a:cubicBezTo>
                    <a:pt x="308" y="230"/>
                    <a:pt x="308" y="230"/>
                    <a:pt x="308" y="230"/>
                  </a:cubicBezTo>
                  <a:cubicBezTo>
                    <a:pt x="308" y="230"/>
                    <a:pt x="308" y="230"/>
                    <a:pt x="308" y="230"/>
                  </a:cubicBezTo>
                  <a:moveTo>
                    <a:pt x="308" y="231"/>
                  </a:moveTo>
                  <a:cubicBezTo>
                    <a:pt x="308" y="231"/>
                    <a:pt x="308" y="231"/>
                    <a:pt x="308" y="231"/>
                  </a:cubicBezTo>
                  <a:cubicBezTo>
                    <a:pt x="308" y="231"/>
                    <a:pt x="308" y="231"/>
                    <a:pt x="308" y="231"/>
                  </a:cubicBezTo>
                  <a:moveTo>
                    <a:pt x="308" y="231"/>
                  </a:moveTo>
                  <a:cubicBezTo>
                    <a:pt x="308" y="231"/>
                    <a:pt x="308" y="231"/>
                    <a:pt x="308" y="231"/>
                  </a:cubicBezTo>
                  <a:cubicBezTo>
                    <a:pt x="308" y="231"/>
                    <a:pt x="308" y="231"/>
                    <a:pt x="308" y="231"/>
                  </a:cubicBezTo>
                  <a:moveTo>
                    <a:pt x="309" y="221"/>
                  </a:moveTo>
                  <a:cubicBezTo>
                    <a:pt x="309" y="221"/>
                    <a:pt x="309" y="222"/>
                    <a:pt x="309" y="222"/>
                  </a:cubicBezTo>
                  <a:cubicBezTo>
                    <a:pt x="309" y="222"/>
                    <a:pt x="309" y="221"/>
                    <a:pt x="309" y="221"/>
                  </a:cubicBezTo>
                  <a:moveTo>
                    <a:pt x="309" y="223"/>
                  </a:moveTo>
                  <a:cubicBezTo>
                    <a:pt x="309" y="223"/>
                    <a:pt x="309" y="223"/>
                    <a:pt x="309" y="223"/>
                  </a:cubicBezTo>
                  <a:cubicBezTo>
                    <a:pt x="309" y="223"/>
                    <a:pt x="309" y="223"/>
                    <a:pt x="309" y="223"/>
                  </a:cubicBezTo>
                  <a:moveTo>
                    <a:pt x="309" y="224"/>
                  </a:moveTo>
                  <a:cubicBezTo>
                    <a:pt x="309" y="224"/>
                    <a:pt x="309" y="224"/>
                    <a:pt x="309" y="225"/>
                  </a:cubicBezTo>
                  <a:cubicBezTo>
                    <a:pt x="309" y="224"/>
                    <a:pt x="309" y="224"/>
                    <a:pt x="309" y="224"/>
                  </a:cubicBezTo>
                  <a:moveTo>
                    <a:pt x="309" y="225"/>
                  </a:moveTo>
                  <a:cubicBezTo>
                    <a:pt x="309" y="226"/>
                    <a:pt x="309" y="226"/>
                    <a:pt x="309" y="226"/>
                  </a:cubicBezTo>
                  <a:cubicBezTo>
                    <a:pt x="309" y="226"/>
                    <a:pt x="309" y="226"/>
                    <a:pt x="309" y="225"/>
                  </a:cubicBezTo>
                  <a:moveTo>
                    <a:pt x="309" y="227"/>
                  </a:moveTo>
                  <a:cubicBezTo>
                    <a:pt x="309" y="227"/>
                    <a:pt x="309" y="227"/>
                    <a:pt x="309" y="227"/>
                  </a:cubicBezTo>
                  <a:cubicBezTo>
                    <a:pt x="309" y="227"/>
                    <a:pt x="309" y="227"/>
                    <a:pt x="309" y="227"/>
                  </a:cubicBezTo>
                  <a:moveTo>
                    <a:pt x="309" y="218"/>
                  </a:moveTo>
                  <a:cubicBezTo>
                    <a:pt x="309" y="219"/>
                    <a:pt x="309" y="219"/>
                    <a:pt x="309" y="219"/>
                  </a:cubicBezTo>
                  <a:cubicBezTo>
                    <a:pt x="309" y="219"/>
                    <a:pt x="309" y="219"/>
                    <a:pt x="309" y="218"/>
                  </a:cubicBezTo>
                  <a:moveTo>
                    <a:pt x="309" y="219"/>
                  </a:moveTo>
                  <a:cubicBezTo>
                    <a:pt x="309" y="220"/>
                    <a:pt x="309" y="220"/>
                    <a:pt x="309" y="220"/>
                  </a:cubicBezTo>
                  <a:cubicBezTo>
                    <a:pt x="309" y="220"/>
                    <a:pt x="309" y="220"/>
                    <a:pt x="309" y="219"/>
                  </a:cubicBezTo>
                  <a:moveTo>
                    <a:pt x="302" y="201"/>
                  </a:moveTo>
                  <a:cubicBezTo>
                    <a:pt x="302" y="201"/>
                    <a:pt x="302" y="201"/>
                    <a:pt x="302" y="201"/>
                  </a:cubicBezTo>
                  <a:cubicBezTo>
                    <a:pt x="302" y="201"/>
                    <a:pt x="302" y="201"/>
                    <a:pt x="302" y="201"/>
                  </a:cubicBezTo>
                  <a:cubicBezTo>
                    <a:pt x="302" y="201"/>
                    <a:pt x="302" y="201"/>
                    <a:pt x="302" y="201"/>
                  </a:cubicBezTo>
                  <a:moveTo>
                    <a:pt x="320" y="249"/>
                  </a:moveTo>
                  <a:cubicBezTo>
                    <a:pt x="320" y="249"/>
                    <a:pt x="320" y="249"/>
                    <a:pt x="320" y="249"/>
                  </a:cubicBezTo>
                  <a:cubicBezTo>
                    <a:pt x="320" y="249"/>
                    <a:pt x="320" y="249"/>
                    <a:pt x="320" y="249"/>
                  </a:cubicBezTo>
                  <a:moveTo>
                    <a:pt x="319" y="249"/>
                  </a:moveTo>
                  <a:cubicBezTo>
                    <a:pt x="319" y="248"/>
                    <a:pt x="319" y="248"/>
                    <a:pt x="318" y="248"/>
                  </a:cubicBezTo>
                  <a:cubicBezTo>
                    <a:pt x="319" y="248"/>
                    <a:pt x="319" y="248"/>
                    <a:pt x="319" y="249"/>
                  </a:cubicBezTo>
                  <a:moveTo>
                    <a:pt x="318" y="248"/>
                  </a:moveTo>
                  <a:cubicBezTo>
                    <a:pt x="317" y="248"/>
                    <a:pt x="317" y="247"/>
                    <a:pt x="317" y="247"/>
                  </a:cubicBezTo>
                  <a:cubicBezTo>
                    <a:pt x="317" y="247"/>
                    <a:pt x="317" y="248"/>
                    <a:pt x="318" y="248"/>
                  </a:cubicBezTo>
                  <a:moveTo>
                    <a:pt x="340" y="247"/>
                  </a:moveTo>
                  <a:cubicBezTo>
                    <a:pt x="340" y="247"/>
                    <a:pt x="340" y="247"/>
                    <a:pt x="340" y="247"/>
                  </a:cubicBezTo>
                  <a:cubicBezTo>
                    <a:pt x="340" y="247"/>
                    <a:pt x="340" y="247"/>
                    <a:pt x="340" y="247"/>
                  </a:cubicBezTo>
                  <a:close/>
                  <a:moveTo>
                    <a:pt x="383" y="254"/>
                  </a:moveTo>
                  <a:cubicBezTo>
                    <a:pt x="383" y="254"/>
                    <a:pt x="383" y="254"/>
                    <a:pt x="383" y="254"/>
                  </a:cubicBezTo>
                  <a:cubicBezTo>
                    <a:pt x="383" y="254"/>
                    <a:pt x="383" y="254"/>
                    <a:pt x="383" y="254"/>
                  </a:cubicBezTo>
                  <a:moveTo>
                    <a:pt x="383" y="255"/>
                  </a:moveTo>
                  <a:cubicBezTo>
                    <a:pt x="383" y="255"/>
                    <a:pt x="383" y="255"/>
                    <a:pt x="383" y="256"/>
                  </a:cubicBezTo>
                  <a:cubicBezTo>
                    <a:pt x="383" y="255"/>
                    <a:pt x="383" y="255"/>
                    <a:pt x="383" y="255"/>
                  </a:cubicBezTo>
                  <a:moveTo>
                    <a:pt x="383" y="256"/>
                  </a:moveTo>
                  <a:cubicBezTo>
                    <a:pt x="384" y="256"/>
                    <a:pt x="384" y="257"/>
                    <a:pt x="384" y="257"/>
                  </a:cubicBezTo>
                  <a:cubicBezTo>
                    <a:pt x="384" y="257"/>
                    <a:pt x="384" y="256"/>
                    <a:pt x="383" y="256"/>
                  </a:cubicBezTo>
                  <a:cubicBezTo>
                    <a:pt x="383" y="256"/>
                    <a:pt x="383" y="256"/>
                    <a:pt x="383" y="256"/>
                  </a:cubicBezTo>
                  <a:moveTo>
                    <a:pt x="383" y="254"/>
                  </a:moveTo>
                  <a:cubicBezTo>
                    <a:pt x="383" y="254"/>
                    <a:pt x="383" y="254"/>
                    <a:pt x="383" y="254"/>
                  </a:cubicBezTo>
                  <a:cubicBezTo>
                    <a:pt x="383" y="254"/>
                    <a:pt x="383" y="254"/>
                    <a:pt x="383" y="254"/>
                  </a:cubicBezTo>
                  <a:moveTo>
                    <a:pt x="403" y="207"/>
                  </a:moveTo>
                  <a:cubicBezTo>
                    <a:pt x="403" y="207"/>
                    <a:pt x="403" y="207"/>
                    <a:pt x="403" y="207"/>
                  </a:cubicBezTo>
                  <a:cubicBezTo>
                    <a:pt x="403" y="207"/>
                    <a:pt x="403" y="206"/>
                    <a:pt x="403" y="206"/>
                  </a:cubicBezTo>
                  <a:cubicBezTo>
                    <a:pt x="403" y="206"/>
                    <a:pt x="403" y="207"/>
                    <a:pt x="403" y="207"/>
                  </a:cubicBezTo>
                  <a:moveTo>
                    <a:pt x="409" y="197"/>
                  </a:moveTo>
                  <a:cubicBezTo>
                    <a:pt x="409" y="198"/>
                    <a:pt x="409" y="198"/>
                    <a:pt x="409" y="198"/>
                  </a:cubicBezTo>
                  <a:cubicBezTo>
                    <a:pt x="409" y="198"/>
                    <a:pt x="409" y="198"/>
                    <a:pt x="409" y="197"/>
                  </a:cubicBezTo>
                  <a:moveTo>
                    <a:pt x="409" y="198"/>
                  </a:moveTo>
                  <a:cubicBezTo>
                    <a:pt x="409" y="198"/>
                    <a:pt x="408" y="199"/>
                    <a:pt x="408" y="199"/>
                  </a:cubicBezTo>
                  <a:cubicBezTo>
                    <a:pt x="408" y="199"/>
                    <a:pt x="409" y="198"/>
                    <a:pt x="409" y="198"/>
                  </a:cubicBezTo>
                  <a:moveTo>
                    <a:pt x="408" y="199"/>
                  </a:moveTo>
                  <a:cubicBezTo>
                    <a:pt x="408" y="200"/>
                    <a:pt x="408" y="200"/>
                    <a:pt x="408" y="200"/>
                  </a:cubicBezTo>
                  <a:cubicBezTo>
                    <a:pt x="408" y="200"/>
                    <a:pt x="408" y="200"/>
                    <a:pt x="408" y="199"/>
                  </a:cubicBezTo>
                  <a:moveTo>
                    <a:pt x="407" y="201"/>
                  </a:moveTo>
                  <a:cubicBezTo>
                    <a:pt x="407" y="201"/>
                    <a:pt x="407" y="201"/>
                    <a:pt x="407" y="202"/>
                  </a:cubicBezTo>
                  <a:cubicBezTo>
                    <a:pt x="407" y="201"/>
                    <a:pt x="407" y="201"/>
                    <a:pt x="407" y="201"/>
                  </a:cubicBezTo>
                  <a:moveTo>
                    <a:pt x="406" y="202"/>
                  </a:moveTo>
                  <a:cubicBezTo>
                    <a:pt x="406" y="203"/>
                    <a:pt x="406" y="203"/>
                    <a:pt x="406" y="203"/>
                  </a:cubicBezTo>
                  <a:cubicBezTo>
                    <a:pt x="406" y="203"/>
                    <a:pt x="406" y="203"/>
                    <a:pt x="406" y="202"/>
                  </a:cubicBezTo>
                  <a:moveTo>
                    <a:pt x="405" y="204"/>
                  </a:moveTo>
                  <a:cubicBezTo>
                    <a:pt x="405" y="204"/>
                    <a:pt x="405" y="204"/>
                    <a:pt x="405" y="204"/>
                  </a:cubicBezTo>
                  <a:cubicBezTo>
                    <a:pt x="405" y="204"/>
                    <a:pt x="405" y="204"/>
                    <a:pt x="405" y="204"/>
                  </a:cubicBezTo>
                  <a:moveTo>
                    <a:pt x="404" y="205"/>
                  </a:moveTo>
                  <a:cubicBezTo>
                    <a:pt x="404" y="205"/>
                    <a:pt x="404" y="206"/>
                    <a:pt x="404" y="206"/>
                  </a:cubicBezTo>
                  <a:cubicBezTo>
                    <a:pt x="404" y="206"/>
                    <a:pt x="404" y="205"/>
                    <a:pt x="404" y="205"/>
                  </a:cubicBezTo>
                  <a:moveTo>
                    <a:pt x="345" y="82"/>
                  </a:moveTo>
                  <a:cubicBezTo>
                    <a:pt x="345" y="82"/>
                    <a:pt x="345" y="82"/>
                    <a:pt x="345" y="82"/>
                  </a:cubicBezTo>
                  <a:cubicBezTo>
                    <a:pt x="345" y="82"/>
                    <a:pt x="345" y="82"/>
                    <a:pt x="345" y="82"/>
                  </a:cubicBezTo>
                  <a:moveTo>
                    <a:pt x="345" y="82"/>
                  </a:moveTo>
                  <a:cubicBezTo>
                    <a:pt x="345" y="82"/>
                    <a:pt x="345" y="82"/>
                    <a:pt x="345" y="82"/>
                  </a:cubicBezTo>
                  <a:cubicBezTo>
                    <a:pt x="345" y="82"/>
                    <a:pt x="345" y="82"/>
                    <a:pt x="345" y="82"/>
                  </a:cubicBezTo>
                  <a:moveTo>
                    <a:pt x="343" y="150"/>
                  </a:moveTo>
                  <a:cubicBezTo>
                    <a:pt x="343" y="150"/>
                    <a:pt x="343" y="151"/>
                    <a:pt x="343" y="151"/>
                  </a:cubicBezTo>
                  <a:cubicBezTo>
                    <a:pt x="343" y="151"/>
                    <a:pt x="343" y="150"/>
                    <a:pt x="343" y="150"/>
                  </a:cubicBezTo>
                  <a:moveTo>
                    <a:pt x="303" y="152"/>
                  </a:moveTo>
                  <a:cubicBezTo>
                    <a:pt x="304" y="152"/>
                    <a:pt x="304" y="152"/>
                    <a:pt x="304" y="152"/>
                  </a:cubicBezTo>
                  <a:cubicBezTo>
                    <a:pt x="304" y="152"/>
                    <a:pt x="304" y="152"/>
                    <a:pt x="303" y="152"/>
                  </a:cubicBezTo>
                  <a:moveTo>
                    <a:pt x="301" y="147"/>
                  </a:moveTo>
                  <a:cubicBezTo>
                    <a:pt x="300" y="147"/>
                    <a:pt x="300" y="147"/>
                    <a:pt x="300" y="147"/>
                  </a:cubicBezTo>
                  <a:cubicBezTo>
                    <a:pt x="300" y="147"/>
                    <a:pt x="300" y="147"/>
                    <a:pt x="301" y="147"/>
                  </a:cubicBezTo>
                  <a:moveTo>
                    <a:pt x="300" y="147"/>
                  </a:moveTo>
                  <a:cubicBezTo>
                    <a:pt x="300" y="147"/>
                    <a:pt x="300" y="147"/>
                    <a:pt x="300" y="147"/>
                  </a:cubicBezTo>
                  <a:cubicBezTo>
                    <a:pt x="300" y="147"/>
                    <a:pt x="300" y="147"/>
                    <a:pt x="300" y="147"/>
                  </a:cubicBezTo>
                  <a:moveTo>
                    <a:pt x="265" y="126"/>
                  </a:moveTo>
                  <a:cubicBezTo>
                    <a:pt x="265" y="126"/>
                    <a:pt x="264" y="126"/>
                    <a:pt x="264" y="126"/>
                  </a:cubicBezTo>
                  <a:cubicBezTo>
                    <a:pt x="264" y="126"/>
                    <a:pt x="265" y="126"/>
                    <a:pt x="265" y="126"/>
                  </a:cubicBezTo>
                  <a:moveTo>
                    <a:pt x="265" y="128"/>
                  </a:moveTo>
                  <a:cubicBezTo>
                    <a:pt x="265" y="128"/>
                    <a:pt x="265" y="127"/>
                    <a:pt x="265" y="127"/>
                  </a:cubicBezTo>
                  <a:cubicBezTo>
                    <a:pt x="265" y="127"/>
                    <a:pt x="265" y="128"/>
                    <a:pt x="265" y="128"/>
                  </a:cubicBezTo>
                  <a:moveTo>
                    <a:pt x="265" y="127"/>
                  </a:moveTo>
                  <a:cubicBezTo>
                    <a:pt x="265" y="127"/>
                    <a:pt x="265" y="127"/>
                    <a:pt x="265" y="127"/>
                  </a:cubicBezTo>
                  <a:cubicBezTo>
                    <a:pt x="265" y="127"/>
                    <a:pt x="265" y="127"/>
                    <a:pt x="265" y="127"/>
                  </a:cubicBezTo>
                  <a:moveTo>
                    <a:pt x="209" y="180"/>
                  </a:moveTo>
                  <a:cubicBezTo>
                    <a:pt x="209" y="180"/>
                    <a:pt x="209" y="180"/>
                    <a:pt x="209" y="180"/>
                  </a:cubicBezTo>
                  <a:cubicBezTo>
                    <a:pt x="209" y="180"/>
                    <a:pt x="209" y="180"/>
                    <a:pt x="209" y="180"/>
                  </a:cubicBezTo>
                  <a:moveTo>
                    <a:pt x="209" y="180"/>
                  </a:moveTo>
                  <a:cubicBezTo>
                    <a:pt x="209" y="180"/>
                    <a:pt x="210" y="180"/>
                    <a:pt x="210" y="180"/>
                  </a:cubicBezTo>
                  <a:cubicBezTo>
                    <a:pt x="210" y="180"/>
                    <a:pt x="209" y="180"/>
                    <a:pt x="209" y="180"/>
                  </a:cubicBezTo>
                  <a:moveTo>
                    <a:pt x="217" y="188"/>
                  </a:moveTo>
                  <a:cubicBezTo>
                    <a:pt x="217" y="188"/>
                    <a:pt x="216" y="188"/>
                    <a:pt x="216" y="188"/>
                  </a:cubicBezTo>
                  <a:cubicBezTo>
                    <a:pt x="216" y="188"/>
                    <a:pt x="217" y="188"/>
                    <a:pt x="217" y="188"/>
                  </a:cubicBezTo>
                  <a:moveTo>
                    <a:pt x="216" y="190"/>
                  </a:moveTo>
                  <a:cubicBezTo>
                    <a:pt x="216" y="190"/>
                    <a:pt x="216" y="190"/>
                    <a:pt x="216" y="190"/>
                  </a:cubicBezTo>
                  <a:close/>
                  <a:moveTo>
                    <a:pt x="215" y="188"/>
                  </a:moveTo>
                  <a:cubicBezTo>
                    <a:pt x="215" y="188"/>
                    <a:pt x="215" y="188"/>
                    <a:pt x="215" y="188"/>
                  </a:cubicBezTo>
                  <a:cubicBezTo>
                    <a:pt x="215" y="188"/>
                    <a:pt x="215" y="188"/>
                    <a:pt x="215" y="188"/>
                  </a:cubicBezTo>
                  <a:moveTo>
                    <a:pt x="187" y="172"/>
                  </a:moveTo>
                  <a:cubicBezTo>
                    <a:pt x="187" y="173"/>
                    <a:pt x="187" y="173"/>
                    <a:pt x="187" y="174"/>
                  </a:cubicBezTo>
                  <a:cubicBezTo>
                    <a:pt x="187" y="173"/>
                    <a:pt x="187" y="173"/>
                    <a:pt x="187" y="172"/>
                  </a:cubicBezTo>
                  <a:moveTo>
                    <a:pt x="187" y="174"/>
                  </a:moveTo>
                  <a:cubicBezTo>
                    <a:pt x="187" y="174"/>
                    <a:pt x="187" y="175"/>
                    <a:pt x="187" y="175"/>
                  </a:cubicBezTo>
                  <a:cubicBezTo>
                    <a:pt x="187" y="175"/>
                    <a:pt x="187" y="174"/>
                    <a:pt x="187" y="174"/>
                  </a:cubicBezTo>
                  <a:moveTo>
                    <a:pt x="185" y="180"/>
                  </a:moveTo>
                  <a:cubicBezTo>
                    <a:pt x="185" y="180"/>
                    <a:pt x="185" y="180"/>
                    <a:pt x="185" y="180"/>
                  </a:cubicBezTo>
                  <a:cubicBezTo>
                    <a:pt x="185" y="180"/>
                    <a:pt x="185" y="180"/>
                    <a:pt x="185" y="180"/>
                  </a:cubicBezTo>
                  <a:moveTo>
                    <a:pt x="169" y="144"/>
                  </a:moveTo>
                  <a:cubicBezTo>
                    <a:pt x="169" y="144"/>
                    <a:pt x="169" y="144"/>
                    <a:pt x="169" y="144"/>
                  </a:cubicBezTo>
                  <a:close/>
                  <a:moveTo>
                    <a:pt x="176" y="154"/>
                  </a:moveTo>
                  <a:cubicBezTo>
                    <a:pt x="176" y="154"/>
                    <a:pt x="176" y="154"/>
                    <a:pt x="176" y="154"/>
                  </a:cubicBezTo>
                  <a:cubicBezTo>
                    <a:pt x="176" y="154"/>
                    <a:pt x="176" y="154"/>
                    <a:pt x="176" y="154"/>
                  </a:cubicBezTo>
                  <a:moveTo>
                    <a:pt x="171" y="143"/>
                  </a:moveTo>
                  <a:cubicBezTo>
                    <a:pt x="171" y="143"/>
                    <a:pt x="171" y="143"/>
                    <a:pt x="171" y="143"/>
                  </a:cubicBezTo>
                  <a:cubicBezTo>
                    <a:pt x="171" y="143"/>
                    <a:pt x="171" y="143"/>
                    <a:pt x="171" y="143"/>
                  </a:cubicBezTo>
                  <a:moveTo>
                    <a:pt x="172" y="142"/>
                  </a:moveTo>
                  <a:cubicBezTo>
                    <a:pt x="172" y="142"/>
                    <a:pt x="172" y="142"/>
                    <a:pt x="173" y="141"/>
                  </a:cubicBezTo>
                  <a:cubicBezTo>
                    <a:pt x="172" y="142"/>
                    <a:pt x="172" y="142"/>
                    <a:pt x="172" y="142"/>
                  </a:cubicBezTo>
                  <a:moveTo>
                    <a:pt x="173" y="141"/>
                  </a:moveTo>
                  <a:cubicBezTo>
                    <a:pt x="173" y="141"/>
                    <a:pt x="173" y="141"/>
                    <a:pt x="173" y="140"/>
                  </a:cubicBezTo>
                  <a:cubicBezTo>
                    <a:pt x="173" y="141"/>
                    <a:pt x="173" y="141"/>
                    <a:pt x="173" y="141"/>
                  </a:cubicBezTo>
                  <a:moveTo>
                    <a:pt x="182" y="208"/>
                  </a:moveTo>
                  <a:cubicBezTo>
                    <a:pt x="180" y="207"/>
                    <a:pt x="179" y="205"/>
                    <a:pt x="180" y="203"/>
                  </a:cubicBezTo>
                  <a:cubicBezTo>
                    <a:pt x="180" y="203"/>
                    <a:pt x="180" y="203"/>
                    <a:pt x="180" y="203"/>
                  </a:cubicBezTo>
                  <a:cubicBezTo>
                    <a:pt x="180" y="205"/>
                    <a:pt x="180" y="207"/>
                    <a:pt x="182" y="208"/>
                  </a:cubicBezTo>
                  <a:moveTo>
                    <a:pt x="171" y="125"/>
                  </a:moveTo>
                  <a:cubicBezTo>
                    <a:pt x="171" y="126"/>
                    <a:pt x="171" y="126"/>
                    <a:pt x="171" y="126"/>
                  </a:cubicBezTo>
                  <a:cubicBezTo>
                    <a:pt x="171" y="126"/>
                    <a:pt x="171" y="126"/>
                    <a:pt x="171" y="125"/>
                  </a:cubicBezTo>
                  <a:moveTo>
                    <a:pt x="171" y="129"/>
                  </a:moveTo>
                  <a:cubicBezTo>
                    <a:pt x="170" y="131"/>
                    <a:pt x="170" y="133"/>
                    <a:pt x="170" y="134"/>
                  </a:cubicBezTo>
                  <a:cubicBezTo>
                    <a:pt x="170" y="134"/>
                    <a:pt x="170" y="134"/>
                    <a:pt x="170" y="133"/>
                  </a:cubicBezTo>
                  <a:cubicBezTo>
                    <a:pt x="170" y="132"/>
                    <a:pt x="170" y="130"/>
                    <a:pt x="171" y="129"/>
                  </a:cubicBezTo>
                  <a:moveTo>
                    <a:pt x="171" y="126"/>
                  </a:moveTo>
                  <a:cubicBezTo>
                    <a:pt x="171" y="127"/>
                    <a:pt x="171" y="127"/>
                    <a:pt x="171" y="127"/>
                  </a:cubicBezTo>
                  <a:cubicBezTo>
                    <a:pt x="171" y="127"/>
                    <a:pt x="171" y="127"/>
                    <a:pt x="171" y="126"/>
                  </a:cubicBezTo>
                  <a:moveTo>
                    <a:pt x="171" y="127"/>
                  </a:moveTo>
                  <a:cubicBezTo>
                    <a:pt x="171" y="128"/>
                    <a:pt x="171" y="128"/>
                    <a:pt x="171" y="128"/>
                  </a:cubicBezTo>
                  <a:cubicBezTo>
                    <a:pt x="171" y="128"/>
                    <a:pt x="171" y="128"/>
                    <a:pt x="171" y="127"/>
                  </a:cubicBezTo>
                  <a:moveTo>
                    <a:pt x="166" y="153"/>
                  </a:moveTo>
                  <a:cubicBezTo>
                    <a:pt x="166" y="153"/>
                    <a:pt x="166" y="153"/>
                    <a:pt x="166" y="153"/>
                  </a:cubicBezTo>
                  <a:close/>
                  <a:moveTo>
                    <a:pt x="219" y="189"/>
                  </a:moveTo>
                  <a:cubicBezTo>
                    <a:pt x="219" y="188"/>
                    <a:pt x="218" y="188"/>
                    <a:pt x="217" y="188"/>
                  </a:cubicBezTo>
                  <a:cubicBezTo>
                    <a:pt x="218" y="188"/>
                    <a:pt x="220" y="189"/>
                    <a:pt x="221" y="189"/>
                  </a:cubicBezTo>
                  <a:cubicBezTo>
                    <a:pt x="220" y="189"/>
                    <a:pt x="220" y="189"/>
                    <a:pt x="219" y="189"/>
                  </a:cubicBezTo>
                  <a:moveTo>
                    <a:pt x="313" y="245"/>
                  </a:moveTo>
                  <a:cubicBezTo>
                    <a:pt x="312" y="245"/>
                    <a:pt x="312" y="245"/>
                    <a:pt x="312" y="245"/>
                  </a:cubicBezTo>
                  <a:cubicBezTo>
                    <a:pt x="312" y="245"/>
                    <a:pt x="312" y="245"/>
                    <a:pt x="313" y="245"/>
                  </a:cubicBezTo>
                  <a:moveTo>
                    <a:pt x="314" y="245"/>
                  </a:moveTo>
                  <a:cubicBezTo>
                    <a:pt x="314" y="245"/>
                    <a:pt x="313" y="245"/>
                    <a:pt x="313" y="245"/>
                  </a:cubicBezTo>
                  <a:cubicBezTo>
                    <a:pt x="313" y="245"/>
                    <a:pt x="314" y="245"/>
                    <a:pt x="314" y="245"/>
                  </a:cubicBezTo>
                  <a:moveTo>
                    <a:pt x="315" y="246"/>
                  </a:moveTo>
                  <a:cubicBezTo>
                    <a:pt x="316" y="246"/>
                    <a:pt x="316" y="247"/>
                    <a:pt x="316" y="247"/>
                  </a:cubicBezTo>
                  <a:cubicBezTo>
                    <a:pt x="316" y="247"/>
                    <a:pt x="316" y="246"/>
                    <a:pt x="315" y="246"/>
                  </a:cubicBezTo>
                  <a:moveTo>
                    <a:pt x="314" y="246"/>
                  </a:moveTo>
                  <a:cubicBezTo>
                    <a:pt x="314" y="246"/>
                    <a:pt x="315" y="246"/>
                    <a:pt x="315" y="246"/>
                  </a:cubicBezTo>
                  <a:cubicBezTo>
                    <a:pt x="315" y="246"/>
                    <a:pt x="314" y="246"/>
                    <a:pt x="314" y="246"/>
                  </a:cubicBezTo>
                  <a:moveTo>
                    <a:pt x="327" y="268"/>
                  </a:moveTo>
                  <a:cubicBezTo>
                    <a:pt x="327" y="268"/>
                    <a:pt x="327" y="268"/>
                    <a:pt x="327" y="268"/>
                  </a:cubicBezTo>
                  <a:cubicBezTo>
                    <a:pt x="327" y="268"/>
                    <a:pt x="327" y="268"/>
                    <a:pt x="327" y="268"/>
                  </a:cubicBezTo>
                  <a:cubicBezTo>
                    <a:pt x="327" y="268"/>
                    <a:pt x="327" y="268"/>
                    <a:pt x="327" y="268"/>
                  </a:cubicBezTo>
                  <a:moveTo>
                    <a:pt x="330" y="267"/>
                  </a:moveTo>
                  <a:cubicBezTo>
                    <a:pt x="330" y="267"/>
                    <a:pt x="330" y="267"/>
                    <a:pt x="331" y="267"/>
                  </a:cubicBezTo>
                  <a:cubicBezTo>
                    <a:pt x="331" y="267"/>
                    <a:pt x="331" y="267"/>
                    <a:pt x="331" y="267"/>
                  </a:cubicBezTo>
                  <a:cubicBezTo>
                    <a:pt x="331" y="267"/>
                    <a:pt x="332" y="267"/>
                    <a:pt x="332" y="267"/>
                  </a:cubicBezTo>
                  <a:cubicBezTo>
                    <a:pt x="331" y="267"/>
                    <a:pt x="330" y="267"/>
                    <a:pt x="330" y="267"/>
                  </a:cubicBezTo>
                  <a:moveTo>
                    <a:pt x="332" y="267"/>
                  </a:moveTo>
                  <a:cubicBezTo>
                    <a:pt x="332" y="267"/>
                    <a:pt x="332" y="267"/>
                    <a:pt x="332" y="267"/>
                  </a:cubicBezTo>
                  <a:cubicBezTo>
                    <a:pt x="333" y="267"/>
                    <a:pt x="333" y="267"/>
                    <a:pt x="333" y="267"/>
                  </a:cubicBezTo>
                  <a:cubicBezTo>
                    <a:pt x="333" y="267"/>
                    <a:pt x="333" y="267"/>
                    <a:pt x="332" y="267"/>
                  </a:cubicBezTo>
                  <a:moveTo>
                    <a:pt x="384" y="258"/>
                  </a:moveTo>
                  <a:cubicBezTo>
                    <a:pt x="384" y="258"/>
                    <a:pt x="384" y="258"/>
                    <a:pt x="384" y="258"/>
                  </a:cubicBezTo>
                  <a:cubicBezTo>
                    <a:pt x="384" y="258"/>
                    <a:pt x="384" y="258"/>
                    <a:pt x="384" y="258"/>
                  </a:cubicBezTo>
                  <a:moveTo>
                    <a:pt x="384" y="259"/>
                  </a:moveTo>
                  <a:cubicBezTo>
                    <a:pt x="384" y="259"/>
                    <a:pt x="384" y="259"/>
                    <a:pt x="384" y="259"/>
                  </a:cubicBezTo>
                  <a:cubicBezTo>
                    <a:pt x="384" y="259"/>
                    <a:pt x="384" y="259"/>
                    <a:pt x="384" y="25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59" name="Freeform 52"/>
            <p:cNvSpPr>
              <a:spLocks/>
            </p:cNvSpPr>
            <p:nvPr userDrawn="1"/>
          </p:nvSpPr>
          <p:spPr bwMode="auto">
            <a:xfrm>
              <a:off x="19416713" y="3192463"/>
              <a:ext cx="36513" cy="58738"/>
            </a:xfrm>
            <a:custGeom>
              <a:avLst/>
              <a:gdLst>
                <a:gd name="T0" fmla="*/ 9 w 13"/>
                <a:gd name="T1" fmla="*/ 20 h 21"/>
                <a:gd name="T2" fmla="*/ 11 w 13"/>
                <a:gd name="T3" fmla="*/ 0 h 21"/>
                <a:gd name="T4" fmla="*/ 4 w 13"/>
                <a:gd name="T5" fmla="*/ 6 h 21"/>
                <a:gd name="T6" fmla="*/ 9 w 13"/>
                <a:gd name="T7" fmla="*/ 20 h 21"/>
              </a:gdLst>
              <a:ahLst/>
              <a:cxnLst>
                <a:cxn ang="0">
                  <a:pos x="T0" y="T1"/>
                </a:cxn>
                <a:cxn ang="0">
                  <a:pos x="T2" y="T3"/>
                </a:cxn>
                <a:cxn ang="0">
                  <a:pos x="T4" y="T5"/>
                </a:cxn>
                <a:cxn ang="0">
                  <a:pos x="T6" y="T7"/>
                </a:cxn>
              </a:cxnLst>
              <a:rect l="0" t="0" r="r" b="b"/>
              <a:pathLst>
                <a:path w="13" h="21">
                  <a:moveTo>
                    <a:pt x="9" y="20"/>
                  </a:moveTo>
                  <a:cubicBezTo>
                    <a:pt x="13" y="20"/>
                    <a:pt x="13" y="0"/>
                    <a:pt x="11" y="0"/>
                  </a:cubicBezTo>
                  <a:cubicBezTo>
                    <a:pt x="9" y="0"/>
                    <a:pt x="9" y="3"/>
                    <a:pt x="4" y="6"/>
                  </a:cubicBezTo>
                  <a:cubicBezTo>
                    <a:pt x="0" y="9"/>
                    <a:pt x="4" y="21"/>
                    <a:pt x="9" y="2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60" name="Freeform 53"/>
            <p:cNvSpPr>
              <a:spLocks/>
            </p:cNvSpPr>
            <p:nvPr userDrawn="1"/>
          </p:nvSpPr>
          <p:spPr bwMode="auto">
            <a:xfrm>
              <a:off x="19234150" y="3295650"/>
              <a:ext cx="33338" cy="33338"/>
            </a:xfrm>
            <a:custGeom>
              <a:avLst/>
              <a:gdLst>
                <a:gd name="T0" fmla="*/ 2 w 12"/>
                <a:gd name="T1" fmla="*/ 9 h 12"/>
                <a:gd name="T2" fmla="*/ 12 w 12"/>
                <a:gd name="T3" fmla="*/ 6 h 12"/>
                <a:gd name="T4" fmla="*/ 2 w 12"/>
                <a:gd name="T5" fmla="*/ 9 h 12"/>
              </a:gdLst>
              <a:ahLst/>
              <a:cxnLst>
                <a:cxn ang="0">
                  <a:pos x="T0" y="T1"/>
                </a:cxn>
                <a:cxn ang="0">
                  <a:pos x="T2" y="T3"/>
                </a:cxn>
                <a:cxn ang="0">
                  <a:pos x="T4" y="T5"/>
                </a:cxn>
              </a:cxnLst>
              <a:rect l="0" t="0" r="r" b="b"/>
              <a:pathLst>
                <a:path w="12" h="12">
                  <a:moveTo>
                    <a:pt x="2" y="9"/>
                  </a:moveTo>
                  <a:cubicBezTo>
                    <a:pt x="7" y="12"/>
                    <a:pt x="12" y="11"/>
                    <a:pt x="12" y="6"/>
                  </a:cubicBezTo>
                  <a:cubicBezTo>
                    <a:pt x="11" y="0"/>
                    <a:pt x="0" y="7"/>
                    <a:pt x="2" y="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61" name="Freeform 54"/>
            <p:cNvSpPr>
              <a:spLocks/>
            </p:cNvSpPr>
            <p:nvPr userDrawn="1"/>
          </p:nvSpPr>
          <p:spPr bwMode="auto">
            <a:xfrm>
              <a:off x="19535775" y="3359150"/>
              <a:ext cx="88900" cy="55563"/>
            </a:xfrm>
            <a:custGeom>
              <a:avLst/>
              <a:gdLst>
                <a:gd name="T0" fmla="*/ 23 w 32"/>
                <a:gd name="T1" fmla="*/ 2 h 20"/>
                <a:gd name="T2" fmla="*/ 10 w 32"/>
                <a:gd name="T3" fmla="*/ 2 h 20"/>
                <a:gd name="T4" fmla="*/ 1 w 32"/>
                <a:gd name="T5" fmla="*/ 7 h 20"/>
                <a:gd name="T6" fmla="*/ 12 w 32"/>
                <a:gd name="T7" fmla="*/ 13 h 20"/>
                <a:gd name="T8" fmla="*/ 24 w 32"/>
                <a:gd name="T9" fmla="*/ 20 h 20"/>
                <a:gd name="T10" fmla="*/ 27 w 32"/>
                <a:gd name="T11" fmla="*/ 13 h 20"/>
                <a:gd name="T12" fmla="*/ 32 w 32"/>
                <a:gd name="T13" fmla="*/ 3 h 20"/>
                <a:gd name="T14" fmla="*/ 23 w 32"/>
                <a:gd name="T15" fmla="*/ 2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23" y="2"/>
                  </a:moveTo>
                  <a:cubicBezTo>
                    <a:pt x="17" y="4"/>
                    <a:pt x="14" y="4"/>
                    <a:pt x="10" y="2"/>
                  </a:cubicBezTo>
                  <a:cubicBezTo>
                    <a:pt x="6" y="0"/>
                    <a:pt x="0" y="4"/>
                    <a:pt x="1" y="7"/>
                  </a:cubicBezTo>
                  <a:cubicBezTo>
                    <a:pt x="2" y="8"/>
                    <a:pt x="4" y="11"/>
                    <a:pt x="12" y="13"/>
                  </a:cubicBezTo>
                  <a:cubicBezTo>
                    <a:pt x="20" y="15"/>
                    <a:pt x="21" y="20"/>
                    <a:pt x="24" y="20"/>
                  </a:cubicBezTo>
                  <a:cubicBezTo>
                    <a:pt x="28" y="20"/>
                    <a:pt x="28" y="17"/>
                    <a:pt x="27" y="13"/>
                  </a:cubicBezTo>
                  <a:cubicBezTo>
                    <a:pt x="26" y="9"/>
                    <a:pt x="31" y="4"/>
                    <a:pt x="32" y="3"/>
                  </a:cubicBezTo>
                  <a:cubicBezTo>
                    <a:pt x="32" y="2"/>
                    <a:pt x="30" y="1"/>
                    <a:pt x="23"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62" name="Freeform 55"/>
            <p:cNvSpPr>
              <a:spLocks/>
            </p:cNvSpPr>
            <p:nvPr userDrawn="1"/>
          </p:nvSpPr>
          <p:spPr bwMode="auto">
            <a:xfrm>
              <a:off x="19405600" y="3257550"/>
              <a:ext cx="55563" cy="90488"/>
            </a:xfrm>
            <a:custGeom>
              <a:avLst/>
              <a:gdLst>
                <a:gd name="T0" fmla="*/ 9 w 20"/>
                <a:gd name="T1" fmla="*/ 3 h 33"/>
                <a:gd name="T2" fmla="*/ 1 w 20"/>
                <a:gd name="T3" fmla="*/ 5 h 33"/>
                <a:gd name="T4" fmla="*/ 5 w 20"/>
                <a:gd name="T5" fmla="*/ 19 h 33"/>
                <a:gd name="T6" fmla="*/ 10 w 20"/>
                <a:gd name="T7" fmla="*/ 29 h 33"/>
                <a:gd name="T8" fmla="*/ 17 w 20"/>
                <a:gd name="T9" fmla="*/ 25 h 33"/>
                <a:gd name="T10" fmla="*/ 19 w 20"/>
                <a:gd name="T11" fmla="*/ 7 h 33"/>
                <a:gd name="T12" fmla="*/ 9 w 20"/>
                <a:gd name="T13" fmla="*/ 3 h 33"/>
              </a:gdLst>
              <a:ahLst/>
              <a:cxnLst>
                <a:cxn ang="0">
                  <a:pos x="T0" y="T1"/>
                </a:cxn>
                <a:cxn ang="0">
                  <a:pos x="T2" y="T3"/>
                </a:cxn>
                <a:cxn ang="0">
                  <a:pos x="T4" y="T5"/>
                </a:cxn>
                <a:cxn ang="0">
                  <a:pos x="T6" y="T7"/>
                </a:cxn>
                <a:cxn ang="0">
                  <a:pos x="T8" y="T9"/>
                </a:cxn>
                <a:cxn ang="0">
                  <a:pos x="T10" y="T11"/>
                </a:cxn>
                <a:cxn ang="0">
                  <a:pos x="T12" y="T13"/>
                </a:cxn>
              </a:cxnLst>
              <a:rect l="0" t="0" r="r" b="b"/>
              <a:pathLst>
                <a:path w="20" h="33">
                  <a:moveTo>
                    <a:pt x="9" y="3"/>
                  </a:moveTo>
                  <a:cubicBezTo>
                    <a:pt x="6" y="6"/>
                    <a:pt x="3" y="3"/>
                    <a:pt x="1" y="5"/>
                  </a:cubicBezTo>
                  <a:cubicBezTo>
                    <a:pt x="0" y="8"/>
                    <a:pt x="7" y="13"/>
                    <a:pt x="5" y="19"/>
                  </a:cubicBezTo>
                  <a:cubicBezTo>
                    <a:pt x="4" y="25"/>
                    <a:pt x="6" y="33"/>
                    <a:pt x="10" y="29"/>
                  </a:cubicBezTo>
                  <a:cubicBezTo>
                    <a:pt x="13" y="26"/>
                    <a:pt x="15" y="27"/>
                    <a:pt x="17" y="25"/>
                  </a:cubicBezTo>
                  <a:cubicBezTo>
                    <a:pt x="19" y="22"/>
                    <a:pt x="17" y="12"/>
                    <a:pt x="19" y="7"/>
                  </a:cubicBezTo>
                  <a:cubicBezTo>
                    <a:pt x="20" y="3"/>
                    <a:pt x="13" y="0"/>
                    <a:pt x="9"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63" name="Freeform 56"/>
            <p:cNvSpPr>
              <a:spLocks/>
            </p:cNvSpPr>
            <p:nvPr userDrawn="1"/>
          </p:nvSpPr>
          <p:spPr bwMode="auto">
            <a:xfrm>
              <a:off x="19843750" y="3446463"/>
              <a:ext cx="88900" cy="26988"/>
            </a:xfrm>
            <a:custGeom>
              <a:avLst/>
              <a:gdLst>
                <a:gd name="T0" fmla="*/ 26 w 32"/>
                <a:gd name="T1" fmla="*/ 5 h 10"/>
                <a:gd name="T2" fmla="*/ 9 w 32"/>
                <a:gd name="T3" fmla="*/ 3 h 10"/>
                <a:gd name="T4" fmla="*/ 2 w 32"/>
                <a:gd name="T5" fmla="*/ 6 h 10"/>
                <a:gd name="T6" fmla="*/ 18 w 32"/>
                <a:gd name="T7" fmla="*/ 10 h 10"/>
                <a:gd name="T8" fmla="*/ 32 w 32"/>
                <a:gd name="T9" fmla="*/ 5 h 10"/>
                <a:gd name="T10" fmla="*/ 26 w 32"/>
                <a:gd name="T11" fmla="*/ 5 h 10"/>
              </a:gdLst>
              <a:ahLst/>
              <a:cxnLst>
                <a:cxn ang="0">
                  <a:pos x="T0" y="T1"/>
                </a:cxn>
                <a:cxn ang="0">
                  <a:pos x="T2" y="T3"/>
                </a:cxn>
                <a:cxn ang="0">
                  <a:pos x="T4" y="T5"/>
                </a:cxn>
                <a:cxn ang="0">
                  <a:pos x="T6" y="T7"/>
                </a:cxn>
                <a:cxn ang="0">
                  <a:pos x="T8" y="T9"/>
                </a:cxn>
                <a:cxn ang="0">
                  <a:pos x="T10" y="T11"/>
                </a:cxn>
              </a:cxnLst>
              <a:rect l="0" t="0" r="r" b="b"/>
              <a:pathLst>
                <a:path w="32" h="10">
                  <a:moveTo>
                    <a:pt x="26" y="5"/>
                  </a:moveTo>
                  <a:cubicBezTo>
                    <a:pt x="23" y="3"/>
                    <a:pt x="12" y="6"/>
                    <a:pt x="9" y="3"/>
                  </a:cubicBezTo>
                  <a:cubicBezTo>
                    <a:pt x="6" y="0"/>
                    <a:pt x="0" y="5"/>
                    <a:pt x="2" y="6"/>
                  </a:cubicBezTo>
                  <a:cubicBezTo>
                    <a:pt x="6" y="6"/>
                    <a:pt x="12" y="10"/>
                    <a:pt x="18" y="10"/>
                  </a:cubicBezTo>
                  <a:cubicBezTo>
                    <a:pt x="24" y="10"/>
                    <a:pt x="32" y="7"/>
                    <a:pt x="32" y="5"/>
                  </a:cubicBezTo>
                  <a:cubicBezTo>
                    <a:pt x="32" y="4"/>
                    <a:pt x="28" y="6"/>
                    <a:pt x="26" y="5"/>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64" name="Freeform 57"/>
            <p:cNvSpPr>
              <a:spLocks/>
            </p:cNvSpPr>
            <p:nvPr userDrawn="1"/>
          </p:nvSpPr>
          <p:spPr bwMode="auto">
            <a:xfrm>
              <a:off x="18853150" y="2709863"/>
              <a:ext cx="152400" cy="161925"/>
            </a:xfrm>
            <a:custGeom>
              <a:avLst/>
              <a:gdLst>
                <a:gd name="T0" fmla="*/ 31 w 55"/>
                <a:gd name="T1" fmla="*/ 50 h 58"/>
                <a:gd name="T2" fmla="*/ 44 w 55"/>
                <a:gd name="T3" fmla="*/ 48 h 58"/>
                <a:gd name="T4" fmla="*/ 44 w 55"/>
                <a:gd name="T5" fmla="*/ 23 h 58"/>
                <a:gd name="T6" fmla="*/ 44 w 55"/>
                <a:gd name="T7" fmla="*/ 21 h 58"/>
                <a:gd name="T8" fmla="*/ 52 w 55"/>
                <a:gd name="T9" fmla="*/ 16 h 58"/>
                <a:gd name="T10" fmla="*/ 46 w 55"/>
                <a:gd name="T11" fmla="*/ 4 h 58"/>
                <a:gd name="T12" fmla="*/ 33 w 55"/>
                <a:gd name="T13" fmla="*/ 6 h 58"/>
                <a:gd name="T14" fmla="*/ 31 w 55"/>
                <a:gd name="T15" fmla="*/ 6 h 58"/>
                <a:gd name="T16" fmla="*/ 20 w 55"/>
                <a:gd name="T17" fmla="*/ 8 h 58"/>
                <a:gd name="T18" fmla="*/ 26 w 55"/>
                <a:gd name="T19" fmla="*/ 13 h 58"/>
                <a:gd name="T20" fmla="*/ 17 w 55"/>
                <a:gd name="T21" fmla="*/ 18 h 58"/>
                <a:gd name="T22" fmla="*/ 5 w 55"/>
                <a:gd name="T23" fmla="*/ 18 h 58"/>
                <a:gd name="T24" fmla="*/ 7 w 55"/>
                <a:gd name="T25" fmla="*/ 26 h 58"/>
                <a:gd name="T26" fmla="*/ 12 w 55"/>
                <a:gd name="T27" fmla="*/ 34 h 58"/>
                <a:gd name="T28" fmla="*/ 9 w 55"/>
                <a:gd name="T29" fmla="*/ 43 h 58"/>
                <a:gd name="T30" fmla="*/ 2 w 55"/>
                <a:gd name="T31" fmla="*/ 50 h 58"/>
                <a:gd name="T32" fmla="*/ 12 w 55"/>
                <a:gd name="T33" fmla="*/ 58 h 58"/>
                <a:gd name="T34" fmla="*/ 31 w 55"/>
                <a:gd name="T35" fmla="*/ 5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58">
                  <a:moveTo>
                    <a:pt x="31" y="50"/>
                  </a:moveTo>
                  <a:cubicBezTo>
                    <a:pt x="36" y="45"/>
                    <a:pt x="39" y="50"/>
                    <a:pt x="44" y="48"/>
                  </a:cubicBezTo>
                  <a:cubicBezTo>
                    <a:pt x="49" y="45"/>
                    <a:pt x="46" y="27"/>
                    <a:pt x="44" y="23"/>
                  </a:cubicBezTo>
                  <a:cubicBezTo>
                    <a:pt x="43" y="22"/>
                    <a:pt x="44" y="22"/>
                    <a:pt x="44" y="21"/>
                  </a:cubicBezTo>
                  <a:cubicBezTo>
                    <a:pt x="44" y="19"/>
                    <a:pt x="49" y="19"/>
                    <a:pt x="52" y="16"/>
                  </a:cubicBezTo>
                  <a:cubicBezTo>
                    <a:pt x="55" y="13"/>
                    <a:pt x="50" y="8"/>
                    <a:pt x="46" y="4"/>
                  </a:cubicBezTo>
                  <a:cubicBezTo>
                    <a:pt x="42" y="0"/>
                    <a:pt x="37" y="6"/>
                    <a:pt x="33" y="6"/>
                  </a:cubicBezTo>
                  <a:cubicBezTo>
                    <a:pt x="32" y="6"/>
                    <a:pt x="32" y="6"/>
                    <a:pt x="31" y="6"/>
                  </a:cubicBezTo>
                  <a:cubicBezTo>
                    <a:pt x="27" y="4"/>
                    <a:pt x="21" y="4"/>
                    <a:pt x="20" y="8"/>
                  </a:cubicBezTo>
                  <a:cubicBezTo>
                    <a:pt x="20" y="12"/>
                    <a:pt x="25" y="11"/>
                    <a:pt x="26" y="13"/>
                  </a:cubicBezTo>
                  <a:cubicBezTo>
                    <a:pt x="26" y="16"/>
                    <a:pt x="20" y="15"/>
                    <a:pt x="17" y="18"/>
                  </a:cubicBezTo>
                  <a:cubicBezTo>
                    <a:pt x="13" y="20"/>
                    <a:pt x="9" y="16"/>
                    <a:pt x="5" y="18"/>
                  </a:cubicBezTo>
                  <a:cubicBezTo>
                    <a:pt x="2" y="20"/>
                    <a:pt x="10" y="22"/>
                    <a:pt x="7" y="26"/>
                  </a:cubicBezTo>
                  <a:cubicBezTo>
                    <a:pt x="4" y="30"/>
                    <a:pt x="7" y="30"/>
                    <a:pt x="12" y="34"/>
                  </a:cubicBezTo>
                  <a:cubicBezTo>
                    <a:pt x="16" y="37"/>
                    <a:pt x="9" y="38"/>
                    <a:pt x="9" y="43"/>
                  </a:cubicBezTo>
                  <a:cubicBezTo>
                    <a:pt x="9" y="47"/>
                    <a:pt x="3" y="47"/>
                    <a:pt x="2" y="50"/>
                  </a:cubicBezTo>
                  <a:cubicBezTo>
                    <a:pt x="0" y="52"/>
                    <a:pt x="7" y="58"/>
                    <a:pt x="12" y="58"/>
                  </a:cubicBezTo>
                  <a:cubicBezTo>
                    <a:pt x="16" y="58"/>
                    <a:pt x="25" y="56"/>
                    <a:pt x="31" y="5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65" name="Freeform 58"/>
            <p:cNvSpPr>
              <a:spLocks/>
            </p:cNvSpPr>
            <p:nvPr userDrawn="1"/>
          </p:nvSpPr>
          <p:spPr bwMode="auto">
            <a:xfrm>
              <a:off x="19119850" y="2479675"/>
              <a:ext cx="22225" cy="39688"/>
            </a:xfrm>
            <a:custGeom>
              <a:avLst/>
              <a:gdLst>
                <a:gd name="T0" fmla="*/ 2 w 8"/>
                <a:gd name="T1" fmla="*/ 13 h 14"/>
                <a:gd name="T2" fmla="*/ 4 w 8"/>
                <a:gd name="T3" fmla="*/ 1 h 14"/>
                <a:gd name="T4" fmla="*/ 2 w 8"/>
                <a:gd name="T5" fmla="*/ 13 h 14"/>
              </a:gdLst>
              <a:ahLst/>
              <a:cxnLst>
                <a:cxn ang="0">
                  <a:pos x="T0" y="T1"/>
                </a:cxn>
                <a:cxn ang="0">
                  <a:pos x="T2" y="T3"/>
                </a:cxn>
                <a:cxn ang="0">
                  <a:pos x="T4" y="T5"/>
                </a:cxn>
              </a:cxnLst>
              <a:rect l="0" t="0" r="r" b="b"/>
              <a:pathLst>
                <a:path w="8" h="14">
                  <a:moveTo>
                    <a:pt x="2" y="13"/>
                  </a:moveTo>
                  <a:cubicBezTo>
                    <a:pt x="5" y="10"/>
                    <a:pt x="8" y="0"/>
                    <a:pt x="4" y="1"/>
                  </a:cubicBezTo>
                  <a:cubicBezTo>
                    <a:pt x="0" y="2"/>
                    <a:pt x="1" y="14"/>
                    <a:pt x="2" y="1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66" name="Freeform 59"/>
            <p:cNvSpPr>
              <a:spLocks/>
            </p:cNvSpPr>
            <p:nvPr userDrawn="1"/>
          </p:nvSpPr>
          <p:spPr bwMode="auto">
            <a:xfrm>
              <a:off x="18961100" y="2557463"/>
              <a:ext cx="261938" cy="377825"/>
            </a:xfrm>
            <a:custGeom>
              <a:avLst/>
              <a:gdLst>
                <a:gd name="T0" fmla="*/ 3 w 94"/>
                <a:gd name="T1" fmla="*/ 24 h 136"/>
                <a:gd name="T2" fmla="*/ 11 w 94"/>
                <a:gd name="T3" fmla="*/ 30 h 136"/>
                <a:gd name="T4" fmla="*/ 7 w 94"/>
                <a:gd name="T5" fmla="*/ 38 h 136"/>
                <a:gd name="T6" fmla="*/ 12 w 94"/>
                <a:gd name="T7" fmla="*/ 44 h 136"/>
                <a:gd name="T8" fmla="*/ 3 w 94"/>
                <a:gd name="T9" fmla="*/ 50 h 136"/>
                <a:gd name="T10" fmla="*/ 11 w 94"/>
                <a:gd name="T11" fmla="*/ 48 h 136"/>
                <a:gd name="T12" fmla="*/ 15 w 94"/>
                <a:gd name="T13" fmla="*/ 54 h 136"/>
                <a:gd name="T14" fmla="*/ 22 w 94"/>
                <a:gd name="T15" fmla="*/ 46 h 136"/>
                <a:gd name="T16" fmla="*/ 22 w 94"/>
                <a:gd name="T17" fmla="*/ 53 h 136"/>
                <a:gd name="T18" fmla="*/ 19 w 94"/>
                <a:gd name="T19" fmla="*/ 64 h 136"/>
                <a:gd name="T20" fmla="*/ 34 w 94"/>
                <a:gd name="T21" fmla="*/ 63 h 136"/>
                <a:gd name="T22" fmla="*/ 37 w 94"/>
                <a:gd name="T23" fmla="*/ 66 h 136"/>
                <a:gd name="T24" fmla="*/ 38 w 94"/>
                <a:gd name="T25" fmla="*/ 72 h 136"/>
                <a:gd name="T26" fmla="*/ 41 w 94"/>
                <a:gd name="T27" fmla="*/ 76 h 136"/>
                <a:gd name="T28" fmla="*/ 40 w 94"/>
                <a:gd name="T29" fmla="*/ 86 h 136"/>
                <a:gd name="T30" fmla="*/ 29 w 94"/>
                <a:gd name="T31" fmla="*/ 86 h 136"/>
                <a:gd name="T32" fmla="*/ 26 w 94"/>
                <a:gd name="T33" fmla="*/ 88 h 136"/>
                <a:gd name="T34" fmla="*/ 23 w 94"/>
                <a:gd name="T35" fmla="*/ 95 h 136"/>
                <a:gd name="T36" fmla="*/ 29 w 94"/>
                <a:gd name="T37" fmla="*/ 99 h 136"/>
                <a:gd name="T38" fmla="*/ 19 w 94"/>
                <a:gd name="T39" fmla="*/ 106 h 136"/>
                <a:gd name="T40" fmla="*/ 23 w 94"/>
                <a:gd name="T41" fmla="*/ 111 h 136"/>
                <a:gd name="T42" fmla="*/ 29 w 94"/>
                <a:gd name="T43" fmla="*/ 112 h 136"/>
                <a:gd name="T44" fmla="*/ 41 w 94"/>
                <a:gd name="T45" fmla="*/ 114 h 136"/>
                <a:gd name="T46" fmla="*/ 42 w 94"/>
                <a:gd name="T47" fmla="*/ 116 h 136"/>
                <a:gd name="T48" fmla="*/ 30 w 94"/>
                <a:gd name="T49" fmla="*/ 118 h 136"/>
                <a:gd name="T50" fmla="*/ 16 w 94"/>
                <a:gd name="T51" fmla="*/ 135 h 136"/>
                <a:gd name="T52" fmla="*/ 24 w 94"/>
                <a:gd name="T53" fmla="*/ 130 h 136"/>
                <a:gd name="T54" fmla="*/ 32 w 94"/>
                <a:gd name="T55" fmla="*/ 132 h 136"/>
                <a:gd name="T56" fmla="*/ 37 w 94"/>
                <a:gd name="T57" fmla="*/ 127 h 136"/>
                <a:gd name="T58" fmla="*/ 44 w 94"/>
                <a:gd name="T59" fmla="*/ 126 h 136"/>
                <a:gd name="T60" fmla="*/ 53 w 94"/>
                <a:gd name="T61" fmla="*/ 123 h 136"/>
                <a:gd name="T62" fmla="*/ 61 w 94"/>
                <a:gd name="T63" fmla="*/ 126 h 136"/>
                <a:gd name="T64" fmla="*/ 73 w 94"/>
                <a:gd name="T65" fmla="*/ 123 h 136"/>
                <a:gd name="T66" fmla="*/ 88 w 94"/>
                <a:gd name="T67" fmla="*/ 117 h 136"/>
                <a:gd name="T68" fmla="*/ 84 w 94"/>
                <a:gd name="T69" fmla="*/ 115 h 136"/>
                <a:gd name="T70" fmla="*/ 84 w 94"/>
                <a:gd name="T71" fmla="*/ 109 h 136"/>
                <a:gd name="T72" fmla="*/ 93 w 94"/>
                <a:gd name="T73" fmla="*/ 98 h 136"/>
                <a:gd name="T74" fmla="*/ 82 w 94"/>
                <a:gd name="T75" fmla="*/ 93 h 136"/>
                <a:gd name="T76" fmla="*/ 77 w 94"/>
                <a:gd name="T77" fmla="*/ 92 h 136"/>
                <a:gd name="T78" fmla="*/ 77 w 94"/>
                <a:gd name="T79" fmla="*/ 86 h 136"/>
                <a:gd name="T80" fmla="*/ 73 w 94"/>
                <a:gd name="T81" fmla="*/ 81 h 136"/>
                <a:gd name="T82" fmla="*/ 65 w 94"/>
                <a:gd name="T83" fmla="*/ 68 h 136"/>
                <a:gd name="T84" fmla="*/ 58 w 94"/>
                <a:gd name="T85" fmla="*/ 55 h 136"/>
                <a:gd name="T86" fmla="*/ 51 w 94"/>
                <a:gd name="T87" fmla="*/ 49 h 136"/>
                <a:gd name="T88" fmla="*/ 41 w 94"/>
                <a:gd name="T89" fmla="*/ 48 h 136"/>
                <a:gd name="T90" fmla="*/ 45 w 94"/>
                <a:gd name="T91" fmla="*/ 41 h 136"/>
                <a:gd name="T92" fmla="*/ 53 w 94"/>
                <a:gd name="T93" fmla="*/ 22 h 136"/>
                <a:gd name="T94" fmla="*/ 34 w 94"/>
                <a:gd name="T95" fmla="*/ 21 h 136"/>
                <a:gd name="T96" fmla="*/ 30 w 94"/>
                <a:gd name="T97" fmla="*/ 18 h 136"/>
                <a:gd name="T98" fmla="*/ 38 w 94"/>
                <a:gd name="T99" fmla="*/ 9 h 136"/>
                <a:gd name="T100" fmla="*/ 40 w 94"/>
                <a:gd name="T101" fmla="*/ 3 h 136"/>
                <a:gd name="T102" fmla="*/ 35 w 94"/>
                <a:gd name="T103" fmla="*/ 7 h 136"/>
                <a:gd name="T104" fmla="*/ 23 w 94"/>
                <a:gd name="T105" fmla="*/ 7 h 136"/>
                <a:gd name="T106" fmla="*/ 17 w 94"/>
                <a:gd name="T107" fmla="*/ 16 h 136"/>
                <a:gd name="T108" fmla="*/ 12 w 94"/>
                <a:gd name="T109" fmla="*/ 23 h 136"/>
                <a:gd name="T110" fmla="*/ 9 w 94"/>
                <a:gd name="T111" fmla="*/ 26 h 136"/>
                <a:gd name="T112" fmla="*/ 3 w 94"/>
                <a:gd name="T113" fmla="*/ 2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36">
                  <a:moveTo>
                    <a:pt x="3" y="24"/>
                  </a:moveTo>
                  <a:cubicBezTo>
                    <a:pt x="0" y="26"/>
                    <a:pt x="6" y="30"/>
                    <a:pt x="11" y="30"/>
                  </a:cubicBezTo>
                  <a:cubicBezTo>
                    <a:pt x="15" y="31"/>
                    <a:pt x="7" y="34"/>
                    <a:pt x="7" y="38"/>
                  </a:cubicBezTo>
                  <a:cubicBezTo>
                    <a:pt x="6" y="42"/>
                    <a:pt x="12" y="41"/>
                    <a:pt x="12" y="44"/>
                  </a:cubicBezTo>
                  <a:cubicBezTo>
                    <a:pt x="13" y="47"/>
                    <a:pt x="3" y="47"/>
                    <a:pt x="3" y="50"/>
                  </a:cubicBezTo>
                  <a:cubicBezTo>
                    <a:pt x="3" y="53"/>
                    <a:pt x="9" y="49"/>
                    <a:pt x="11" y="48"/>
                  </a:cubicBezTo>
                  <a:cubicBezTo>
                    <a:pt x="13" y="46"/>
                    <a:pt x="10" y="55"/>
                    <a:pt x="15" y="54"/>
                  </a:cubicBezTo>
                  <a:cubicBezTo>
                    <a:pt x="21" y="53"/>
                    <a:pt x="20" y="45"/>
                    <a:pt x="22" y="46"/>
                  </a:cubicBezTo>
                  <a:cubicBezTo>
                    <a:pt x="24" y="46"/>
                    <a:pt x="21" y="50"/>
                    <a:pt x="22" y="53"/>
                  </a:cubicBezTo>
                  <a:cubicBezTo>
                    <a:pt x="24" y="57"/>
                    <a:pt x="18" y="62"/>
                    <a:pt x="19" y="64"/>
                  </a:cubicBezTo>
                  <a:cubicBezTo>
                    <a:pt x="19" y="66"/>
                    <a:pt x="30" y="66"/>
                    <a:pt x="34" y="63"/>
                  </a:cubicBezTo>
                  <a:cubicBezTo>
                    <a:pt x="38" y="59"/>
                    <a:pt x="39" y="63"/>
                    <a:pt x="37" y="66"/>
                  </a:cubicBezTo>
                  <a:cubicBezTo>
                    <a:pt x="34" y="69"/>
                    <a:pt x="35" y="71"/>
                    <a:pt x="38" y="72"/>
                  </a:cubicBezTo>
                  <a:cubicBezTo>
                    <a:pt x="42" y="73"/>
                    <a:pt x="43" y="74"/>
                    <a:pt x="41" y="76"/>
                  </a:cubicBezTo>
                  <a:cubicBezTo>
                    <a:pt x="40" y="79"/>
                    <a:pt x="41" y="84"/>
                    <a:pt x="40" y="86"/>
                  </a:cubicBezTo>
                  <a:cubicBezTo>
                    <a:pt x="40" y="88"/>
                    <a:pt x="30" y="88"/>
                    <a:pt x="29" y="86"/>
                  </a:cubicBezTo>
                  <a:cubicBezTo>
                    <a:pt x="29" y="85"/>
                    <a:pt x="25" y="86"/>
                    <a:pt x="26" y="88"/>
                  </a:cubicBezTo>
                  <a:cubicBezTo>
                    <a:pt x="27" y="90"/>
                    <a:pt x="23" y="93"/>
                    <a:pt x="23" y="95"/>
                  </a:cubicBezTo>
                  <a:cubicBezTo>
                    <a:pt x="23" y="97"/>
                    <a:pt x="29" y="96"/>
                    <a:pt x="29" y="99"/>
                  </a:cubicBezTo>
                  <a:cubicBezTo>
                    <a:pt x="29" y="101"/>
                    <a:pt x="25" y="104"/>
                    <a:pt x="19" y="106"/>
                  </a:cubicBezTo>
                  <a:cubicBezTo>
                    <a:pt x="13" y="108"/>
                    <a:pt x="20" y="113"/>
                    <a:pt x="23" y="111"/>
                  </a:cubicBezTo>
                  <a:cubicBezTo>
                    <a:pt x="26" y="108"/>
                    <a:pt x="25" y="112"/>
                    <a:pt x="29" y="112"/>
                  </a:cubicBezTo>
                  <a:cubicBezTo>
                    <a:pt x="34" y="112"/>
                    <a:pt x="36" y="115"/>
                    <a:pt x="41" y="114"/>
                  </a:cubicBezTo>
                  <a:cubicBezTo>
                    <a:pt x="45" y="112"/>
                    <a:pt x="45" y="114"/>
                    <a:pt x="42" y="116"/>
                  </a:cubicBezTo>
                  <a:cubicBezTo>
                    <a:pt x="38" y="119"/>
                    <a:pt x="33" y="116"/>
                    <a:pt x="30" y="118"/>
                  </a:cubicBezTo>
                  <a:cubicBezTo>
                    <a:pt x="27" y="120"/>
                    <a:pt x="14" y="132"/>
                    <a:pt x="16" y="135"/>
                  </a:cubicBezTo>
                  <a:cubicBezTo>
                    <a:pt x="18" y="136"/>
                    <a:pt x="20" y="132"/>
                    <a:pt x="24" y="130"/>
                  </a:cubicBezTo>
                  <a:cubicBezTo>
                    <a:pt x="29" y="128"/>
                    <a:pt x="29" y="131"/>
                    <a:pt x="32" y="132"/>
                  </a:cubicBezTo>
                  <a:cubicBezTo>
                    <a:pt x="35" y="132"/>
                    <a:pt x="35" y="126"/>
                    <a:pt x="37" y="127"/>
                  </a:cubicBezTo>
                  <a:cubicBezTo>
                    <a:pt x="39" y="127"/>
                    <a:pt x="41" y="125"/>
                    <a:pt x="44" y="126"/>
                  </a:cubicBezTo>
                  <a:cubicBezTo>
                    <a:pt x="48" y="126"/>
                    <a:pt x="51" y="125"/>
                    <a:pt x="53" y="123"/>
                  </a:cubicBezTo>
                  <a:cubicBezTo>
                    <a:pt x="55" y="122"/>
                    <a:pt x="60" y="127"/>
                    <a:pt x="61" y="126"/>
                  </a:cubicBezTo>
                  <a:cubicBezTo>
                    <a:pt x="63" y="124"/>
                    <a:pt x="70" y="123"/>
                    <a:pt x="73" y="123"/>
                  </a:cubicBezTo>
                  <a:cubicBezTo>
                    <a:pt x="77" y="123"/>
                    <a:pt x="86" y="119"/>
                    <a:pt x="88" y="117"/>
                  </a:cubicBezTo>
                  <a:cubicBezTo>
                    <a:pt x="91" y="115"/>
                    <a:pt x="87" y="114"/>
                    <a:pt x="84" y="115"/>
                  </a:cubicBezTo>
                  <a:cubicBezTo>
                    <a:pt x="80" y="115"/>
                    <a:pt x="81" y="112"/>
                    <a:pt x="84" y="109"/>
                  </a:cubicBezTo>
                  <a:cubicBezTo>
                    <a:pt x="88" y="105"/>
                    <a:pt x="93" y="103"/>
                    <a:pt x="93" y="98"/>
                  </a:cubicBezTo>
                  <a:cubicBezTo>
                    <a:pt x="94" y="94"/>
                    <a:pt x="83" y="90"/>
                    <a:pt x="82" y="93"/>
                  </a:cubicBezTo>
                  <a:cubicBezTo>
                    <a:pt x="81" y="95"/>
                    <a:pt x="79" y="95"/>
                    <a:pt x="77" y="92"/>
                  </a:cubicBezTo>
                  <a:cubicBezTo>
                    <a:pt x="75" y="89"/>
                    <a:pt x="78" y="87"/>
                    <a:pt x="77" y="86"/>
                  </a:cubicBezTo>
                  <a:cubicBezTo>
                    <a:pt x="75" y="86"/>
                    <a:pt x="73" y="82"/>
                    <a:pt x="73" y="81"/>
                  </a:cubicBezTo>
                  <a:cubicBezTo>
                    <a:pt x="74" y="79"/>
                    <a:pt x="71" y="69"/>
                    <a:pt x="65" y="68"/>
                  </a:cubicBezTo>
                  <a:cubicBezTo>
                    <a:pt x="60" y="66"/>
                    <a:pt x="59" y="59"/>
                    <a:pt x="58" y="55"/>
                  </a:cubicBezTo>
                  <a:cubicBezTo>
                    <a:pt x="57" y="51"/>
                    <a:pt x="54" y="53"/>
                    <a:pt x="51" y="49"/>
                  </a:cubicBezTo>
                  <a:cubicBezTo>
                    <a:pt x="48" y="46"/>
                    <a:pt x="44" y="48"/>
                    <a:pt x="41" y="48"/>
                  </a:cubicBezTo>
                  <a:cubicBezTo>
                    <a:pt x="39" y="48"/>
                    <a:pt x="41" y="43"/>
                    <a:pt x="45" y="41"/>
                  </a:cubicBezTo>
                  <a:cubicBezTo>
                    <a:pt x="49" y="38"/>
                    <a:pt x="53" y="25"/>
                    <a:pt x="53" y="22"/>
                  </a:cubicBezTo>
                  <a:cubicBezTo>
                    <a:pt x="53" y="19"/>
                    <a:pt x="37" y="20"/>
                    <a:pt x="34" y="21"/>
                  </a:cubicBezTo>
                  <a:cubicBezTo>
                    <a:pt x="30" y="23"/>
                    <a:pt x="27" y="19"/>
                    <a:pt x="30" y="18"/>
                  </a:cubicBezTo>
                  <a:cubicBezTo>
                    <a:pt x="33" y="17"/>
                    <a:pt x="38" y="11"/>
                    <a:pt x="38" y="9"/>
                  </a:cubicBezTo>
                  <a:cubicBezTo>
                    <a:pt x="38" y="7"/>
                    <a:pt x="42" y="5"/>
                    <a:pt x="40" y="3"/>
                  </a:cubicBezTo>
                  <a:cubicBezTo>
                    <a:pt x="37" y="0"/>
                    <a:pt x="37" y="5"/>
                    <a:pt x="35" y="7"/>
                  </a:cubicBezTo>
                  <a:cubicBezTo>
                    <a:pt x="33" y="8"/>
                    <a:pt x="28" y="8"/>
                    <a:pt x="23" y="7"/>
                  </a:cubicBezTo>
                  <a:cubicBezTo>
                    <a:pt x="18" y="6"/>
                    <a:pt x="17" y="13"/>
                    <a:pt x="17" y="16"/>
                  </a:cubicBezTo>
                  <a:cubicBezTo>
                    <a:pt x="17" y="19"/>
                    <a:pt x="11" y="21"/>
                    <a:pt x="12" y="23"/>
                  </a:cubicBezTo>
                  <a:cubicBezTo>
                    <a:pt x="13" y="26"/>
                    <a:pt x="11" y="28"/>
                    <a:pt x="9" y="26"/>
                  </a:cubicBezTo>
                  <a:cubicBezTo>
                    <a:pt x="8" y="25"/>
                    <a:pt x="6" y="21"/>
                    <a:pt x="3" y="2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67" name="Freeform 60"/>
            <p:cNvSpPr>
              <a:spLocks/>
            </p:cNvSpPr>
            <p:nvPr userDrawn="1"/>
          </p:nvSpPr>
          <p:spPr bwMode="auto">
            <a:xfrm>
              <a:off x="18948400" y="2579688"/>
              <a:ext cx="34925" cy="30163"/>
            </a:xfrm>
            <a:custGeom>
              <a:avLst/>
              <a:gdLst>
                <a:gd name="T0" fmla="*/ 3 w 13"/>
                <a:gd name="T1" fmla="*/ 11 h 11"/>
                <a:gd name="T2" fmla="*/ 10 w 13"/>
                <a:gd name="T3" fmla="*/ 2 h 11"/>
                <a:gd name="T4" fmla="*/ 3 w 13"/>
                <a:gd name="T5" fmla="*/ 11 h 11"/>
              </a:gdLst>
              <a:ahLst/>
              <a:cxnLst>
                <a:cxn ang="0">
                  <a:pos x="T0" y="T1"/>
                </a:cxn>
                <a:cxn ang="0">
                  <a:pos x="T2" y="T3"/>
                </a:cxn>
                <a:cxn ang="0">
                  <a:pos x="T4" y="T5"/>
                </a:cxn>
              </a:cxnLst>
              <a:rect l="0" t="0" r="r" b="b"/>
              <a:pathLst>
                <a:path w="13" h="11">
                  <a:moveTo>
                    <a:pt x="3" y="11"/>
                  </a:moveTo>
                  <a:cubicBezTo>
                    <a:pt x="8" y="11"/>
                    <a:pt x="13" y="4"/>
                    <a:pt x="10" y="2"/>
                  </a:cubicBezTo>
                  <a:cubicBezTo>
                    <a:pt x="8" y="0"/>
                    <a:pt x="0" y="11"/>
                    <a:pt x="3" y="1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68" name="Freeform 61"/>
            <p:cNvSpPr>
              <a:spLocks/>
            </p:cNvSpPr>
            <p:nvPr userDrawn="1"/>
          </p:nvSpPr>
          <p:spPr bwMode="auto">
            <a:xfrm>
              <a:off x="19494500" y="2679700"/>
              <a:ext cx="52388" cy="66675"/>
            </a:xfrm>
            <a:custGeom>
              <a:avLst/>
              <a:gdLst>
                <a:gd name="T0" fmla="*/ 17 w 19"/>
                <a:gd name="T1" fmla="*/ 3 h 24"/>
                <a:gd name="T2" fmla="*/ 14 w 19"/>
                <a:gd name="T3" fmla="*/ 6 h 24"/>
                <a:gd name="T4" fmla="*/ 10 w 19"/>
                <a:gd name="T5" fmla="*/ 3 h 24"/>
                <a:gd name="T6" fmla="*/ 3 w 19"/>
                <a:gd name="T7" fmla="*/ 6 h 24"/>
                <a:gd name="T8" fmla="*/ 7 w 19"/>
                <a:gd name="T9" fmla="*/ 16 h 24"/>
                <a:gd name="T10" fmla="*/ 4 w 19"/>
                <a:gd name="T11" fmla="*/ 19 h 24"/>
                <a:gd name="T12" fmla="*/ 7 w 19"/>
                <a:gd name="T13" fmla="*/ 24 h 24"/>
                <a:gd name="T14" fmla="*/ 15 w 19"/>
                <a:gd name="T15" fmla="*/ 15 h 24"/>
                <a:gd name="T16" fmla="*/ 17 w 19"/>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4">
                  <a:moveTo>
                    <a:pt x="17" y="3"/>
                  </a:moveTo>
                  <a:cubicBezTo>
                    <a:pt x="16" y="2"/>
                    <a:pt x="15" y="5"/>
                    <a:pt x="14" y="6"/>
                  </a:cubicBezTo>
                  <a:cubicBezTo>
                    <a:pt x="12" y="6"/>
                    <a:pt x="11" y="0"/>
                    <a:pt x="10" y="3"/>
                  </a:cubicBezTo>
                  <a:cubicBezTo>
                    <a:pt x="10" y="7"/>
                    <a:pt x="6" y="2"/>
                    <a:pt x="3" y="6"/>
                  </a:cubicBezTo>
                  <a:cubicBezTo>
                    <a:pt x="0" y="11"/>
                    <a:pt x="5" y="15"/>
                    <a:pt x="7" y="16"/>
                  </a:cubicBezTo>
                  <a:cubicBezTo>
                    <a:pt x="10" y="17"/>
                    <a:pt x="7" y="19"/>
                    <a:pt x="4" y="19"/>
                  </a:cubicBezTo>
                  <a:cubicBezTo>
                    <a:pt x="2" y="18"/>
                    <a:pt x="3" y="23"/>
                    <a:pt x="7" y="24"/>
                  </a:cubicBezTo>
                  <a:cubicBezTo>
                    <a:pt x="11" y="24"/>
                    <a:pt x="15" y="17"/>
                    <a:pt x="15" y="15"/>
                  </a:cubicBezTo>
                  <a:cubicBezTo>
                    <a:pt x="14" y="13"/>
                    <a:pt x="19" y="4"/>
                    <a:pt x="17"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69" name="Freeform 62"/>
            <p:cNvSpPr>
              <a:spLocks/>
            </p:cNvSpPr>
            <p:nvPr userDrawn="1"/>
          </p:nvSpPr>
          <p:spPr bwMode="auto">
            <a:xfrm>
              <a:off x="19694525" y="2608263"/>
              <a:ext cx="41275" cy="44450"/>
            </a:xfrm>
            <a:custGeom>
              <a:avLst/>
              <a:gdLst>
                <a:gd name="T0" fmla="*/ 2 w 15"/>
                <a:gd name="T1" fmla="*/ 14 h 16"/>
                <a:gd name="T2" fmla="*/ 9 w 15"/>
                <a:gd name="T3" fmla="*/ 0 h 16"/>
                <a:gd name="T4" fmla="*/ 2 w 15"/>
                <a:gd name="T5" fmla="*/ 14 h 16"/>
              </a:gdLst>
              <a:ahLst/>
              <a:cxnLst>
                <a:cxn ang="0">
                  <a:pos x="T0" y="T1"/>
                </a:cxn>
                <a:cxn ang="0">
                  <a:pos x="T2" y="T3"/>
                </a:cxn>
                <a:cxn ang="0">
                  <a:pos x="T4" y="T5"/>
                </a:cxn>
              </a:cxnLst>
              <a:rect l="0" t="0" r="r" b="b"/>
              <a:pathLst>
                <a:path w="15" h="16">
                  <a:moveTo>
                    <a:pt x="2" y="14"/>
                  </a:moveTo>
                  <a:cubicBezTo>
                    <a:pt x="3" y="16"/>
                    <a:pt x="15" y="0"/>
                    <a:pt x="9" y="0"/>
                  </a:cubicBezTo>
                  <a:cubicBezTo>
                    <a:pt x="3" y="0"/>
                    <a:pt x="0" y="12"/>
                    <a:pt x="2" y="1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70" name="Freeform 63"/>
            <p:cNvSpPr>
              <a:spLocks/>
            </p:cNvSpPr>
            <p:nvPr userDrawn="1"/>
          </p:nvSpPr>
          <p:spPr bwMode="auto">
            <a:xfrm>
              <a:off x="19810413" y="2554288"/>
              <a:ext cx="30163" cy="11113"/>
            </a:xfrm>
            <a:custGeom>
              <a:avLst/>
              <a:gdLst>
                <a:gd name="T0" fmla="*/ 9 w 11"/>
                <a:gd name="T1" fmla="*/ 2 h 4"/>
                <a:gd name="T2" fmla="*/ 3 w 11"/>
                <a:gd name="T3" fmla="*/ 3 h 4"/>
                <a:gd name="T4" fmla="*/ 9 w 11"/>
                <a:gd name="T5" fmla="*/ 2 h 4"/>
              </a:gdLst>
              <a:ahLst/>
              <a:cxnLst>
                <a:cxn ang="0">
                  <a:pos x="T0" y="T1"/>
                </a:cxn>
                <a:cxn ang="0">
                  <a:pos x="T2" y="T3"/>
                </a:cxn>
                <a:cxn ang="0">
                  <a:pos x="T4" y="T5"/>
                </a:cxn>
              </a:cxnLst>
              <a:rect l="0" t="0" r="r" b="b"/>
              <a:pathLst>
                <a:path w="11" h="4">
                  <a:moveTo>
                    <a:pt x="9" y="2"/>
                  </a:moveTo>
                  <a:cubicBezTo>
                    <a:pt x="11" y="0"/>
                    <a:pt x="0" y="1"/>
                    <a:pt x="3" y="3"/>
                  </a:cubicBezTo>
                  <a:cubicBezTo>
                    <a:pt x="4" y="4"/>
                    <a:pt x="8" y="4"/>
                    <a:pt x="9"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71" name="Freeform 64"/>
            <p:cNvSpPr>
              <a:spLocks/>
            </p:cNvSpPr>
            <p:nvPr userDrawn="1"/>
          </p:nvSpPr>
          <p:spPr bwMode="auto">
            <a:xfrm>
              <a:off x="19805650" y="2568575"/>
              <a:ext cx="41275" cy="30163"/>
            </a:xfrm>
            <a:custGeom>
              <a:avLst/>
              <a:gdLst>
                <a:gd name="T0" fmla="*/ 2 w 15"/>
                <a:gd name="T1" fmla="*/ 11 h 11"/>
                <a:gd name="T2" fmla="*/ 13 w 15"/>
                <a:gd name="T3" fmla="*/ 4 h 11"/>
                <a:gd name="T4" fmla="*/ 7 w 15"/>
                <a:gd name="T5" fmla="*/ 2 h 11"/>
                <a:gd name="T6" fmla="*/ 2 w 15"/>
                <a:gd name="T7" fmla="*/ 11 h 11"/>
              </a:gdLst>
              <a:ahLst/>
              <a:cxnLst>
                <a:cxn ang="0">
                  <a:pos x="T0" y="T1"/>
                </a:cxn>
                <a:cxn ang="0">
                  <a:pos x="T2" y="T3"/>
                </a:cxn>
                <a:cxn ang="0">
                  <a:pos x="T4" y="T5"/>
                </a:cxn>
                <a:cxn ang="0">
                  <a:pos x="T6" y="T7"/>
                </a:cxn>
              </a:cxnLst>
              <a:rect l="0" t="0" r="r" b="b"/>
              <a:pathLst>
                <a:path w="15" h="11">
                  <a:moveTo>
                    <a:pt x="2" y="11"/>
                  </a:moveTo>
                  <a:cubicBezTo>
                    <a:pt x="5" y="11"/>
                    <a:pt x="12" y="5"/>
                    <a:pt x="13" y="4"/>
                  </a:cubicBezTo>
                  <a:cubicBezTo>
                    <a:pt x="15" y="2"/>
                    <a:pt x="12" y="0"/>
                    <a:pt x="7" y="2"/>
                  </a:cubicBezTo>
                  <a:cubicBezTo>
                    <a:pt x="1" y="3"/>
                    <a:pt x="0" y="11"/>
                    <a:pt x="2" y="1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72" name="Freeform 65"/>
            <p:cNvSpPr>
              <a:spLocks/>
            </p:cNvSpPr>
            <p:nvPr userDrawn="1"/>
          </p:nvSpPr>
          <p:spPr bwMode="auto">
            <a:xfrm>
              <a:off x="20051713" y="2035175"/>
              <a:ext cx="3175" cy="3175"/>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1" y="1"/>
                    <a:pt x="1" y="0"/>
                    <a:pt x="1" y="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73" name="Freeform 66"/>
            <p:cNvSpPr>
              <a:spLocks noEditPoints="1"/>
            </p:cNvSpPr>
            <p:nvPr userDrawn="1"/>
          </p:nvSpPr>
          <p:spPr bwMode="auto">
            <a:xfrm>
              <a:off x="19310350" y="1957388"/>
              <a:ext cx="781050" cy="760413"/>
            </a:xfrm>
            <a:custGeom>
              <a:avLst/>
              <a:gdLst>
                <a:gd name="T0" fmla="*/ 4 w 281"/>
                <a:gd name="T1" fmla="*/ 189 h 274"/>
                <a:gd name="T2" fmla="*/ 18 w 281"/>
                <a:gd name="T3" fmla="*/ 198 h 274"/>
                <a:gd name="T4" fmla="*/ 4 w 281"/>
                <a:gd name="T5" fmla="*/ 211 h 274"/>
                <a:gd name="T6" fmla="*/ 8 w 281"/>
                <a:gd name="T7" fmla="*/ 218 h 274"/>
                <a:gd name="T8" fmla="*/ 59 w 281"/>
                <a:gd name="T9" fmla="*/ 214 h 274"/>
                <a:gd name="T10" fmla="*/ 69 w 281"/>
                <a:gd name="T11" fmla="*/ 218 h 274"/>
                <a:gd name="T12" fmla="*/ 85 w 281"/>
                <a:gd name="T13" fmla="*/ 258 h 274"/>
                <a:gd name="T14" fmla="*/ 100 w 281"/>
                <a:gd name="T15" fmla="*/ 265 h 274"/>
                <a:gd name="T16" fmla="*/ 122 w 281"/>
                <a:gd name="T17" fmla="*/ 257 h 274"/>
                <a:gd name="T18" fmla="*/ 126 w 281"/>
                <a:gd name="T19" fmla="*/ 225 h 274"/>
                <a:gd name="T20" fmla="*/ 138 w 281"/>
                <a:gd name="T21" fmla="*/ 190 h 274"/>
                <a:gd name="T22" fmla="*/ 136 w 281"/>
                <a:gd name="T23" fmla="*/ 157 h 274"/>
                <a:gd name="T24" fmla="*/ 175 w 281"/>
                <a:gd name="T25" fmla="*/ 126 h 274"/>
                <a:gd name="T26" fmla="*/ 196 w 281"/>
                <a:gd name="T27" fmla="*/ 100 h 274"/>
                <a:gd name="T28" fmla="*/ 212 w 281"/>
                <a:gd name="T29" fmla="*/ 116 h 274"/>
                <a:gd name="T30" fmla="*/ 184 w 281"/>
                <a:gd name="T31" fmla="*/ 142 h 274"/>
                <a:gd name="T32" fmla="*/ 173 w 281"/>
                <a:gd name="T33" fmla="*/ 166 h 274"/>
                <a:gd name="T34" fmla="*/ 188 w 281"/>
                <a:gd name="T35" fmla="*/ 197 h 274"/>
                <a:gd name="T36" fmla="*/ 248 w 281"/>
                <a:gd name="T37" fmla="*/ 184 h 274"/>
                <a:gd name="T38" fmla="*/ 264 w 281"/>
                <a:gd name="T39" fmla="*/ 137 h 274"/>
                <a:gd name="T40" fmla="*/ 261 w 281"/>
                <a:gd name="T41" fmla="*/ 116 h 274"/>
                <a:gd name="T42" fmla="*/ 255 w 281"/>
                <a:gd name="T43" fmla="*/ 82 h 274"/>
                <a:gd name="T44" fmla="*/ 251 w 281"/>
                <a:gd name="T45" fmla="*/ 56 h 274"/>
                <a:gd name="T46" fmla="*/ 257 w 281"/>
                <a:gd name="T47" fmla="*/ 38 h 274"/>
                <a:gd name="T48" fmla="*/ 257 w 281"/>
                <a:gd name="T49" fmla="*/ 22 h 274"/>
                <a:gd name="T50" fmla="*/ 271 w 281"/>
                <a:gd name="T51" fmla="*/ 12 h 274"/>
                <a:gd name="T52" fmla="*/ 246 w 281"/>
                <a:gd name="T53" fmla="*/ 13 h 274"/>
                <a:gd name="T54" fmla="*/ 230 w 281"/>
                <a:gd name="T55" fmla="*/ 16 h 274"/>
                <a:gd name="T56" fmla="*/ 215 w 281"/>
                <a:gd name="T57" fmla="*/ 14 h 274"/>
                <a:gd name="T58" fmla="*/ 207 w 281"/>
                <a:gd name="T59" fmla="*/ 5 h 274"/>
                <a:gd name="T60" fmla="*/ 193 w 281"/>
                <a:gd name="T61" fmla="*/ 17 h 274"/>
                <a:gd name="T62" fmla="*/ 196 w 281"/>
                <a:gd name="T63" fmla="*/ 7 h 274"/>
                <a:gd name="T64" fmla="*/ 181 w 281"/>
                <a:gd name="T65" fmla="*/ 19 h 274"/>
                <a:gd name="T66" fmla="*/ 168 w 281"/>
                <a:gd name="T67" fmla="*/ 20 h 274"/>
                <a:gd name="T68" fmla="*/ 158 w 281"/>
                <a:gd name="T69" fmla="*/ 27 h 274"/>
                <a:gd name="T70" fmla="*/ 146 w 281"/>
                <a:gd name="T71" fmla="*/ 29 h 274"/>
                <a:gd name="T72" fmla="*/ 126 w 281"/>
                <a:gd name="T73" fmla="*/ 40 h 274"/>
                <a:gd name="T74" fmla="*/ 127 w 281"/>
                <a:gd name="T75" fmla="*/ 47 h 274"/>
                <a:gd name="T76" fmla="*/ 113 w 281"/>
                <a:gd name="T77" fmla="*/ 43 h 274"/>
                <a:gd name="T78" fmla="*/ 92 w 281"/>
                <a:gd name="T79" fmla="*/ 62 h 274"/>
                <a:gd name="T80" fmla="*/ 123 w 281"/>
                <a:gd name="T81" fmla="*/ 53 h 274"/>
                <a:gd name="T82" fmla="*/ 110 w 281"/>
                <a:gd name="T83" fmla="*/ 62 h 274"/>
                <a:gd name="T84" fmla="*/ 90 w 281"/>
                <a:gd name="T85" fmla="*/ 95 h 274"/>
                <a:gd name="T86" fmla="*/ 74 w 281"/>
                <a:gd name="T87" fmla="*/ 114 h 274"/>
                <a:gd name="T88" fmla="*/ 60 w 281"/>
                <a:gd name="T89" fmla="*/ 128 h 274"/>
                <a:gd name="T90" fmla="*/ 41 w 281"/>
                <a:gd name="T91" fmla="*/ 145 h 274"/>
                <a:gd name="T92" fmla="*/ 21 w 281"/>
                <a:gd name="T93" fmla="*/ 156 h 274"/>
                <a:gd name="T94" fmla="*/ 2 w 281"/>
                <a:gd name="T95" fmla="*/ 171 h 274"/>
                <a:gd name="T96" fmla="*/ 177 w 281"/>
                <a:gd name="T97" fmla="*/ 49 h 274"/>
                <a:gd name="T98" fmla="*/ 169 w 281"/>
                <a:gd name="T99" fmla="*/ 4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1" h="274">
                  <a:moveTo>
                    <a:pt x="6" y="176"/>
                  </a:moveTo>
                  <a:cubicBezTo>
                    <a:pt x="6" y="178"/>
                    <a:pt x="2" y="180"/>
                    <a:pt x="5" y="180"/>
                  </a:cubicBezTo>
                  <a:cubicBezTo>
                    <a:pt x="8" y="181"/>
                    <a:pt x="5" y="183"/>
                    <a:pt x="4" y="184"/>
                  </a:cubicBezTo>
                  <a:cubicBezTo>
                    <a:pt x="2" y="185"/>
                    <a:pt x="2" y="187"/>
                    <a:pt x="4" y="189"/>
                  </a:cubicBezTo>
                  <a:cubicBezTo>
                    <a:pt x="5" y="192"/>
                    <a:pt x="0" y="192"/>
                    <a:pt x="3" y="196"/>
                  </a:cubicBezTo>
                  <a:cubicBezTo>
                    <a:pt x="5" y="199"/>
                    <a:pt x="7" y="195"/>
                    <a:pt x="8" y="198"/>
                  </a:cubicBezTo>
                  <a:cubicBezTo>
                    <a:pt x="9" y="200"/>
                    <a:pt x="12" y="198"/>
                    <a:pt x="16" y="195"/>
                  </a:cubicBezTo>
                  <a:cubicBezTo>
                    <a:pt x="19" y="192"/>
                    <a:pt x="21" y="198"/>
                    <a:pt x="18" y="198"/>
                  </a:cubicBezTo>
                  <a:cubicBezTo>
                    <a:pt x="15" y="198"/>
                    <a:pt x="12" y="200"/>
                    <a:pt x="12" y="202"/>
                  </a:cubicBezTo>
                  <a:cubicBezTo>
                    <a:pt x="13" y="205"/>
                    <a:pt x="8" y="205"/>
                    <a:pt x="8" y="201"/>
                  </a:cubicBezTo>
                  <a:cubicBezTo>
                    <a:pt x="8" y="198"/>
                    <a:pt x="2" y="202"/>
                    <a:pt x="4" y="204"/>
                  </a:cubicBezTo>
                  <a:cubicBezTo>
                    <a:pt x="7" y="207"/>
                    <a:pt x="4" y="208"/>
                    <a:pt x="4" y="211"/>
                  </a:cubicBezTo>
                  <a:cubicBezTo>
                    <a:pt x="4" y="213"/>
                    <a:pt x="8" y="213"/>
                    <a:pt x="10" y="210"/>
                  </a:cubicBezTo>
                  <a:cubicBezTo>
                    <a:pt x="11" y="207"/>
                    <a:pt x="14" y="208"/>
                    <a:pt x="15" y="211"/>
                  </a:cubicBezTo>
                  <a:cubicBezTo>
                    <a:pt x="16" y="213"/>
                    <a:pt x="13" y="211"/>
                    <a:pt x="13" y="215"/>
                  </a:cubicBezTo>
                  <a:cubicBezTo>
                    <a:pt x="13" y="219"/>
                    <a:pt x="10" y="215"/>
                    <a:pt x="8" y="218"/>
                  </a:cubicBezTo>
                  <a:cubicBezTo>
                    <a:pt x="6" y="221"/>
                    <a:pt x="16" y="226"/>
                    <a:pt x="19" y="227"/>
                  </a:cubicBezTo>
                  <a:cubicBezTo>
                    <a:pt x="23" y="228"/>
                    <a:pt x="26" y="231"/>
                    <a:pt x="32" y="230"/>
                  </a:cubicBezTo>
                  <a:cubicBezTo>
                    <a:pt x="38" y="229"/>
                    <a:pt x="50" y="218"/>
                    <a:pt x="52" y="216"/>
                  </a:cubicBezTo>
                  <a:cubicBezTo>
                    <a:pt x="53" y="214"/>
                    <a:pt x="57" y="216"/>
                    <a:pt x="59" y="214"/>
                  </a:cubicBezTo>
                  <a:cubicBezTo>
                    <a:pt x="62" y="212"/>
                    <a:pt x="60" y="207"/>
                    <a:pt x="62" y="206"/>
                  </a:cubicBezTo>
                  <a:cubicBezTo>
                    <a:pt x="64" y="205"/>
                    <a:pt x="65" y="212"/>
                    <a:pt x="66" y="212"/>
                  </a:cubicBezTo>
                  <a:cubicBezTo>
                    <a:pt x="68" y="213"/>
                    <a:pt x="69" y="214"/>
                    <a:pt x="69" y="217"/>
                  </a:cubicBezTo>
                  <a:cubicBezTo>
                    <a:pt x="69" y="217"/>
                    <a:pt x="69" y="218"/>
                    <a:pt x="69" y="218"/>
                  </a:cubicBezTo>
                  <a:cubicBezTo>
                    <a:pt x="68" y="222"/>
                    <a:pt x="70" y="226"/>
                    <a:pt x="73" y="229"/>
                  </a:cubicBezTo>
                  <a:cubicBezTo>
                    <a:pt x="77" y="232"/>
                    <a:pt x="74" y="236"/>
                    <a:pt x="77" y="240"/>
                  </a:cubicBezTo>
                  <a:cubicBezTo>
                    <a:pt x="80" y="244"/>
                    <a:pt x="79" y="247"/>
                    <a:pt x="83" y="249"/>
                  </a:cubicBezTo>
                  <a:cubicBezTo>
                    <a:pt x="86" y="252"/>
                    <a:pt x="86" y="254"/>
                    <a:pt x="85" y="258"/>
                  </a:cubicBezTo>
                  <a:cubicBezTo>
                    <a:pt x="83" y="261"/>
                    <a:pt x="88" y="260"/>
                    <a:pt x="88" y="262"/>
                  </a:cubicBezTo>
                  <a:cubicBezTo>
                    <a:pt x="88" y="265"/>
                    <a:pt x="87" y="269"/>
                    <a:pt x="88" y="271"/>
                  </a:cubicBezTo>
                  <a:cubicBezTo>
                    <a:pt x="89" y="274"/>
                    <a:pt x="91" y="271"/>
                    <a:pt x="96" y="271"/>
                  </a:cubicBezTo>
                  <a:cubicBezTo>
                    <a:pt x="101" y="271"/>
                    <a:pt x="100" y="268"/>
                    <a:pt x="100" y="265"/>
                  </a:cubicBezTo>
                  <a:cubicBezTo>
                    <a:pt x="100" y="262"/>
                    <a:pt x="103" y="263"/>
                    <a:pt x="104" y="261"/>
                  </a:cubicBezTo>
                  <a:cubicBezTo>
                    <a:pt x="104" y="260"/>
                    <a:pt x="109" y="259"/>
                    <a:pt x="112" y="261"/>
                  </a:cubicBezTo>
                  <a:cubicBezTo>
                    <a:pt x="116" y="262"/>
                    <a:pt x="118" y="260"/>
                    <a:pt x="119" y="256"/>
                  </a:cubicBezTo>
                  <a:cubicBezTo>
                    <a:pt x="119" y="252"/>
                    <a:pt x="121" y="257"/>
                    <a:pt x="122" y="257"/>
                  </a:cubicBezTo>
                  <a:cubicBezTo>
                    <a:pt x="123" y="258"/>
                    <a:pt x="127" y="252"/>
                    <a:pt x="128" y="247"/>
                  </a:cubicBezTo>
                  <a:cubicBezTo>
                    <a:pt x="130" y="243"/>
                    <a:pt x="128" y="244"/>
                    <a:pt x="125" y="248"/>
                  </a:cubicBezTo>
                  <a:cubicBezTo>
                    <a:pt x="121" y="252"/>
                    <a:pt x="123" y="244"/>
                    <a:pt x="124" y="240"/>
                  </a:cubicBezTo>
                  <a:cubicBezTo>
                    <a:pt x="126" y="237"/>
                    <a:pt x="126" y="228"/>
                    <a:pt x="126" y="225"/>
                  </a:cubicBezTo>
                  <a:cubicBezTo>
                    <a:pt x="127" y="223"/>
                    <a:pt x="128" y="220"/>
                    <a:pt x="132" y="219"/>
                  </a:cubicBezTo>
                  <a:cubicBezTo>
                    <a:pt x="137" y="218"/>
                    <a:pt x="143" y="212"/>
                    <a:pt x="142" y="210"/>
                  </a:cubicBezTo>
                  <a:cubicBezTo>
                    <a:pt x="141" y="207"/>
                    <a:pt x="148" y="204"/>
                    <a:pt x="148" y="201"/>
                  </a:cubicBezTo>
                  <a:cubicBezTo>
                    <a:pt x="148" y="199"/>
                    <a:pt x="140" y="192"/>
                    <a:pt x="138" y="190"/>
                  </a:cubicBezTo>
                  <a:cubicBezTo>
                    <a:pt x="135" y="188"/>
                    <a:pt x="130" y="190"/>
                    <a:pt x="130" y="188"/>
                  </a:cubicBezTo>
                  <a:cubicBezTo>
                    <a:pt x="131" y="186"/>
                    <a:pt x="130" y="179"/>
                    <a:pt x="129" y="176"/>
                  </a:cubicBezTo>
                  <a:cubicBezTo>
                    <a:pt x="128" y="172"/>
                    <a:pt x="133" y="169"/>
                    <a:pt x="133" y="165"/>
                  </a:cubicBezTo>
                  <a:cubicBezTo>
                    <a:pt x="133" y="162"/>
                    <a:pt x="133" y="158"/>
                    <a:pt x="136" y="157"/>
                  </a:cubicBezTo>
                  <a:cubicBezTo>
                    <a:pt x="139" y="156"/>
                    <a:pt x="137" y="153"/>
                    <a:pt x="141" y="152"/>
                  </a:cubicBezTo>
                  <a:cubicBezTo>
                    <a:pt x="145" y="151"/>
                    <a:pt x="144" y="146"/>
                    <a:pt x="148" y="144"/>
                  </a:cubicBezTo>
                  <a:cubicBezTo>
                    <a:pt x="153" y="142"/>
                    <a:pt x="153" y="141"/>
                    <a:pt x="158" y="138"/>
                  </a:cubicBezTo>
                  <a:cubicBezTo>
                    <a:pt x="164" y="135"/>
                    <a:pt x="173" y="129"/>
                    <a:pt x="175" y="126"/>
                  </a:cubicBezTo>
                  <a:cubicBezTo>
                    <a:pt x="176" y="123"/>
                    <a:pt x="169" y="119"/>
                    <a:pt x="174" y="116"/>
                  </a:cubicBezTo>
                  <a:cubicBezTo>
                    <a:pt x="178" y="112"/>
                    <a:pt x="175" y="108"/>
                    <a:pt x="178" y="107"/>
                  </a:cubicBezTo>
                  <a:cubicBezTo>
                    <a:pt x="181" y="106"/>
                    <a:pt x="182" y="104"/>
                    <a:pt x="185" y="101"/>
                  </a:cubicBezTo>
                  <a:cubicBezTo>
                    <a:pt x="187" y="99"/>
                    <a:pt x="190" y="101"/>
                    <a:pt x="196" y="100"/>
                  </a:cubicBezTo>
                  <a:cubicBezTo>
                    <a:pt x="198" y="100"/>
                    <a:pt x="200" y="100"/>
                    <a:pt x="202" y="100"/>
                  </a:cubicBezTo>
                  <a:cubicBezTo>
                    <a:pt x="205" y="101"/>
                    <a:pt x="208" y="103"/>
                    <a:pt x="210" y="104"/>
                  </a:cubicBezTo>
                  <a:cubicBezTo>
                    <a:pt x="215" y="106"/>
                    <a:pt x="214" y="109"/>
                    <a:pt x="214" y="112"/>
                  </a:cubicBezTo>
                  <a:cubicBezTo>
                    <a:pt x="214" y="116"/>
                    <a:pt x="215" y="117"/>
                    <a:pt x="212" y="116"/>
                  </a:cubicBezTo>
                  <a:cubicBezTo>
                    <a:pt x="210" y="115"/>
                    <a:pt x="208" y="116"/>
                    <a:pt x="206" y="121"/>
                  </a:cubicBezTo>
                  <a:cubicBezTo>
                    <a:pt x="205" y="126"/>
                    <a:pt x="199" y="131"/>
                    <a:pt x="196" y="132"/>
                  </a:cubicBezTo>
                  <a:cubicBezTo>
                    <a:pt x="192" y="132"/>
                    <a:pt x="192" y="136"/>
                    <a:pt x="189" y="136"/>
                  </a:cubicBezTo>
                  <a:cubicBezTo>
                    <a:pt x="186" y="137"/>
                    <a:pt x="183" y="139"/>
                    <a:pt x="184" y="142"/>
                  </a:cubicBezTo>
                  <a:cubicBezTo>
                    <a:pt x="184" y="146"/>
                    <a:pt x="179" y="146"/>
                    <a:pt x="176" y="146"/>
                  </a:cubicBezTo>
                  <a:cubicBezTo>
                    <a:pt x="173" y="146"/>
                    <a:pt x="174" y="151"/>
                    <a:pt x="171" y="153"/>
                  </a:cubicBezTo>
                  <a:cubicBezTo>
                    <a:pt x="169" y="154"/>
                    <a:pt x="170" y="156"/>
                    <a:pt x="172" y="159"/>
                  </a:cubicBezTo>
                  <a:cubicBezTo>
                    <a:pt x="174" y="162"/>
                    <a:pt x="172" y="164"/>
                    <a:pt x="173" y="166"/>
                  </a:cubicBezTo>
                  <a:cubicBezTo>
                    <a:pt x="174" y="168"/>
                    <a:pt x="177" y="173"/>
                    <a:pt x="175" y="178"/>
                  </a:cubicBezTo>
                  <a:cubicBezTo>
                    <a:pt x="172" y="183"/>
                    <a:pt x="170" y="190"/>
                    <a:pt x="172" y="189"/>
                  </a:cubicBezTo>
                  <a:cubicBezTo>
                    <a:pt x="174" y="189"/>
                    <a:pt x="179" y="194"/>
                    <a:pt x="182" y="193"/>
                  </a:cubicBezTo>
                  <a:cubicBezTo>
                    <a:pt x="185" y="193"/>
                    <a:pt x="185" y="198"/>
                    <a:pt x="188" y="197"/>
                  </a:cubicBezTo>
                  <a:cubicBezTo>
                    <a:pt x="191" y="196"/>
                    <a:pt x="191" y="200"/>
                    <a:pt x="200" y="199"/>
                  </a:cubicBezTo>
                  <a:cubicBezTo>
                    <a:pt x="209" y="199"/>
                    <a:pt x="226" y="192"/>
                    <a:pt x="233" y="192"/>
                  </a:cubicBezTo>
                  <a:cubicBezTo>
                    <a:pt x="237" y="192"/>
                    <a:pt x="240" y="191"/>
                    <a:pt x="243" y="191"/>
                  </a:cubicBezTo>
                  <a:cubicBezTo>
                    <a:pt x="244" y="188"/>
                    <a:pt x="246" y="186"/>
                    <a:pt x="248" y="184"/>
                  </a:cubicBezTo>
                  <a:cubicBezTo>
                    <a:pt x="252" y="180"/>
                    <a:pt x="262" y="177"/>
                    <a:pt x="264" y="171"/>
                  </a:cubicBezTo>
                  <a:cubicBezTo>
                    <a:pt x="267" y="165"/>
                    <a:pt x="278" y="161"/>
                    <a:pt x="280" y="156"/>
                  </a:cubicBezTo>
                  <a:cubicBezTo>
                    <a:pt x="281" y="153"/>
                    <a:pt x="281" y="152"/>
                    <a:pt x="277" y="147"/>
                  </a:cubicBezTo>
                  <a:cubicBezTo>
                    <a:pt x="273" y="142"/>
                    <a:pt x="264" y="139"/>
                    <a:pt x="264" y="137"/>
                  </a:cubicBezTo>
                  <a:cubicBezTo>
                    <a:pt x="263" y="134"/>
                    <a:pt x="271" y="134"/>
                    <a:pt x="270" y="131"/>
                  </a:cubicBezTo>
                  <a:cubicBezTo>
                    <a:pt x="270" y="128"/>
                    <a:pt x="266" y="128"/>
                    <a:pt x="265" y="125"/>
                  </a:cubicBezTo>
                  <a:cubicBezTo>
                    <a:pt x="263" y="122"/>
                    <a:pt x="266" y="121"/>
                    <a:pt x="266" y="120"/>
                  </a:cubicBezTo>
                  <a:cubicBezTo>
                    <a:pt x="266" y="118"/>
                    <a:pt x="261" y="118"/>
                    <a:pt x="261" y="116"/>
                  </a:cubicBezTo>
                  <a:cubicBezTo>
                    <a:pt x="260" y="115"/>
                    <a:pt x="264" y="115"/>
                    <a:pt x="263" y="113"/>
                  </a:cubicBezTo>
                  <a:cubicBezTo>
                    <a:pt x="263" y="111"/>
                    <a:pt x="260" y="108"/>
                    <a:pt x="262" y="105"/>
                  </a:cubicBezTo>
                  <a:cubicBezTo>
                    <a:pt x="264" y="102"/>
                    <a:pt x="269" y="105"/>
                    <a:pt x="265" y="99"/>
                  </a:cubicBezTo>
                  <a:cubicBezTo>
                    <a:pt x="262" y="92"/>
                    <a:pt x="256" y="84"/>
                    <a:pt x="255" y="82"/>
                  </a:cubicBezTo>
                  <a:cubicBezTo>
                    <a:pt x="254" y="80"/>
                    <a:pt x="256" y="77"/>
                    <a:pt x="258" y="76"/>
                  </a:cubicBezTo>
                  <a:cubicBezTo>
                    <a:pt x="260" y="75"/>
                    <a:pt x="265" y="70"/>
                    <a:pt x="265" y="68"/>
                  </a:cubicBezTo>
                  <a:cubicBezTo>
                    <a:pt x="265" y="66"/>
                    <a:pt x="259" y="61"/>
                    <a:pt x="257" y="60"/>
                  </a:cubicBezTo>
                  <a:cubicBezTo>
                    <a:pt x="256" y="59"/>
                    <a:pt x="252" y="60"/>
                    <a:pt x="251" y="56"/>
                  </a:cubicBezTo>
                  <a:cubicBezTo>
                    <a:pt x="249" y="53"/>
                    <a:pt x="248" y="52"/>
                    <a:pt x="249" y="51"/>
                  </a:cubicBezTo>
                  <a:cubicBezTo>
                    <a:pt x="251" y="49"/>
                    <a:pt x="251" y="47"/>
                    <a:pt x="251" y="45"/>
                  </a:cubicBezTo>
                  <a:cubicBezTo>
                    <a:pt x="251" y="43"/>
                    <a:pt x="254" y="44"/>
                    <a:pt x="255" y="42"/>
                  </a:cubicBezTo>
                  <a:cubicBezTo>
                    <a:pt x="255" y="40"/>
                    <a:pt x="256" y="39"/>
                    <a:pt x="257" y="38"/>
                  </a:cubicBezTo>
                  <a:cubicBezTo>
                    <a:pt x="259" y="36"/>
                    <a:pt x="260" y="35"/>
                    <a:pt x="262" y="35"/>
                  </a:cubicBezTo>
                  <a:cubicBezTo>
                    <a:pt x="267" y="29"/>
                    <a:pt x="267" y="29"/>
                    <a:pt x="267" y="29"/>
                  </a:cubicBezTo>
                  <a:cubicBezTo>
                    <a:pt x="266" y="30"/>
                    <a:pt x="264" y="29"/>
                    <a:pt x="264" y="27"/>
                  </a:cubicBezTo>
                  <a:cubicBezTo>
                    <a:pt x="264" y="25"/>
                    <a:pt x="257" y="23"/>
                    <a:pt x="257" y="22"/>
                  </a:cubicBezTo>
                  <a:cubicBezTo>
                    <a:pt x="256" y="21"/>
                    <a:pt x="260" y="21"/>
                    <a:pt x="262" y="22"/>
                  </a:cubicBezTo>
                  <a:cubicBezTo>
                    <a:pt x="265" y="24"/>
                    <a:pt x="266" y="23"/>
                    <a:pt x="269" y="20"/>
                  </a:cubicBezTo>
                  <a:cubicBezTo>
                    <a:pt x="272" y="18"/>
                    <a:pt x="276" y="20"/>
                    <a:pt x="276" y="17"/>
                  </a:cubicBezTo>
                  <a:cubicBezTo>
                    <a:pt x="277" y="15"/>
                    <a:pt x="272" y="13"/>
                    <a:pt x="271" y="12"/>
                  </a:cubicBezTo>
                  <a:cubicBezTo>
                    <a:pt x="270" y="11"/>
                    <a:pt x="266" y="9"/>
                    <a:pt x="263" y="9"/>
                  </a:cubicBezTo>
                  <a:cubicBezTo>
                    <a:pt x="259" y="10"/>
                    <a:pt x="259" y="8"/>
                    <a:pt x="257" y="7"/>
                  </a:cubicBezTo>
                  <a:cubicBezTo>
                    <a:pt x="255" y="5"/>
                    <a:pt x="249" y="8"/>
                    <a:pt x="249" y="12"/>
                  </a:cubicBezTo>
                  <a:cubicBezTo>
                    <a:pt x="249" y="17"/>
                    <a:pt x="245" y="16"/>
                    <a:pt x="246" y="13"/>
                  </a:cubicBezTo>
                  <a:cubicBezTo>
                    <a:pt x="248" y="11"/>
                    <a:pt x="244" y="8"/>
                    <a:pt x="248" y="7"/>
                  </a:cubicBezTo>
                  <a:cubicBezTo>
                    <a:pt x="251" y="6"/>
                    <a:pt x="249" y="2"/>
                    <a:pt x="243" y="1"/>
                  </a:cubicBezTo>
                  <a:cubicBezTo>
                    <a:pt x="237" y="1"/>
                    <a:pt x="235" y="6"/>
                    <a:pt x="236" y="7"/>
                  </a:cubicBezTo>
                  <a:cubicBezTo>
                    <a:pt x="238" y="9"/>
                    <a:pt x="233" y="16"/>
                    <a:pt x="230" y="16"/>
                  </a:cubicBezTo>
                  <a:cubicBezTo>
                    <a:pt x="228" y="16"/>
                    <a:pt x="230" y="10"/>
                    <a:pt x="230" y="7"/>
                  </a:cubicBezTo>
                  <a:cubicBezTo>
                    <a:pt x="230" y="3"/>
                    <a:pt x="228" y="5"/>
                    <a:pt x="224" y="10"/>
                  </a:cubicBezTo>
                  <a:cubicBezTo>
                    <a:pt x="219" y="15"/>
                    <a:pt x="216" y="20"/>
                    <a:pt x="213" y="20"/>
                  </a:cubicBezTo>
                  <a:cubicBezTo>
                    <a:pt x="211" y="21"/>
                    <a:pt x="211" y="16"/>
                    <a:pt x="215" y="14"/>
                  </a:cubicBezTo>
                  <a:cubicBezTo>
                    <a:pt x="219" y="11"/>
                    <a:pt x="219" y="5"/>
                    <a:pt x="222" y="5"/>
                  </a:cubicBezTo>
                  <a:cubicBezTo>
                    <a:pt x="225" y="5"/>
                    <a:pt x="225" y="2"/>
                    <a:pt x="221" y="1"/>
                  </a:cubicBezTo>
                  <a:cubicBezTo>
                    <a:pt x="217" y="0"/>
                    <a:pt x="216" y="5"/>
                    <a:pt x="215" y="6"/>
                  </a:cubicBezTo>
                  <a:cubicBezTo>
                    <a:pt x="214" y="7"/>
                    <a:pt x="207" y="4"/>
                    <a:pt x="207" y="5"/>
                  </a:cubicBezTo>
                  <a:cubicBezTo>
                    <a:pt x="208" y="6"/>
                    <a:pt x="204" y="7"/>
                    <a:pt x="206" y="9"/>
                  </a:cubicBezTo>
                  <a:cubicBezTo>
                    <a:pt x="207" y="11"/>
                    <a:pt x="205" y="14"/>
                    <a:pt x="203" y="11"/>
                  </a:cubicBezTo>
                  <a:cubicBezTo>
                    <a:pt x="202" y="8"/>
                    <a:pt x="198" y="10"/>
                    <a:pt x="196" y="13"/>
                  </a:cubicBezTo>
                  <a:cubicBezTo>
                    <a:pt x="194" y="16"/>
                    <a:pt x="191" y="16"/>
                    <a:pt x="193" y="17"/>
                  </a:cubicBezTo>
                  <a:cubicBezTo>
                    <a:pt x="195" y="18"/>
                    <a:pt x="195" y="23"/>
                    <a:pt x="192" y="24"/>
                  </a:cubicBezTo>
                  <a:cubicBezTo>
                    <a:pt x="189" y="24"/>
                    <a:pt x="190" y="16"/>
                    <a:pt x="188" y="17"/>
                  </a:cubicBezTo>
                  <a:cubicBezTo>
                    <a:pt x="186" y="17"/>
                    <a:pt x="187" y="12"/>
                    <a:pt x="190" y="12"/>
                  </a:cubicBezTo>
                  <a:cubicBezTo>
                    <a:pt x="193" y="12"/>
                    <a:pt x="196" y="8"/>
                    <a:pt x="196" y="7"/>
                  </a:cubicBezTo>
                  <a:cubicBezTo>
                    <a:pt x="196" y="5"/>
                    <a:pt x="192" y="5"/>
                    <a:pt x="192" y="8"/>
                  </a:cubicBezTo>
                  <a:cubicBezTo>
                    <a:pt x="192" y="10"/>
                    <a:pt x="188" y="10"/>
                    <a:pt x="184" y="10"/>
                  </a:cubicBezTo>
                  <a:cubicBezTo>
                    <a:pt x="180" y="9"/>
                    <a:pt x="180" y="14"/>
                    <a:pt x="184" y="17"/>
                  </a:cubicBezTo>
                  <a:cubicBezTo>
                    <a:pt x="189" y="19"/>
                    <a:pt x="183" y="21"/>
                    <a:pt x="181" y="19"/>
                  </a:cubicBezTo>
                  <a:cubicBezTo>
                    <a:pt x="179" y="17"/>
                    <a:pt x="176" y="18"/>
                    <a:pt x="173" y="19"/>
                  </a:cubicBezTo>
                  <a:cubicBezTo>
                    <a:pt x="171" y="20"/>
                    <a:pt x="179" y="23"/>
                    <a:pt x="179" y="24"/>
                  </a:cubicBezTo>
                  <a:cubicBezTo>
                    <a:pt x="179" y="26"/>
                    <a:pt x="175" y="23"/>
                    <a:pt x="174" y="24"/>
                  </a:cubicBezTo>
                  <a:cubicBezTo>
                    <a:pt x="173" y="25"/>
                    <a:pt x="169" y="23"/>
                    <a:pt x="168" y="20"/>
                  </a:cubicBezTo>
                  <a:cubicBezTo>
                    <a:pt x="168" y="18"/>
                    <a:pt x="161" y="21"/>
                    <a:pt x="165" y="22"/>
                  </a:cubicBezTo>
                  <a:cubicBezTo>
                    <a:pt x="169" y="23"/>
                    <a:pt x="167" y="26"/>
                    <a:pt x="167" y="29"/>
                  </a:cubicBezTo>
                  <a:cubicBezTo>
                    <a:pt x="167" y="33"/>
                    <a:pt x="163" y="30"/>
                    <a:pt x="164" y="27"/>
                  </a:cubicBezTo>
                  <a:cubicBezTo>
                    <a:pt x="165" y="24"/>
                    <a:pt x="161" y="25"/>
                    <a:pt x="158" y="27"/>
                  </a:cubicBezTo>
                  <a:cubicBezTo>
                    <a:pt x="155" y="29"/>
                    <a:pt x="158" y="23"/>
                    <a:pt x="157" y="20"/>
                  </a:cubicBezTo>
                  <a:cubicBezTo>
                    <a:pt x="156" y="18"/>
                    <a:pt x="153" y="20"/>
                    <a:pt x="150" y="21"/>
                  </a:cubicBezTo>
                  <a:cubicBezTo>
                    <a:pt x="146" y="22"/>
                    <a:pt x="145" y="22"/>
                    <a:pt x="147" y="24"/>
                  </a:cubicBezTo>
                  <a:cubicBezTo>
                    <a:pt x="149" y="26"/>
                    <a:pt x="148" y="29"/>
                    <a:pt x="146" y="29"/>
                  </a:cubicBezTo>
                  <a:cubicBezTo>
                    <a:pt x="143" y="29"/>
                    <a:pt x="142" y="29"/>
                    <a:pt x="142" y="32"/>
                  </a:cubicBezTo>
                  <a:cubicBezTo>
                    <a:pt x="143" y="34"/>
                    <a:pt x="139" y="34"/>
                    <a:pt x="138" y="32"/>
                  </a:cubicBezTo>
                  <a:cubicBezTo>
                    <a:pt x="138" y="30"/>
                    <a:pt x="133" y="30"/>
                    <a:pt x="131" y="33"/>
                  </a:cubicBezTo>
                  <a:cubicBezTo>
                    <a:pt x="130" y="36"/>
                    <a:pt x="125" y="37"/>
                    <a:pt x="126" y="40"/>
                  </a:cubicBezTo>
                  <a:cubicBezTo>
                    <a:pt x="126" y="43"/>
                    <a:pt x="130" y="39"/>
                    <a:pt x="132" y="40"/>
                  </a:cubicBezTo>
                  <a:cubicBezTo>
                    <a:pt x="135" y="41"/>
                    <a:pt x="132" y="42"/>
                    <a:pt x="134" y="44"/>
                  </a:cubicBezTo>
                  <a:cubicBezTo>
                    <a:pt x="135" y="45"/>
                    <a:pt x="135" y="48"/>
                    <a:pt x="133" y="46"/>
                  </a:cubicBezTo>
                  <a:cubicBezTo>
                    <a:pt x="131" y="44"/>
                    <a:pt x="128" y="44"/>
                    <a:pt x="127" y="47"/>
                  </a:cubicBezTo>
                  <a:cubicBezTo>
                    <a:pt x="127" y="50"/>
                    <a:pt x="125" y="47"/>
                    <a:pt x="123" y="44"/>
                  </a:cubicBezTo>
                  <a:cubicBezTo>
                    <a:pt x="121" y="42"/>
                    <a:pt x="119" y="49"/>
                    <a:pt x="117" y="47"/>
                  </a:cubicBezTo>
                  <a:cubicBezTo>
                    <a:pt x="115" y="45"/>
                    <a:pt x="121" y="41"/>
                    <a:pt x="119" y="38"/>
                  </a:cubicBezTo>
                  <a:cubicBezTo>
                    <a:pt x="118" y="36"/>
                    <a:pt x="117" y="40"/>
                    <a:pt x="113" y="43"/>
                  </a:cubicBezTo>
                  <a:cubicBezTo>
                    <a:pt x="109" y="47"/>
                    <a:pt x="104" y="47"/>
                    <a:pt x="106" y="48"/>
                  </a:cubicBezTo>
                  <a:cubicBezTo>
                    <a:pt x="108" y="50"/>
                    <a:pt x="103" y="51"/>
                    <a:pt x="102" y="54"/>
                  </a:cubicBezTo>
                  <a:cubicBezTo>
                    <a:pt x="101" y="57"/>
                    <a:pt x="93" y="58"/>
                    <a:pt x="89" y="61"/>
                  </a:cubicBezTo>
                  <a:cubicBezTo>
                    <a:pt x="84" y="65"/>
                    <a:pt x="89" y="65"/>
                    <a:pt x="92" y="62"/>
                  </a:cubicBezTo>
                  <a:cubicBezTo>
                    <a:pt x="95" y="59"/>
                    <a:pt x="96" y="60"/>
                    <a:pt x="100" y="58"/>
                  </a:cubicBezTo>
                  <a:cubicBezTo>
                    <a:pt x="104" y="55"/>
                    <a:pt x="109" y="53"/>
                    <a:pt x="110" y="54"/>
                  </a:cubicBezTo>
                  <a:cubicBezTo>
                    <a:pt x="112" y="55"/>
                    <a:pt x="115" y="56"/>
                    <a:pt x="117" y="53"/>
                  </a:cubicBezTo>
                  <a:cubicBezTo>
                    <a:pt x="119" y="50"/>
                    <a:pt x="121" y="51"/>
                    <a:pt x="123" y="53"/>
                  </a:cubicBezTo>
                  <a:cubicBezTo>
                    <a:pt x="125" y="54"/>
                    <a:pt x="120" y="56"/>
                    <a:pt x="122" y="58"/>
                  </a:cubicBezTo>
                  <a:cubicBezTo>
                    <a:pt x="125" y="61"/>
                    <a:pt x="119" y="62"/>
                    <a:pt x="119" y="60"/>
                  </a:cubicBezTo>
                  <a:cubicBezTo>
                    <a:pt x="119" y="58"/>
                    <a:pt x="116" y="56"/>
                    <a:pt x="115" y="58"/>
                  </a:cubicBezTo>
                  <a:cubicBezTo>
                    <a:pt x="114" y="60"/>
                    <a:pt x="112" y="62"/>
                    <a:pt x="110" y="62"/>
                  </a:cubicBezTo>
                  <a:cubicBezTo>
                    <a:pt x="108" y="62"/>
                    <a:pt x="106" y="66"/>
                    <a:pt x="106" y="70"/>
                  </a:cubicBezTo>
                  <a:cubicBezTo>
                    <a:pt x="106" y="74"/>
                    <a:pt x="102" y="70"/>
                    <a:pt x="102" y="73"/>
                  </a:cubicBezTo>
                  <a:cubicBezTo>
                    <a:pt x="102" y="77"/>
                    <a:pt x="97" y="83"/>
                    <a:pt x="92" y="87"/>
                  </a:cubicBezTo>
                  <a:cubicBezTo>
                    <a:pt x="88" y="91"/>
                    <a:pt x="92" y="92"/>
                    <a:pt x="90" y="95"/>
                  </a:cubicBezTo>
                  <a:cubicBezTo>
                    <a:pt x="89" y="97"/>
                    <a:pt x="84" y="95"/>
                    <a:pt x="82" y="96"/>
                  </a:cubicBezTo>
                  <a:cubicBezTo>
                    <a:pt x="80" y="97"/>
                    <a:pt x="83" y="104"/>
                    <a:pt x="81" y="106"/>
                  </a:cubicBezTo>
                  <a:cubicBezTo>
                    <a:pt x="78" y="108"/>
                    <a:pt x="81" y="111"/>
                    <a:pt x="81" y="113"/>
                  </a:cubicBezTo>
                  <a:cubicBezTo>
                    <a:pt x="81" y="116"/>
                    <a:pt x="74" y="112"/>
                    <a:pt x="74" y="114"/>
                  </a:cubicBezTo>
                  <a:cubicBezTo>
                    <a:pt x="74" y="116"/>
                    <a:pt x="68" y="116"/>
                    <a:pt x="67" y="116"/>
                  </a:cubicBezTo>
                  <a:cubicBezTo>
                    <a:pt x="65" y="117"/>
                    <a:pt x="70" y="121"/>
                    <a:pt x="73" y="123"/>
                  </a:cubicBezTo>
                  <a:cubicBezTo>
                    <a:pt x="75" y="125"/>
                    <a:pt x="70" y="127"/>
                    <a:pt x="69" y="125"/>
                  </a:cubicBezTo>
                  <a:cubicBezTo>
                    <a:pt x="69" y="122"/>
                    <a:pt x="65" y="126"/>
                    <a:pt x="60" y="128"/>
                  </a:cubicBezTo>
                  <a:cubicBezTo>
                    <a:pt x="55" y="131"/>
                    <a:pt x="57" y="135"/>
                    <a:pt x="53" y="135"/>
                  </a:cubicBezTo>
                  <a:cubicBezTo>
                    <a:pt x="49" y="135"/>
                    <a:pt x="50" y="141"/>
                    <a:pt x="48" y="143"/>
                  </a:cubicBezTo>
                  <a:cubicBezTo>
                    <a:pt x="45" y="145"/>
                    <a:pt x="46" y="139"/>
                    <a:pt x="42" y="139"/>
                  </a:cubicBezTo>
                  <a:cubicBezTo>
                    <a:pt x="38" y="138"/>
                    <a:pt x="38" y="141"/>
                    <a:pt x="41" y="145"/>
                  </a:cubicBezTo>
                  <a:cubicBezTo>
                    <a:pt x="43" y="148"/>
                    <a:pt x="37" y="145"/>
                    <a:pt x="35" y="148"/>
                  </a:cubicBezTo>
                  <a:cubicBezTo>
                    <a:pt x="33" y="151"/>
                    <a:pt x="26" y="150"/>
                    <a:pt x="25" y="152"/>
                  </a:cubicBezTo>
                  <a:cubicBezTo>
                    <a:pt x="23" y="154"/>
                    <a:pt x="29" y="154"/>
                    <a:pt x="30" y="156"/>
                  </a:cubicBezTo>
                  <a:cubicBezTo>
                    <a:pt x="31" y="158"/>
                    <a:pt x="25" y="157"/>
                    <a:pt x="21" y="156"/>
                  </a:cubicBezTo>
                  <a:cubicBezTo>
                    <a:pt x="18" y="156"/>
                    <a:pt x="19" y="161"/>
                    <a:pt x="16" y="160"/>
                  </a:cubicBezTo>
                  <a:cubicBezTo>
                    <a:pt x="12" y="160"/>
                    <a:pt x="8" y="163"/>
                    <a:pt x="11" y="165"/>
                  </a:cubicBezTo>
                  <a:cubicBezTo>
                    <a:pt x="13" y="167"/>
                    <a:pt x="9" y="168"/>
                    <a:pt x="7" y="166"/>
                  </a:cubicBezTo>
                  <a:cubicBezTo>
                    <a:pt x="5" y="165"/>
                    <a:pt x="3" y="168"/>
                    <a:pt x="2" y="171"/>
                  </a:cubicBezTo>
                  <a:cubicBezTo>
                    <a:pt x="1" y="174"/>
                    <a:pt x="6" y="175"/>
                    <a:pt x="6" y="176"/>
                  </a:cubicBezTo>
                  <a:moveTo>
                    <a:pt x="177" y="49"/>
                  </a:moveTo>
                  <a:cubicBezTo>
                    <a:pt x="177" y="49"/>
                    <a:pt x="177" y="49"/>
                    <a:pt x="177" y="50"/>
                  </a:cubicBezTo>
                  <a:cubicBezTo>
                    <a:pt x="177" y="49"/>
                    <a:pt x="177" y="49"/>
                    <a:pt x="177" y="49"/>
                  </a:cubicBezTo>
                  <a:moveTo>
                    <a:pt x="178" y="50"/>
                  </a:moveTo>
                  <a:cubicBezTo>
                    <a:pt x="178" y="50"/>
                    <a:pt x="178" y="51"/>
                    <a:pt x="179" y="51"/>
                  </a:cubicBezTo>
                  <a:cubicBezTo>
                    <a:pt x="178" y="51"/>
                    <a:pt x="178" y="50"/>
                    <a:pt x="178" y="50"/>
                  </a:cubicBezTo>
                  <a:moveTo>
                    <a:pt x="169" y="43"/>
                  </a:moveTo>
                  <a:cubicBezTo>
                    <a:pt x="169" y="43"/>
                    <a:pt x="169" y="43"/>
                    <a:pt x="169" y="43"/>
                  </a:cubicBezTo>
                  <a:cubicBezTo>
                    <a:pt x="169" y="43"/>
                    <a:pt x="168" y="43"/>
                    <a:pt x="168" y="42"/>
                  </a:cubicBezTo>
                  <a:cubicBezTo>
                    <a:pt x="168" y="43"/>
                    <a:pt x="169" y="43"/>
                    <a:pt x="169" y="4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75" name="Freeform 68"/>
            <p:cNvSpPr>
              <a:spLocks noEditPoints="1"/>
            </p:cNvSpPr>
            <p:nvPr userDrawn="1"/>
          </p:nvSpPr>
          <p:spPr bwMode="auto">
            <a:xfrm>
              <a:off x="19005550" y="3157538"/>
              <a:ext cx="88900" cy="134938"/>
            </a:xfrm>
            <a:custGeom>
              <a:avLst/>
              <a:gdLst>
                <a:gd name="T0" fmla="*/ 16 w 32"/>
                <a:gd name="T1" fmla="*/ 0 h 49"/>
                <a:gd name="T2" fmla="*/ 0 w 32"/>
                <a:gd name="T3" fmla="*/ 16 h 49"/>
                <a:gd name="T4" fmla="*/ 16 w 32"/>
                <a:gd name="T5" fmla="*/ 49 h 49"/>
                <a:gd name="T6" fmla="*/ 32 w 32"/>
                <a:gd name="T7" fmla="*/ 16 h 49"/>
                <a:gd name="T8" fmla="*/ 16 w 32"/>
                <a:gd name="T9" fmla="*/ 0 h 49"/>
                <a:gd name="T10" fmla="*/ 16 w 32"/>
                <a:gd name="T11" fmla="*/ 22 h 49"/>
                <a:gd name="T12" fmla="*/ 9 w 32"/>
                <a:gd name="T13" fmla="*/ 16 h 49"/>
                <a:gd name="T14" fmla="*/ 16 w 32"/>
                <a:gd name="T15" fmla="*/ 9 h 49"/>
                <a:gd name="T16" fmla="*/ 23 w 32"/>
                <a:gd name="T17" fmla="*/ 16 h 49"/>
                <a:gd name="T18" fmla="*/ 16 w 32"/>
                <a:gd name="T19" fmla="*/ 2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49">
                  <a:moveTo>
                    <a:pt x="16" y="0"/>
                  </a:moveTo>
                  <a:cubicBezTo>
                    <a:pt x="7" y="0"/>
                    <a:pt x="0" y="7"/>
                    <a:pt x="0" y="16"/>
                  </a:cubicBezTo>
                  <a:cubicBezTo>
                    <a:pt x="0" y="25"/>
                    <a:pt x="16" y="49"/>
                    <a:pt x="16" y="49"/>
                  </a:cubicBezTo>
                  <a:cubicBezTo>
                    <a:pt x="16" y="49"/>
                    <a:pt x="32" y="25"/>
                    <a:pt x="32" y="16"/>
                  </a:cubicBezTo>
                  <a:cubicBezTo>
                    <a:pt x="32" y="7"/>
                    <a:pt x="25" y="0"/>
                    <a:pt x="16" y="0"/>
                  </a:cubicBezTo>
                  <a:moveTo>
                    <a:pt x="16" y="22"/>
                  </a:moveTo>
                  <a:cubicBezTo>
                    <a:pt x="12" y="22"/>
                    <a:pt x="9" y="19"/>
                    <a:pt x="9" y="16"/>
                  </a:cubicBezTo>
                  <a:cubicBezTo>
                    <a:pt x="9" y="12"/>
                    <a:pt x="12" y="9"/>
                    <a:pt x="16" y="9"/>
                  </a:cubicBezTo>
                  <a:cubicBezTo>
                    <a:pt x="20" y="9"/>
                    <a:pt x="23" y="12"/>
                    <a:pt x="23" y="16"/>
                  </a:cubicBezTo>
                  <a:cubicBezTo>
                    <a:pt x="23" y="19"/>
                    <a:pt x="20" y="22"/>
                    <a:pt x="16" y="22"/>
                  </a:cubicBezTo>
                </a:path>
              </a:pathLst>
            </a:custGeom>
            <a:solidFill>
              <a:srgbClr val="F26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grpSp>
    </p:spTree>
    <p:extLst>
      <p:ext uri="{BB962C8B-B14F-4D97-AF65-F5344CB8AC3E}">
        <p14:creationId xmlns:p14="http://schemas.microsoft.com/office/powerpoint/2010/main" val="15426169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Slide Europe ">
    <p:spTree>
      <p:nvGrpSpPr>
        <p:cNvPr id="1" name=""/>
        <p:cNvGrpSpPr/>
        <p:nvPr/>
      </p:nvGrpSpPr>
      <p:grpSpPr>
        <a:xfrm>
          <a:off x="0" y="0"/>
          <a:ext cx="0" cy="0"/>
          <a:chOff x="0" y="0"/>
          <a:chExt cx="0" cy="0"/>
        </a:xfrm>
      </p:grpSpPr>
      <p:sp>
        <p:nvSpPr>
          <p:cNvPr id="100" name="Rectangle 99"/>
          <p:cNvSpPr/>
          <p:nvPr userDrawn="1"/>
        </p:nvSpPr>
        <p:spPr bwMode="auto">
          <a:xfrm>
            <a:off x="269239" y="3866380"/>
            <a:ext cx="8964248" cy="179310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6220645" y="3866380"/>
            <a:ext cx="3012842" cy="179310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userDrawn="1"/>
        </p:nvSpPr>
        <p:spPr bwMode="ltGray">
          <a:xfrm>
            <a:off x="269239" y="2084173"/>
            <a:ext cx="8964248" cy="17931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2" y="3878574"/>
            <a:ext cx="5951344" cy="1792326"/>
          </a:xfrm>
          <a:noFill/>
        </p:spPr>
        <p:txBody>
          <a:bodyPr lIns="182880" tIns="146304" rIns="182880" bIns="146304">
            <a:noAutofit/>
          </a:bodyPr>
          <a:lstStyle>
            <a:lvl1pPr marL="0" indent="0">
              <a:spcBef>
                <a:spcPts val="0"/>
              </a:spcBef>
              <a:buNone/>
              <a:defRPr sz="3529" spc="0" baseline="0">
                <a:gradFill>
                  <a:gsLst>
                    <a:gs pos="0">
                      <a:schemeClr val="bg2"/>
                    </a:gs>
                    <a:gs pos="100000">
                      <a:schemeClr val="bg2"/>
                    </a:gs>
                  </a:gsLst>
                  <a:lin ang="5400000" scaled="0"/>
                </a:gradFill>
                <a:latin typeface="+mj-lt"/>
              </a:defRPr>
            </a:lvl1pPr>
          </a:lstStyle>
          <a:p>
            <a:pPr lvl="0"/>
            <a:r>
              <a:rPr lang="en-US" dirty="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9323" y="6087146"/>
            <a:ext cx="1522404" cy="326167"/>
          </a:xfrm>
          <a:prstGeom prst="rect">
            <a:avLst/>
          </a:prstGeom>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61915" y="0"/>
            <a:ext cx="4130085" cy="1169890"/>
          </a:xfrm>
          <a:prstGeom prst="rect">
            <a:avLst/>
          </a:prstGeom>
        </p:spPr>
      </p:pic>
    </p:spTree>
    <p:extLst>
      <p:ext uri="{BB962C8B-B14F-4D97-AF65-F5344CB8AC3E}">
        <p14:creationId xmlns:p14="http://schemas.microsoft.com/office/powerpoint/2010/main" val="16215091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107571" rIns="143428" bIns="107571"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302" y="1187644"/>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7697645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AU">
              <a:solidFill>
                <a:prstClr val="black"/>
              </a:solidFill>
            </a:endParaRPr>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lang="en-AU" dirty="0">
                <a:solidFill>
                  <a:prstClr val="black"/>
                </a:solidFill>
              </a:rPr>
              <a:t>Solidify- Terje Sandstrøm  2020</a:t>
            </a:r>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CB6715BA-4F84-472C-8BCA-5FE0FE4A42B7}" type="slidenum">
              <a:rPr lang="en-AU">
                <a:solidFill>
                  <a:prstClr val="black"/>
                </a:solidFill>
              </a:rPr>
              <a:pPr/>
              <a:t>‹#›</a:t>
            </a:fld>
            <a:endParaRPr lang="en-AU">
              <a:solidFill>
                <a:prstClr val="black"/>
              </a:solidFill>
            </a:endParaRPr>
          </a:p>
        </p:txBody>
      </p:sp>
    </p:spTree>
    <p:extLst>
      <p:ext uri="{BB962C8B-B14F-4D97-AF65-F5344CB8AC3E}">
        <p14:creationId xmlns:p14="http://schemas.microsoft.com/office/powerpoint/2010/main" val="180465395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6196232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302" y="1187644"/>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13104434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204028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398992027"/>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4835501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2052030"/>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9106793"/>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269239" y="1190734"/>
            <a:ext cx="11653523" cy="2187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877566"/>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8946856"/>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21464148"/>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619356"/>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2353"/>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619356"/>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2353"/>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957937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endParaRPr lang="en-AU">
              <a:solidFill>
                <a:prstClr val="black"/>
              </a:solidFill>
            </a:endParaRP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lang="en-AU" dirty="0">
                <a:solidFill>
                  <a:prstClr val="black"/>
                </a:solidFill>
              </a:rPr>
              <a:t>Solidify- Terje Sandstrøm  2020</a:t>
            </a: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CB6715BA-4F84-472C-8BCA-5FE0FE4A42B7}" type="slidenum">
              <a:rPr lang="en-AU">
                <a:solidFill>
                  <a:prstClr val="black"/>
                </a:solidFill>
              </a:rPr>
              <a:pPr/>
              <a:t>‹#›</a:t>
            </a:fld>
            <a:endParaRPr lang="en-AU">
              <a:solidFill>
                <a:prstClr val="black"/>
              </a:solidFill>
            </a:endParaRPr>
          </a:p>
        </p:txBody>
      </p:sp>
    </p:spTree>
    <p:extLst>
      <p:ext uri="{BB962C8B-B14F-4D97-AF65-F5344CB8AC3E}">
        <p14:creationId xmlns:p14="http://schemas.microsoft.com/office/powerpoint/2010/main" val="345470502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45919620"/>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789635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7799269"/>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7063587"/>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155297"/>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2415"/>
            <a:ext cx="11653522" cy="2089751"/>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0039614"/>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8542972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8" cy="2089311"/>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tx1"/>
                    </a:gs>
                    <a:gs pos="6000">
                      <a:schemeClr val="tx1"/>
                    </a:gs>
                  </a:gsLst>
                  <a:lin ang="5400000" scaled="0"/>
                </a:gradFill>
              </a:defRPr>
            </a:lvl2pPr>
            <a:lvl3pPr marL="231736" indent="0">
              <a:buNone/>
              <a:defRPr sz="2000">
                <a:gradFill>
                  <a:gsLst>
                    <a:gs pos="100000">
                      <a:schemeClr val="tx1"/>
                    </a:gs>
                    <a:gs pos="6000">
                      <a:schemeClr val="tx1"/>
                    </a:gs>
                  </a:gsLst>
                  <a:lin ang="5400000" scaled="0"/>
                </a:gradFill>
              </a:defRPr>
            </a:lvl3pPr>
            <a:lvl4pPr marL="457124" indent="0">
              <a:buNone/>
              <a:defRPr sz="2000">
                <a:gradFill>
                  <a:gsLst>
                    <a:gs pos="100000">
                      <a:schemeClr val="tx1"/>
                    </a:gs>
                    <a:gs pos="6000">
                      <a:schemeClr val="tx1"/>
                    </a:gs>
                  </a:gsLst>
                  <a:lin ang="5400000" scaled="0"/>
                </a:gradFill>
              </a:defRPr>
            </a:lvl4pPr>
            <a:lvl5pPr marL="693622" indent="0">
              <a:buNone/>
              <a:defRPr sz="2000">
                <a:gradFill>
                  <a:gsLst>
                    <a:gs pos="100000">
                      <a:schemeClr val="tx1"/>
                    </a:gs>
                    <a:gs pos="6000">
                      <a:schemeClr val="tx1"/>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745475893"/>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5803447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en-AU">
              <a:solidFill>
                <a:prstClr val="black"/>
              </a:solidFill>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lang="en-AU" dirty="0">
                <a:solidFill>
                  <a:prstClr val="black"/>
                </a:solidFill>
              </a:rPr>
              <a:t>Solidify- Terje Sandstrøm  2020</a:t>
            </a: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B6715BA-4F84-472C-8BCA-5FE0FE4A42B7}" type="slidenum">
              <a:rPr lang="en-AU">
                <a:solidFill>
                  <a:prstClr val="black"/>
                </a:solidFill>
              </a:rPr>
              <a:pPr/>
              <a:t>‹#›</a:t>
            </a:fld>
            <a:endParaRPr lang="en-AU">
              <a:solidFill>
                <a:prstClr val="black"/>
              </a:solidFill>
            </a:endParaRPr>
          </a:p>
        </p:txBody>
      </p:sp>
    </p:spTree>
    <p:extLst>
      <p:ext uri="{BB962C8B-B14F-4D97-AF65-F5344CB8AC3E}">
        <p14:creationId xmlns:p14="http://schemas.microsoft.com/office/powerpoint/2010/main" val="3071959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AU">
              <a:solidFill>
                <a:prstClr val="black"/>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AU" dirty="0">
                <a:solidFill>
                  <a:prstClr val="black"/>
                </a:solidFill>
              </a:rPr>
              <a:t>Solidify- Terje Sandstrøm  2020</a:t>
            </a: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CB6715BA-4F84-472C-8BCA-5FE0FE4A42B7}" type="slidenum">
              <a:rPr lang="en-AU">
                <a:solidFill>
                  <a:prstClr val="black"/>
                </a:solidFill>
              </a:rPr>
              <a:pPr/>
              <a:t>‹#›</a:t>
            </a:fld>
            <a:endParaRPr lang="en-AU">
              <a:solidFill>
                <a:prstClr val="black"/>
              </a:solidFill>
            </a:endParaRPr>
          </a:p>
        </p:txBody>
      </p:sp>
    </p:spTree>
    <p:extLst>
      <p:ext uri="{BB962C8B-B14F-4D97-AF65-F5344CB8AC3E}">
        <p14:creationId xmlns:p14="http://schemas.microsoft.com/office/powerpoint/2010/main" val="122109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slideLayout" Target="../slideLayouts/slideLayout62.xml"/><Relationship Id="rId39" Type="http://schemas.openxmlformats.org/officeDocument/2006/relationships/slideLayout" Target="../slideLayouts/slideLayout75.xml"/><Relationship Id="rId3" Type="http://schemas.openxmlformats.org/officeDocument/2006/relationships/slideLayout" Target="../slideLayouts/slideLayout39.xml"/><Relationship Id="rId21" Type="http://schemas.openxmlformats.org/officeDocument/2006/relationships/slideLayout" Target="../slideLayouts/slideLayout57.xml"/><Relationship Id="rId34" Type="http://schemas.openxmlformats.org/officeDocument/2006/relationships/slideLayout" Target="../slideLayouts/slideLayout70.xml"/><Relationship Id="rId42" Type="http://schemas.openxmlformats.org/officeDocument/2006/relationships/slideLayout" Target="../slideLayouts/slideLayout78.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slideLayout" Target="../slideLayouts/slideLayout61.xml"/><Relationship Id="rId33" Type="http://schemas.openxmlformats.org/officeDocument/2006/relationships/slideLayout" Target="../slideLayouts/slideLayout69.xml"/><Relationship Id="rId38" Type="http://schemas.openxmlformats.org/officeDocument/2006/relationships/slideLayout" Target="../slideLayouts/slideLayout74.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29" Type="http://schemas.openxmlformats.org/officeDocument/2006/relationships/slideLayout" Target="../slideLayouts/slideLayout65.xml"/><Relationship Id="rId41" Type="http://schemas.openxmlformats.org/officeDocument/2006/relationships/slideLayout" Target="../slideLayouts/slideLayout77.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32" Type="http://schemas.openxmlformats.org/officeDocument/2006/relationships/slideLayout" Target="../slideLayouts/slideLayout68.xml"/><Relationship Id="rId37" Type="http://schemas.openxmlformats.org/officeDocument/2006/relationships/slideLayout" Target="../slideLayouts/slideLayout73.xml"/><Relationship Id="rId40" Type="http://schemas.openxmlformats.org/officeDocument/2006/relationships/slideLayout" Target="../slideLayouts/slideLayout76.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28" Type="http://schemas.openxmlformats.org/officeDocument/2006/relationships/slideLayout" Target="../slideLayouts/slideLayout64.xml"/><Relationship Id="rId36" Type="http://schemas.openxmlformats.org/officeDocument/2006/relationships/slideLayout" Target="../slideLayouts/slideLayout72.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31" Type="http://schemas.openxmlformats.org/officeDocument/2006/relationships/slideLayout" Target="../slideLayouts/slideLayout67.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 Id="rId27" Type="http://schemas.openxmlformats.org/officeDocument/2006/relationships/slideLayout" Target="../slideLayouts/slideLayout63.xml"/><Relationship Id="rId30" Type="http://schemas.openxmlformats.org/officeDocument/2006/relationships/slideLayout" Target="../slideLayouts/slideLayout66.xml"/><Relationship Id="rId35" Type="http://schemas.openxmlformats.org/officeDocument/2006/relationships/slideLayout" Target="../slideLayouts/slideLayout71.xml"/><Relationship Id="rId4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7139" y="337930"/>
            <a:ext cx="11360426" cy="630140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544227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Source Sans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ource Sans Pro Black" panose="020B08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ource Sans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ource Sans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ource Sans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ource Sans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17824324"/>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 id="2147483737" r:id="rId19"/>
    <p:sldLayoutId id="2147483738" r:id="rId20"/>
    <p:sldLayoutId id="2147483739" r:id="rId21"/>
    <p:sldLayoutId id="2147483740" r:id="rId22"/>
    <p:sldLayoutId id="2147483741" r:id="rId23"/>
    <p:sldLayoutId id="2147483742" r:id="rId24"/>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5/25/2020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94352328"/>
      </p:ext>
    </p:extLst>
  </p:cSld>
  <p:clrMap bg1="dk1" tx1="lt1" bg2="dk2" tx2="lt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3" r:id="rId28"/>
    <p:sldLayoutId id="2147483704" r:id="rId29"/>
    <p:sldLayoutId id="2147483705" r:id="rId30"/>
    <p:sldLayoutId id="2147483706" r:id="rId31"/>
    <p:sldLayoutId id="2147483707" r:id="rId32"/>
    <p:sldLayoutId id="2147483708" r:id="rId33"/>
    <p:sldLayoutId id="2147483709" r:id="rId34"/>
    <p:sldLayoutId id="2147483710" r:id="rId35"/>
    <p:sldLayoutId id="2147483711" r:id="rId36"/>
    <p:sldLayoutId id="2147483712" r:id="rId37"/>
    <p:sldLayoutId id="2147483713" r:id="rId38"/>
    <p:sldLayoutId id="2147483714" r:id="rId39"/>
    <p:sldLayoutId id="2147483715" r:id="rId40"/>
    <p:sldLayoutId id="2147483716" r:id="rId41"/>
    <p:sldLayoutId id="2147483717" r:id="rId42"/>
  </p:sldLayoutIdLst>
  <p:transition>
    <p:fade/>
  </p:transition>
  <p:hf sldNum="0" hd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7.xml"/><Relationship Id="rId5" Type="http://schemas.openxmlformats.org/officeDocument/2006/relationships/image" Target="../media/image7.png"/><Relationship Id="rId4" Type="http://schemas.openxmlformats.org/officeDocument/2006/relationships/hyperlink" Target="https://hermit.no/"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55.xml"/><Relationship Id="rId4" Type="http://schemas.openxmlformats.org/officeDocument/2006/relationships/image" Target="../media/image15.wmf"/></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jpeg"/><Relationship Id="rId7" Type="http://schemas.openxmlformats.org/officeDocument/2006/relationships/image" Target="../media/image10.png"/><Relationship Id="rId2" Type="http://schemas.openxmlformats.org/officeDocument/2006/relationships/hyperlink" Target="http://www.readify.net/" TargetMode="External"/><Relationship Id="rId1" Type="http://schemas.openxmlformats.org/officeDocument/2006/relationships/slideLayout" Target="../slideLayouts/slideLayout54.xml"/><Relationship Id="rId6" Type="http://schemas.openxmlformats.org/officeDocument/2006/relationships/image" Target="../media/image9.jpeg"/><Relationship Id="rId5" Type="http://schemas.openxmlformats.org/officeDocument/2006/relationships/hyperlink" Target="https://git-scm.com/book/en/v2" TargetMode="External"/><Relationship Id="rId4" Type="http://schemas.openxmlformats.org/officeDocument/2006/relationships/hyperlink" Target="http://git-scm.com/" TargetMode="External"/><Relationship Id="rId9" Type="http://schemas.openxmlformats.org/officeDocument/2006/relationships/image" Target="../media/image1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4.xml"/><Relationship Id="rId1" Type="http://schemas.openxmlformats.org/officeDocument/2006/relationships/themeOverride" Target="../theme/themeOverride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54.xml"/><Relationship Id="rId1" Type="http://schemas.openxmlformats.org/officeDocument/2006/relationships/themeOverride" Target="../theme/themeOverride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0.jpe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43.xml"/><Relationship Id="rId5"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3.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7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2" Type="http://schemas.openxmlformats.org/officeDocument/2006/relationships/hyperlink" Target="http://hermit.no/how-to-find-the-best-gitignore-for-visual-studio-and-azure-devop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4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3.xml"/></Relationships>
</file>

<file path=ppt/slides/_rels/slide36.xml.rels><?xml version="1.0" encoding="UTF-8" standalone="yes"?>
<Relationships xmlns="http://schemas.openxmlformats.org/package/2006/relationships"><Relationship Id="rId3" Type="http://schemas.openxmlformats.org/officeDocument/2006/relationships/hyperlink" Target="http://www.myget.org/" TargetMode="External"/><Relationship Id="rId2" Type="http://schemas.openxmlformats.org/officeDocument/2006/relationships/notesSlide" Target="../notesSlides/notesSlide14.xml"/><Relationship Id="rId1" Type="http://schemas.openxmlformats.org/officeDocument/2006/relationships/slideLayout" Target="../slideLayouts/slideLayout4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hyperlink" Target="https://stackoverflow.com/questions/1783405/how-do-i-check-out-a-remote-git-branch" TargetMode="External"/><Relationship Id="rId5" Type="http://schemas.openxmlformats.org/officeDocument/2006/relationships/image" Target="../media/image30.png"/><Relationship Id="rId4" Type="http://schemas.openxmlformats.org/officeDocument/2006/relationships/hyperlink" Target="https://blog.libero.it/LEMIEEMOZIONI201/13537921.html"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71.xml"/></Relationships>
</file>

<file path=ppt/slides/_rels/slide44.xml.rels><?xml version="1.0" encoding="UTF-8" standalone="yes"?>
<Relationships xmlns="http://schemas.openxmlformats.org/package/2006/relationships"><Relationship Id="rId3" Type="http://schemas.openxmlformats.org/officeDocument/2006/relationships/hyperlink" Target="https://codingbee.net/git/git-file-states" TargetMode="External"/><Relationship Id="rId2" Type="http://schemas.openxmlformats.org/officeDocument/2006/relationships/image" Target="../media/image32.png"/><Relationship Id="rId1" Type="http://schemas.openxmlformats.org/officeDocument/2006/relationships/slideLayout" Target="../slideLayouts/slideLayout66.xml"/><Relationship Id="rId4" Type="http://schemas.openxmlformats.org/officeDocument/2006/relationships/hyperlink" Target="https://git-scm.com/book/en/v2/Git-Basics-Recording-Changes-to-the-Repository"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3.xml"/><Relationship Id="rId1" Type="http://schemas.openxmlformats.org/officeDocument/2006/relationships/themeOverride" Target="../theme/themeOverride3.xml"/></Relationships>
</file>

<file path=ppt/slides/_rels/slide47.xml.rels><?xml version="1.0" encoding="UTF-8" standalone="yes"?>
<Relationships xmlns="http://schemas.openxmlformats.org/package/2006/relationships"><Relationship Id="rId2" Type="http://schemas.openxmlformats.org/officeDocument/2006/relationships/hyperlink" Target="https://dl.acm.org/doi/10.1145/2854146" TargetMode="External"/><Relationship Id="rId1" Type="http://schemas.openxmlformats.org/officeDocument/2006/relationships/slideLayout" Target="../slideLayouts/slideLayout66.xml"/></Relationships>
</file>

<file path=ppt/slides/_rels/slide48.xml.rels><?xml version="1.0" encoding="UTF-8" standalone="yes"?>
<Relationships xmlns="http://schemas.openxmlformats.org/package/2006/relationships"><Relationship Id="rId2" Type="http://schemas.openxmlformats.org/officeDocument/2006/relationships/hyperlink" Target="https://blog.ffwll.ch/2017/08/github-why-cant-host-the-kernel.html" TargetMode="External"/><Relationship Id="rId1" Type="http://schemas.openxmlformats.org/officeDocument/2006/relationships/slideLayout" Target="../slideLayouts/slideLayout66.xml"/></Relationships>
</file>

<file path=ppt/slides/_rels/slide49.xml.rels><?xml version="1.0" encoding="UTF-8" standalone="yes"?>
<Relationships xmlns="http://schemas.openxmlformats.org/package/2006/relationships"><Relationship Id="rId3" Type="http://schemas.openxmlformats.org/officeDocument/2006/relationships/hyperlink" Target="https://gittf.codeplex.com/" TargetMode="External"/><Relationship Id="rId2" Type="http://schemas.openxmlformats.org/officeDocument/2006/relationships/notesSlide" Target="../notesSlides/notesSlide19.xml"/><Relationship Id="rId1" Type="http://schemas.openxmlformats.org/officeDocument/2006/relationships/slideLayout" Target="../slideLayouts/slideLayout54.xml"/><Relationship Id="rId4" Type="http://schemas.openxmlformats.org/officeDocument/2006/relationships/hyperlink" Target="http://www.microsoft.com/en-us/download/details.aspx?id=3047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stackoverflow.com/questions/1425892/how-do-you-merge-two-git-repositories" TargetMode="External"/><Relationship Id="rId2" Type="http://schemas.openxmlformats.org/officeDocument/2006/relationships/notesSlide" Target="../notesSlides/notesSlide20.xml"/><Relationship Id="rId1" Type="http://schemas.openxmlformats.org/officeDocument/2006/relationships/slideLayout" Target="../slideLayouts/slideLayout54.xml"/><Relationship Id="rId4" Type="http://schemas.openxmlformats.org/officeDocument/2006/relationships/image" Target="../media/image33.png"/></Relationships>
</file>

<file path=ppt/slides/_rels/slide5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2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53.xml.rels><?xml version="1.0" encoding="UTF-8" standalone="yes"?>
<Relationships xmlns="http://schemas.openxmlformats.org/package/2006/relationships"><Relationship Id="rId2" Type="http://schemas.openxmlformats.org/officeDocument/2006/relationships/hyperlink" Target="http://geekswithblogs.net/Terje"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87D2E1F-9336-4520-9566-852A2F17096F}"/>
              </a:ext>
            </a:extLst>
          </p:cNvPr>
          <p:cNvPicPr>
            <a:picLocks noChangeAspect="1"/>
          </p:cNvPicPr>
          <p:nvPr/>
        </p:nvPicPr>
        <p:blipFill>
          <a:blip r:embed="rId3"/>
          <a:stretch>
            <a:fillRect/>
          </a:stretch>
        </p:blipFill>
        <p:spPr>
          <a:xfrm>
            <a:off x="10737775" y="2125689"/>
            <a:ext cx="1454225" cy="2330570"/>
          </a:xfrm>
          <a:prstGeom prst="rect">
            <a:avLst/>
          </a:prstGeom>
        </p:spPr>
      </p:pic>
      <p:sp>
        <p:nvSpPr>
          <p:cNvPr id="2" name="Title 1"/>
          <p:cNvSpPr>
            <a:spLocks noGrp="1"/>
          </p:cNvSpPr>
          <p:nvPr>
            <p:ph type="ctrTitle"/>
          </p:nvPr>
        </p:nvSpPr>
        <p:spPr>
          <a:xfrm>
            <a:off x="684212" y="685799"/>
            <a:ext cx="8001000" cy="1216153"/>
          </a:xfrm>
        </p:spPr>
        <p:txBody>
          <a:bodyPr/>
          <a:lstStyle/>
          <a:p>
            <a:r>
              <a:rPr lang="nb-NO"/>
              <a:t>Introduction to Git</a:t>
            </a:r>
            <a:endParaRPr lang="en-GB" dirty="0"/>
          </a:p>
        </p:txBody>
      </p:sp>
      <p:sp>
        <p:nvSpPr>
          <p:cNvPr id="3" name="Subtitle 2"/>
          <p:cNvSpPr>
            <a:spLocks noGrp="1"/>
          </p:cNvSpPr>
          <p:nvPr>
            <p:ph type="subTitle" idx="1"/>
          </p:nvPr>
        </p:nvSpPr>
        <p:spPr>
          <a:xfrm>
            <a:off x="780979" y="2472538"/>
            <a:ext cx="5049235" cy="3181385"/>
          </a:xfrm>
        </p:spPr>
        <p:txBody>
          <a:bodyPr>
            <a:normAutofit/>
          </a:bodyPr>
          <a:lstStyle/>
          <a:p>
            <a:r>
              <a:rPr lang="nb-NO" sz="2300" b="1"/>
              <a:t>Terje Sandstrøm</a:t>
            </a:r>
          </a:p>
          <a:p>
            <a:r>
              <a:rPr lang="nb-NO" sz="2300" b="1"/>
              <a:t>Development Techniques  MVP</a:t>
            </a:r>
          </a:p>
          <a:p>
            <a:r>
              <a:rPr lang="nb-NO" sz="2300" b="1"/>
              <a:t>Solidify AB</a:t>
            </a:r>
          </a:p>
          <a:p>
            <a:r>
              <a:rPr lang="nb-NO" sz="2300" b="1"/>
              <a:t>Blog:  </a:t>
            </a:r>
            <a:r>
              <a:rPr lang="nb-NO" sz="2300" b="1">
                <a:hlinkClick r:id="rId4"/>
              </a:rPr>
              <a:t>http://hermit.no</a:t>
            </a:r>
            <a:endParaRPr lang="nb-NO" sz="2300" b="1"/>
          </a:p>
          <a:p>
            <a:r>
              <a:rPr lang="nb-NO" sz="2300" b="1"/>
              <a:t>@OsirisTerje</a:t>
            </a:r>
          </a:p>
          <a:p>
            <a:endParaRPr lang="en-GB" dirty="0"/>
          </a:p>
        </p:txBody>
      </p:sp>
      <p:sp>
        <p:nvSpPr>
          <p:cNvPr id="4" name="Footer Placeholder 3"/>
          <p:cNvSpPr>
            <a:spLocks noGrp="1"/>
          </p:cNvSpPr>
          <p:nvPr>
            <p:ph type="ftr" sz="quarter" idx="11"/>
          </p:nvPr>
        </p:nvSpPr>
        <p:spPr/>
        <p:txBody>
          <a:bodyPr/>
          <a:lstStyle/>
          <a:p>
            <a:r>
              <a:rPr lang="en-GB"/>
              <a:t>Solidify AB - Terje Sandstrøm  2020</a:t>
            </a:r>
            <a:endParaRPr lang="en-GB" dirty="0"/>
          </a:p>
        </p:txBody>
      </p:sp>
      <p:pic>
        <p:nvPicPr>
          <p:cNvPr id="5" name="Picture 4">
            <a:extLst>
              <a:ext uri="{FF2B5EF4-FFF2-40B4-BE49-F238E27FC236}">
                <a16:creationId xmlns:a16="http://schemas.microsoft.com/office/drawing/2014/main" id="{FAB3DA3B-894F-404F-B262-22C9D964B03C}"/>
              </a:ext>
            </a:extLst>
          </p:cNvPr>
          <p:cNvPicPr>
            <a:picLocks noChangeAspect="1"/>
          </p:cNvPicPr>
          <p:nvPr/>
        </p:nvPicPr>
        <p:blipFill>
          <a:blip r:embed="rId5"/>
          <a:stretch>
            <a:fillRect/>
          </a:stretch>
        </p:blipFill>
        <p:spPr>
          <a:xfrm>
            <a:off x="10241280" y="51516"/>
            <a:ext cx="1950720" cy="2125689"/>
          </a:xfrm>
          <a:prstGeom prst="rect">
            <a:avLst/>
          </a:prstGeom>
        </p:spPr>
      </p:pic>
    </p:spTree>
    <p:extLst>
      <p:ext uri="{BB962C8B-B14F-4D97-AF65-F5344CB8AC3E}">
        <p14:creationId xmlns:p14="http://schemas.microsoft.com/office/powerpoint/2010/main" val="1017697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1714" y="238524"/>
            <a:ext cx="12028571" cy="6380952"/>
          </a:xfrm>
          <a:prstGeom prst="rect">
            <a:avLst/>
          </a:prstGeom>
        </p:spPr>
      </p:pic>
      <p:sp>
        <p:nvSpPr>
          <p:cNvPr id="2" name="TextBox 1"/>
          <p:cNvSpPr txBox="1"/>
          <p:nvPr/>
        </p:nvSpPr>
        <p:spPr>
          <a:xfrm>
            <a:off x="81715" y="238525"/>
            <a:ext cx="12028570" cy="6380951"/>
          </a:xfrm>
          <a:prstGeom prst="rect">
            <a:avLst/>
          </a:prstGeom>
          <a:solidFill>
            <a:schemeClr val="tx2">
              <a:alpha val="68000"/>
            </a:schemeClr>
          </a:solidFill>
        </p:spPr>
        <p:txBody>
          <a:bodyPr wrap="square" rtlCol="0" anchor="ctr" anchorCtr="0">
            <a:noAutofit/>
          </a:bodyPr>
          <a:lstStyle/>
          <a:p>
            <a:pPr algn="ctr"/>
            <a:r>
              <a:rPr lang="en-US" sz="21600" dirty="0">
                <a:solidFill>
                  <a:srgbClr val="ECD078"/>
                </a:solidFill>
                <a:latin typeface="Source Sans Pro Black" panose="020B0803030403020204" pitchFamily="34" charset="0"/>
              </a:rPr>
              <a:t>YIKES!!!!</a:t>
            </a:r>
            <a:endParaRPr lang="en-AU" sz="21600" dirty="0">
              <a:solidFill>
                <a:srgbClr val="ECD078"/>
              </a:solidFill>
              <a:latin typeface="Source Sans Pro Black" panose="020B0803030403020204" pitchFamily="34" charset="0"/>
            </a:endParaRPr>
          </a:p>
        </p:txBody>
      </p:sp>
    </p:spTree>
    <p:extLst>
      <p:ext uri="{BB962C8B-B14F-4D97-AF65-F5344CB8AC3E}">
        <p14:creationId xmlns:p14="http://schemas.microsoft.com/office/powerpoint/2010/main" val="941003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174" y="417443"/>
            <a:ext cx="6419149" cy="6082748"/>
          </a:xfrm>
        </p:spPr>
        <p:txBody>
          <a:bodyPr>
            <a:normAutofit/>
          </a:bodyPr>
          <a:lstStyle/>
          <a:p>
            <a:pPr marL="457200" lvl="1" indent="0" algn="ctr">
              <a:buNone/>
            </a:pPr>
            <a:endParaRPr lang="en-US" sz="3200" dirty="0">
              <a:latin typeface="Source Sans Pro" panose="020B0503030403020204" pitchFamily="34" charset="0"/>
              <a:ea typeface="DejaVu Sans" panose="020B0603030804020204" pitchFamily="34" charset="0"/>
              <a:cs typeface="DejaVu Sans" panose="020B0603030804020204" pitchFamily="34" charset="0"/>
            </a:endParaRPr>
          </a:p>
          <a:p>
            <a:pPr marL="0" indent="0" algn="ctr">
              <a:buNone/>
            </a:pPr>
            <a:r>
              <a:rPr lang="en-US" sz="4800" dirty="0">
                <a:solidFill>
                  <a:schemeClr val="accent1"/>
                </a:solidFill>
                <a:latin typeface="DINPro-Light" panose="02000504040000020003" pitchFamily="50" charset="0"/>
                <a:ea typeface="DejaVu Sans" panose="020B0603030804020204" pitchFamily="34" charset="0"/>
                <a:cs typeface="DejaVu Sans" panose="020B0603030804020204" pitchFamily="34" charset="0"/>
              </a:rPr>
              <a:t>Traditional GIT is:</a:t>
            </a:r>
          </a:p>
          <a:p>
            <a:pPr marL="0" indent="0" algn="ctr">
              <a:buNone/>
            </a:pPr>
            <a:r>
              <a:rPr lang="en-US" sz="4800" dirty="0">
                <a:solidFill>
                  <a:schemeClr val="accent1"/>
                </a:solidFill>
                <a:latin typeface="DINPro-Light" panose="02000504040000020003" pitchFamily="50" charset="0"/>
                <a:ea typeface="DejaVu Sans" panose="020B0603030804020204" pitchFamily="34" charset="0"/>
                <a:cs typeface="DejaVu Sans" panose="020B0603030804020204" pitchFamily="34" charset="0"/>
              </a:rPr>
              <a:t>big on the</a:t>
            </a:r>
          </a:p>
          <a:p>
            <a:pPr marL="0" indent="0" algn="ctr">
              <a:buNone/>
            </a:pPr>
            <a:r>
              <a:rPr lang="en-US" sz="11500" dirty="0">
                <a:solidFill>
                  <a:schemeClr val="bg1"/>
                </a:solidFill>
                <a:ea typeface="DejaVu Sans" panose="020B0603030804020204" pitchFamily="34" charset="0"/>
                <a:cs typeface="DejaVu Sans" panose="020B0603030804020204" pitchFamily="34" charset="0"/>
              </a:rPr>
              <a:t>POWER</a:t>
            </a:r>
          </a:p>
          <a:p>
            <a:pPr marL="0" indent="0" algn="ctr">
              <a:buNone/>
            </a:pPr>
            <a:endParaRPr lang="en-US" sz="3600" dirty="0">
              <a:latin typeface="Source Sans Pro" panose="020B0503030403020204" pitchFamily="34" charset="0"/>
              <a:ea typeface="DejaVu Sans" panose="020B0603030804020204" pitchFamily="34" charset="0"/>
              <a:cs typeface="DejaVu Sans" panose="020B0603030804020204" pitchFamily="34" charset="0"/>
            </a:endParaRPr>
          </a:p>
          <a:p>
            <a:pPr marL="0" indent="0" algn="ctr">
              <a:buNone/>
            </a:pPr>
            <a:r>
              <a:rPr lang="en-US" sz="5400" dirty="0">
                <a:solidFill>
                  <a:schemeClr val="accent1"/>
                </a:solidFill>
                <a:latin typeface="DINPro-Light" panose="02000504040000020003" pitchFamily="50" charset="0"/>
                <a:ea typeface="DejaVu Sans" panose="020B0603030804020204" pitchFamily="34" charset="0"/>
                <a:cs typeface="DejaVu Sans" panose="020B0603030804020204" pitchFamily="34" charset="0"/>
              </a:rPr>
              <a:t>small on the</a:t>
            </a:r>
          </a:p>
          <a:p>
            <a:pPr marL="0" indent="0" algn="ctr">
              <a:buNone/>
            </a:pPr>
            <a:r>
              <a:rPr lang="en-US" sz="3200" dirty="0">
                <a:solidFill>
                  <a:schemeClr val="bg1"/>
                </a:solidFill>
                <a:ea typeface="DejaVu Sans" panose="020B0603030804020204" pitchFamily="34" charset="0"/>
                <a:cs typeface="DejaVu Sans" panose="020B0603030804020204" pitchFamily="34" charset="0"/>
              </a:rPr>
              <a:t>friendly</a:t>
            </a:r>
          </a:p>
        </p:txBody>
      </p:sp>
      <p:sp>
        <p:nvSpPr>
          <p:cNvPr id="2" name="Rectangle 1">
            <a:extLst>
              <a:ext uri="{FF2B5EF4-FFF2-40B4-BE49-F238E27FC236}">
                <a16:creationId xmlns:a16="http://schemas.microsoft.com/office/drawing/2014/main" id="{4993605D-47D0-4F68-99C3-F46316E9B85C}"/>
              </a:ext>
            </a:extLst>
          </p:cNvPr>
          <p:cNvSpPr/>
          <p:nvPr/>
        </p:nvSpPr>
        <p:spPr>
          <a:xfrm>
            <a:off x="7391400" y="1160585"/>
            <a:ext cx="4337538" cy="4659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a:extLst>
              <a:ext uri="{FF2B5EF4-FFF2-40B4-BE49-F238E27FC236}">
                <a16:creationId xmlns:a16="http://schemas.microsoft.com/office/drawing/2014/main" id="{38B0BE29-ECC8-4516-93C7-A554A53CB9D1}"/>
              </a:ext>
            </a:extLst>
          </p:cNvPr>
          <p:cNvCxnSpPr>
            <a:cxnSpLocks/>
          </p:cNvCxnSpPr>
          <p:nvPr/>
        </p:nvCxnSpPr>
        <p:spPr>
          <a:xfrm>
            <a:off x="8071338" y="1547446"/>
            <a:ext cx="0" cy="337038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86191BC-C29B-49AF-BC16-EE1ECF8D7DFA}"/>
              </a:ext>
            </a:extLst>
          </p:cNvPr>
          <p:cNvCxnSpPr>
            <a:cxnSpLocks/>
          </p:cNvCxnSpPr>
          <p:nvPr/>
        </p:nvCxnSpPr>
        <p:spPr>
          <a:xfrm flipH="1">
            <a:off x="8071338" y="4917831"/>
            <a:ext cx="323651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06429F3-B865-4EED-9753-A577E3C74B56}"/>
              </a:ext>
            </a:extLst>
          </p:cNvPr>
          <p:cNvSpPr txBox="1"/>
          <p:nvPr/>
        </p:nvSpPr>
        <p:spPr>
          <a:xfrm rot="16200000" flipH="1">
            <a:off x="6581732" y="2331372"/>
            <a:ext cx="2609881" cy="369332"/>
          </a:xfrm>
          <a:prstGeom prst="rect">
            <a:avLst/>
          </a:prstGeom>
          <a:noFill/>
        </p:spPr>
        <p:txBody>
          <a:bodyPr wrap="square" rtlCol="0">
            <a:spAutoFit/>
          </a:bodyPr>
          <a:lstStyle/>
          <a:p>
            <a:r>
              <a:rPr lang="en-US" dirty="0"/>
              <a:t>Frustration</a:t>
            </a:r>
          </a:p>
        </p:txBody>
      </p:sp>
      <p:sp>
        <p:nvSpPr>
          <p:cNvPr id="11" name="TextBox 10">
            <a:extLst>
              <a:ext uri="{FF2B5EF4-FFF2-40B4-BE49-F238E27FC236}">
                <a16:creationId xmlns:a16="http://schemas.microsoft.com/office/drawing/2014/main" id="{5864BCDB-4FE4-43E5-9D19-FB83F2751EB9}"/>
              </a:ext>
            </a:extLst>
          </p:cNvPr>
          <p:cNvSpPr txBox="1"/>
          <p:nvPr/>
        </p:nvSpPr>
        <p:spPr>
          <a:xfrm>
            <a:off x="9297565" y="4917831"/>
            <a:ext cx="2010284" cy="369332"/>
          </a:xfrm>
          <a:prstGeom prst="rect">
            <a:avLst/>
          </a:prstGeom>
          <a:noFill/>
        </p:spPr>
        <p:txBody>
          <a:bodyPr wrap="square" rtlCol="0">
            <a:spAutoFit/>
          </a:bodyPr>
          <a:lstStyle/>
          <a:p>
            <a:r>
              <a:rPr lang="en-US" dirty="0"/>
              <a:t>Time</a:t>
            </a:r>
          </a:p>
        </p:txBody>
      </p:sp>
      <p:sp>
        <p:nvSpPr>
          <p:cNvPr id="14" name="Freeform: Shape 13">
            <a:extLst>
              <a:ext uri="{FF2B5EF4-FFF2-40B4-BE49-F238E27FC236}">
                <a16:creationId xmlns:a16="http://schemas.microsoft.com/office/drawing/2014/main" id="{8D45209B-2383-4F6E-9B3D-A704CDDD0FF3}"/>
              </a:ext>
            </a:extLst>
          </p:cNvPr>
          <p:cNvSpPr/>
          <p:nvPr/>
        </p:nvSpPr>
        <p:spPr>
          <a:xfrm>
            <a:off x="8089997" y="1457115"/>
            <a:ext cx="3476116" cy="3456912"/>
          </a:xfrm>
          <a:custGeom>
            <a:avLst/>
            <a:gdLst>
              <a:gd name="connsiteX0" fmla="*/ 0 w 3476116"/>
              <a:gd name="connsiteY0" fmla="*/ 3449932 h 3456912"/>
              <a:gd name="connsiteX1" fmla="*/ 167524 w 3476116"/>
              <a:gd name="connsiteY1" fmla="*/ 3198647 h 3456912"/>
              <a:gd name="connsiteX2" fmla="*/ 265246 w 3476116"/>
              <a:gd name="connsiteY2" fmla="*/ 2472711 h 3456912"/>
              <a:gd name="connsiteX3" fmla="*/ 432769 w 3476116"/>
              <a:gd name="connsiteY3" fmla="*/ 204161 h 3456912"/>
              <a:gd name="connsiteX4" fmla="*/ 900440 w 3476116"/>
              <a:gd name="connsiteY4" fmla="*/ 364705 h 3456912"/>
              <a:gd name="connsiteX5" fmla="*/ 1319249 w 3476116"/>
              <a:gd name="connsiteY5" fmla="*/ 2472711 h 3456912"/>
              <a:gd name="connsiteX6" fmla="*/ 1800879 w 3476116"/>
              <a:gd name="connsiteY6" fmla="*/ 2451770 h 3456912"/>
              <a:gd name="connsiteX7" fmla="*/ 2149887 w 3476116"/>
              <a:gd name="connsiteY7" fmla="*/ 2947361 h 3456912"/>
              <a:gd name="connsiteX8" fmla="*/ 2826962 w 3476116"/>
              <a:gd name="connsiteY8" fmla="*/ 2779838 h 3456912"/>
              <a:gd name="connsiteX9" fmla="*/ 3189930 w 3476116"/>
              <a:gd name="connsiteY9" fmla="*/ 3163746 h 3456912"/>
              <a:gd name="connsiteX10" fmla="*/ 3476116 w 3476116"/>
              <a:gd name="connsiteY10" fmla="*/ 3456912 h 3456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76116" h="3456912">
                <a:moveTo>
                  <a:pt x="0" y="3449932"/>
                </a:moveTo>
                <a:cubicBezTo>
                  <a:pt x="61658" y="3405724"/>
                  <a:pt x="123316" y="3361517"/>
                  <a:pt x="167524" y="3198647"/>
                </a:cubicBezTo>
                <a:cubicBezTo>
                  <a:pt x="211732" y="3035777"/>
                  <a:pt x="221039" y="2971792"/>
                  <a:pt x="265246" y="2472711"/>
                </a:cubicBezTo>
                <a:cubicBezTo>
                  <a:pt x="309453" y="1973630"/>
                  <a:pt x="326903" y="555495"/>
                  <a:pt x="432769" y="204161"/>
                </a:cubicBezTo>
                <a:cubicBezTo>
                  <a:pt x="538635" y="-147173"/>
                  <a:pt x="752693" y="-13387"/>
                  <a:pt x="900440" y="364705"/>
                </a:cubicBezTo>
                <a:cubicBezTo>
                  <a:pt x="1048187" y="742797"/>
                  <a:pt x="1169176" y="2124867"/>
                  <a:pt x="1319249" y="2472711"/>
                </a:cubicBezTo>
                <a:cubicBezTo>
                  <a:pt x="1469322" y="2820555"/>
                  <a:pt x="1662439" y="2372662"/>
                  <a:pt x="1800879" y="2451770"/>
                </a:cubicBezTo>
                <a:cubicBezTo>
                  <a:pt x="1939319" y="2530878"/>
                  <a:pt x="1978873" y="2892683"/>
                  <a:pt x="2149887" y="2947361"/>
                </a:cubicBezTo>
                <a:cubicBezTo>
                  <a:pt x="2320901" y="3002039"/>
                  <a:pt x="2653622" y="2743774"/>
                  <a:pt x="2826962" y="2779838"/>
                </a:cubicBezTo>
                <a:cubicBezTo>
                  <a:pt x="3000303" y="2815902"/>
                  <a:pt x="3081738" y="3050900"/>
                  <a:pt x="3189930" y="3163746"/>
                </a:cubicBezTo>
                <a:cubicBezTo>
                  <a:pt x="3298122" y="3276592"/>
                  <a:pt x="3415621" y="3453422"/>
                  <a:pt x="3476116" y="3456912"/>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558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3514" y="794657"/>
            <a:ext cx="9241971" cy="5724644"/>
          </a:xfrm>
          <a:prstGeom prst="rect">
            <a:avLst/>
          </a:prstGeom>
          <a:noFill/>
        </p:spPr>
        <p:txBody>
          <a:bodyPr wrap="square" rtlCol="0">
            <a:spAutoFit/>
          </a:bodyPr>
          <a:lstStyle/>
          <a:p>
            <a:pPr algn="ctr"/>
            <a:r>
              <a:rPr lang="nb-NO" sz="7200" dirty="0"/>
              <a:t>Easier tools</a:t>
            </a:r>
          </a:p>
          <a:p>
            <a:endParaRPr lang="nb-NO" dirty="0"/>
          </a:p>
          <a:p>
            <a:endParaRPr lang="nb-NO" dirty="0"/>
          </a:p>
          <a:p>
            <a:r>
              <a:rPr lang="nb-NO" sz="2400" b="1" dirty="0"/>
              <a:t>Visual Studio,    Visual Studio Code w/extensions</a:t>
            </a:r>
          </a:p>
          <a:p>
            <a:endParaRPr lang="nb-NO" sz="2400" b="1" dirty="0"/>
          </a:p>
          <a:p>
            <a:r>
              <a:rPr lang="nb-NO" sz="2400" b="1" dirty="0"/>
              <a:t>SourceTree</a:t>
            </a:r>
          </a:p>
          <a:p>
            <a:endParaRPr lang="nb-NO" sz="2400" b="1" dirty="0"/>
          </a:p>
          <a:p>
            <a:r>
              <a:rPr lang="nb-NO" sz="2400" b="1" dirty="0"/>
              <a:t>Fork</a:t>
            </a:r>
          </a:p>
          <a:p>
            <a:endParaRPr lang="nb-NO" sz="2400" b="1" dirty="0"/>
          </a:p>
          <a:p>
            <a:r>
              <a:rPr lang="nb-NO" sz="2400" b="1" dirty="0"/>
              <a:t>Git Kraken</a:t>
            </a:r>
          </a:p>
          <a:p>
            <a:endParaRPr lang="nb-NO" sz="2400" b="1" dirty="0"/>
          </a:p>
          <a:p>
            <a:r>
              <a:rPr lang="nb-NO" sz="2400" b="1" dirty="0"/>
              <a:t>Tower</a:t>
            </a:r>
          </a:p>
          <a:p>
            <a:endParaRPr lang="nb-NO" sz="2400" b="1" dirty="0"/>
          </a:p>
          <a:p>
            <a:endParaRPr lang="en-GB" dirty="0"/>
          </a:p>
        </p:txBody>
      </p:sp>
    </p:spTree>
    <p:extLst>
      <p:ext uri="{BB962C8B-B14F-4D97-AF65-F5344CB8AC3E}">
        <p14:creationId xmlns:p14="http://schemas.microsoft.com/office/powerpoint/2010/main" val="2523411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1644013"/>
            <a:ext cx="7170719" cy="1795962"/>
          </a:xfrm>
        </p:spPr>
        <p:txBody>
          <a:bodyPr>
            <a:normAutofit fontScale="90000"/>
          </a:bodyPr>
          <a:lstStyle/>
          <a:p>
            <a:r>
              <a:rPr lang="en-US" sz="6470" spc="-71" dirty="0" err="1">
                <a:solidFill>
                  <a:schemeClr val="tx1"/>
                </a:solidFill>
              </a:rPr>
              <a:t>Git</a:t>
            </a:r>
            <a:r>
              <a:rPr lang="en-US" sz="6470" spc="-71" dirty="0">
                <a:solidFill>
                  <a:schemeClr val="tx1"/>
                </a:solidFill>
              </a:rPr>
              <a:t> fully integrated into Visual Studio and TFS</a:t>
            </a:r>
            <a:endParaRPr lang="en-GB" sz="6470" dirty="0"/>
          </a:p>
        </p:txBody>
      </p:sp>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439959" y="1221068"/>
            <a:ext cx="3839882" cy="3839882"/>
          </a:xfrm>
          <a:prstGeom prst="rect">
            <a:avLst/>
          </a:prstGeom>
        </p:spPr>
      </p:pic>
      <p:pic>
        <p:nvPicPr>
          <p:cNvPr id="4" name="Picture 3" descr="VS_Wht_rgb.wm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957744" y="5993543"/>
            <a:ext cx="2688536" cy="474447"/>
          </a:xfrm>
          <a:prstGeom prst="rect">
            <a:avLst/>
          </a:prstGeom>
        </p:spPr>
      </p:pic>
    </p:spTree>
    <p:extLst>
      <p:ext uri="{BB962C8B-B14F-4D97-AF65-F5344CB8AC3E}">
        <p14:creationId xmlns:p14="http://schemas.microsoft.com/office/powerpoint/2010/main" val="354219773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 name="Group 4"/>
          <p:cNvGrpSpPr/>
          <p:nvPr/>
        </p:nvGrpSpPr>
        <p:grpSpPr>
          <a:xfrm>
            <a:off x="1714251" y="129236"/>
            <a:ext cx="5650278" cy="1978330"/>
            <a:chOff x="1712041" y="128767"/>
            <a:chExt cx="5651080" cy="1978611"/>
          </a:xfrm>
        </p:grpSpPr>
        <p:sp>
          <p:nvSpPr>
            <p:cNvPr id="38" name="Rectangle 37"/>
            <p:cNvSpPr/>
            <p:nvPr/>
          </p:nvSpPr>
          <p:spPr bwMode="auto">
            <a:xfrm>
              <a:off x="1712041" y="145195"/>
              <a:ext cx="5651080" cy="196218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45702" rIns="45702" bIns="91403" numCol="1" spcCol="0" rtlCol="0" fromWordArt="0" anchor="ctr" anchorCtr="0" forceAA="0" compatLnSpc="1">
              <a:prstTxWarp prst="textNoShape">
                <a:avLst/>
              </a:prstTxWarp>
              <a:noAutofit/>
            </a:bodyPr>
            <a:lstStyle/>
            <a:p>
              <a:pPr algn="ctr" defTabSz="913672" fontAlgn="base">
                <a:spcBef>
                  <a:spcPct val="0"/>
                </a:spcBef>
                <a:spcAft>
                  <a:spcPct val="0"/>
                </a:spcAft>
              </a:pPr>
              <a:endParaRPr lang="en-US" sz="2798" spc="-51"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741300" y="128767"/>
              <a:ext cx="1706956" cy="478036"/>
            </a:xfrm>
            <a:prstGeom prst="rect">
              <a:avLst/>
            </a:prstGeom>
          </p:spPr>
        </p:pic>
      </p:grpSp>
      <p:sp>
        <p:nvSpPr>
          <p:cNvPr id="2" name="Title 1"/>
          <p:cNvSpPr>
            <a:spLocks noGrp="1"/>
          </p:cNvSpPr>
          <p:nvPr>
            <p:ph type="title"/>
          </p:nvPr>
        </p:nvSpPr>
        <p:spPr>
          <a:xfrm>
            <a:off x="7820283" y="139570"/>
            <a:ext cx="4231912" cy="1107839"/>
          </a:xfrm>
        </p:spPr>
        <p:txBody>
          <a:bodyPr/>
          <a:lstStyle/>
          <a:p>
            <a:pPr algn="r"/>
            <a:r>
              <a:rPr lang="en-GB" sz="4000" dirty="0"/>
              <a:t>Fully integrated</a:t>
            </a:r>
            <a:br>
              <a:rPr lang="en-GB" sz="4000" dirty="0"/>
            </a:br>
            <a:r>
              <a:rPr lang="en-GB" sz="4000" dirty="0"/>
              <a:t>Git support</a:t>
            </a:r>
          </a:p>
        </p:txBody>
      </p:sp>
      <p:grpSp>
        <p:nvGrpSpPr>
          <p:cNvPr id="6" name="Group 5"/>
          <p:cNvGrpSpPr/>
          <p:nvPr/>
        </p:nvGrpSpPr>
        <p:grpSpPr>
          <a:xfrm>
            <a:off x="1714251" y="2394389"/>
            <a:ext cx="5650278" cy="3578349"/>
            <a:chOff x="1712041" y="2394243"/>
            <a:chExt cx="5651080" cy="4324126"/>
          </a:xfrm>
        </p:grpSpPr>
        <p:sp>
          <p:nvSpPr>
            <p:cNvPr id="7" name="Rectangle 6"/>
            <p:cNvSpPr/>
            <p:nvPr/>
          </p:nvSpPr>
          <p:spPr bwMode="auto">
            <a:xfrm>
              <a:off x="1712041" y="2394243"/>
              <a:ext cx="5651080" cy="4324126"/>
            </a:xfrm>
            <a:prstGeom prst="rect">
              <a:avLst/>
            </a:prstGeom>
            <a:solidFill>
              <a:schemeClr val="accent6"/>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03" tIns="45702" rIns="45702" bIns="91403" numCol="1" spcCol="0" rtlCol="0" fromWordArt="0" anchor="b" anchorCtr="0" forceAA="0" compatLnSpc="1">
              <a:prstTxWarp prst="textNoShape">
                <a:avLst/>
              </a:prstTxWarp>
              <a:noAutofit/>
            </a:bodyPr>
            <a:lstStyle/>
            <a:p>
              <a:pPr algn="ctr" defTabSz="913672" fontAlgn="base">
                <a:spcBef>
                  <a:spcPct val="0"/>
                </a:spcBef>
                <a:spcAft>
                  <a:spcPct val="0"/>
                </a:spcAft>
              </a:pPr>
              <a:endParaRPr lang="en-US" sz="1799"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1825564" y="2474776"/>
              <a:ext cx="5246379" cy="445888"/>
            </a:xfrm>
            <a:prstGeom prst="rect">
              <a:avLst/>
            </a:prstGeom>
            <a:noFill/>
          </p:spPr>
          <p:txBody>
            <a:bodyPr wrap="square" lIns="0" tIns="0" rIns="0" bIns="0" rtlCol="0">
              <a:spAutoFit/>
            </a:bodyPr>
            <a:lstStyle/>
            <a:p>
              <a:pPr defTabSz="914209"/>
              <a:r>
                <a:rPr lang="en-US" sz="2398" dirty="0">
                  <a:solidFill>
                    <a:srgbClr val="FFFFFF"/>
                  </a:solidFill>
                  <a:latin typeface="Segoe UI Light"/>
                  <a:ea typeface="Segoe UI" pitchFamily="34" charset="0"/>
                  <a:cs typeface="Segoe UI" pitchFamily="34" charset="0"/>
                </a:rPr>
                <a:t>Team Foundation Server / Service</a:t>
              </a:r>
              <a:endParaRPr lang="en-US" sz="4398" dirty="0">
                <a:solidFill>
                  <a:srgbClr val="FFFFFF"/>
                </a:solidFill>
                <a:latin typeface="Segoe UI Light"/>
                <a:ea typeface="Segoe UI" pitchFamily="34" charset="0"/>
                <a:cs typeface="Segoe UI" pitchFamily="34" charset="0"/>
              </a:endParaRPr>
            </a:p>
          </p:txBody>
        </p:sp>
      </p:grpSp>
      <p:grpSp>
        <p:nvGrpSpPr>
          <p:cNvPr id="14" name="Group 13"/>
          <p:cNvGrpSpPr/>
          <p:nvPr/>
        </p:nvGrpSpPr>
        <p:grpSpPr>
          <a:xfrm>
            <a:off x="4591965" y="2979079"/>
            <a:ext cx="2648788" cy="2859906"/>
            <a:chOff x="4590163" y="2979014"/>
            <a:chExt cx="2649164" cy="2860312"/>
          </a:xfrm>
        </p:grpSpPr>
        <p:sp>
          <p:nvSpPr>
            <p:cNvPr id="22" name="Rectangle 21"/>
            <p:cNvSpPr/>
            <p:nvPr/>
          </p:nvSpPr>
          <p:spPr bwMode="auto">
            <a:xfrm>
              <a:off x="4590163" y="2979014"/>
              <a:ext cx="2649164" cy="286031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03" tIns="45702" rIns="45702" bIns="91403" numCol="1" spcCol="0" rtlCol="0" fromWordArt="0" anchor="b" anchorCtr="0" forceAA="0" compatLnSpc="1">
              <a:prstTxWarp prst="textNoShape">
                <a:avLst/>
              </a:prstTxWarp>
              <a:noAutofit/>
            </a:bodyPr>
            <a:lstStyle/>
            <a:p>
              <a:pPr algn="ctr" defTabSz="913672" fontAlgn="base">
                <a:spcBef>
                  <a:spcPct val="0"/>
                </a:spcBef>
                <a:spcAft>
                  <a:spcPct val="0"/>
                </a:spcAft>
              </a:pPr>
              <a:endParaRPr lang="en-US" sz="1799"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TextBox 22"/>
            <p:cNvSpPr txBox="1"/>
            <p:nvPr/>
          </p:nvSpPr>
          <p:spPr>
            <a:xfrm>
              <a:off x="5361367" y="3066799"/>
              <a:ext cx="1284179" cy="369038"/>
            </a:xfrm>
            <a:prstGeom prst="rect">
              <a:avLst/>
            </a:prstGeom>
            <a:noFill/>
          </p:spPr>
          <p:txBody>
            <a:bodyPr wrap="square" lIns="0" tIns="0" rIns="0" bIns="0" rtlCol="0">
              <a:spAutoFit/>
            </a:bodyPr>
            <a:lstStyle/>
            <a:p>
              <a:pPr defTabSz="914209"/>
              <a:r>
                <a:rPr lang="en-US" sz="2398" dirty="0">
                  <a:solidFill>
                    <a:srgbClr val="FFFFFF"/>
                  </a:solidFill>
                </a:rPr>
                <a:t>Project 2</a:t>
              </a:r>
              <a:endParaRPr lang="en-US" sz="3998" dirty="0">
                <a:solidFill>
                  <a:srgbClr val="FFFFFF"/>
                </a:solidFill>
              </a:endParaRPr>
            </a:p>
          </p:txBody>
        </p:sp>
        <p:sp>
          <p:nvSpPr>
            <p:cNvPr id="24" name="Rectangle 23"/>
            <p:cNvSpPr/>
            <p:nvPr/>
          </p:nvSpPr>
          <p:spPr bwMode="auto">
            <a:xfrm>
              <a:off x="4712052" y="3575730"/>
              <a:ext cx="2430148" cy="2150891"/>
            </a:xfrm>
            <a:prstGeom prst="rect">
              <a:avLst/>
            </a:prstGeom>
            <a:solidFill>
              <a:schemeClr val="bg2">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03" tIns="45702" rIns="45702" bIns="91403" numCol="1" spcCol="0" rtlCol="0" fromWordArt="0" anchor="b" anchorCtr="0" forceAA="0" compatLnSpc="1">
              <a:prstTxWarp prst="textNoShape">
                <a:avLst/>
              </a:prstTxWarp>
              <a:noAutofit/>
            </a:bodyPr>
            <a:lstStyle/>
            <a:p>
              <a:pPr algn="ctr" defTabSz="913672" fontAlgn="base">
                <a:spcBef>
                  <a:spcPct val="0"/>
                </a:spcBef>
                <a:spcAft>
                  <a:spcPct val="0"/>
                </a:spcAft>
              </a:pPr>
              <a:endParaRPr lang="en-US" sz="1799" spc="-51"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6" name="Rectangle 25"/>
          <p:cNvSpPr/>
          <p:nvPr/>
        </p:nvSpPr>
        <p:spPr bwMode="auto">
          <a:xfrm>
            <a:off x="4813617" y="3663518"/>
            <a:ext cx="588948" cy="63634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45702" rIns="45702" bIns="91403" numCol="1" spcCol="0" rtlCol="0" fromWordArt="0" anchor="ctr" anchorCtr="0" forceAA="0" compatLnSpc="1">
            <a:prstTxWarp prst="textNoShape">
              <a:avLst/>
            </a:prstTxWarp>
            <a:noAutofit/>
          </a:bodyPr>
          <a:lstStyle/>
          <a:p>
            <a:pPr algn="ctr" defTabSz="913672" fontAlgn="base">
              <a:spcBef>
                <a:spcPct val="0"/>
              </a:spcBef>
              <a:spcAft>
                <a:spcPct val="0"/>
              </a:spcAft>
            </a:pPr>
            <a:r>
              <a:rPr lang="en-US" sz="1400" spc="-51" dirty="0">
                <a:gradFill>
                  <a:gsLst>
                    <a:gs pos="0">
                      <a:srgbClr val="FFFFFF"/>
                    </a:gs>
                    <a:gs pos="100000">
                      <a:srgbClr val="FFFFFF"/>
                    </a:gs>
                  </a:gsLst>
                  <a:lin ang="5400000" scaled="0"/>
                </a:gradFill>
                <a:ea typeface="Segoe UI" pitchFamily="34" charset="0"/>
                <a:cs typeface="Segoe UI" pitchFamily="34" charset="0"/>
              </a:rPr>
              <a:t>Issues</a:t>
            </a:r>
          </a:p>
        </p:txBody>
      </p:sp>
      <p:sp>
        <p:nvSpPr>
          <p:cNvPr id="27" name="Rectangle 26"/>
          <p:cNvSpPr/>
          <p:nvPr/>
        </p:nvSpPr>
        <p:spPr bwMode="auto">
          <a:xfrm>
            <a:off x="5471652" y="3662029"/>
            <a:ext cx="648427" cy="637835"/>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45702" rIns="45702" bIns="91403" numCol="1" spcCol="0" rtlCol="0" fromWordArt="0" anchor="ctr" anchorCtr="0" forceAA="0" compatLnSpc="1">
            <a:prstTxWarp prst="textNoShape">
              <a:avLst/>
            </a:prstTxWarp>
            <a:noAutofit/>
          </a:bodyPr>
          <a:lstStyle/>
          <a:p>
            <a:pPr algn="ctr" defTabSz="913672" fontAlgn="base">
              <a:spcBef>
                <a:spcPct val="0"/>
              </a:spcBef>
              <a:spcAft>
                <a:spcPct val="0"/>
              </a:spcAft>
            </a:pPr>
            <a:r>
              <a:rPr lang="en-US" sz="1400" spc="-51" dirty="0">
                <a:gradFill>
                  <a:gsLst>
                    <a:gs pos="0">
                      <a:srgbClr val="FFFFFF"/>
                    </a:gs>
                    <a:gs pos="100000">
                      <a:srgbClr val="FFFFFF"/>
                    </a:gs>
                  </a:gsLst>
                  <a:lin ang="5400000" scaled="0"/>
                </a:gradFill>
                <a:ea typeface="Segoe UI" pitchFamily="34" charset="0"/>
                <a:cs typeface="Segoe UI" pitchFamily="34" charset="0"/>
              </a:rPr>
              <a:t>Project Mgmt</a:t>
            </a:r>
          </a:p>
        </p:txBody>
      </p:sp>
      <p:sp>
        <p:nvSpPr>
          <p:cNvPr id="28" name="Rectangle 27"/>
          <p:cNvSpPr/>
          <p:nvPr/>
        </p:nvSpPr>
        <p:spPr bwMode="auto">
          <a:xfrm>
            <a:off x="6176524" y="3668723"/>
            <a:ext cx="592242" cy="63113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45702" rIns="45702" bIns="91403" numCol="1" spcCol="0" rtlCol="0" fromWordArt="0" anchor="ctr" anchorCtr="0" forceAA="0" compatLnSpc="1">
            <a:prstTxWarp prst="textNoShape">
              <a:avLst/>
            </a:prstTxWarp>
            <a:noAutofit/>
          </a:bodyPr>
          <a:lstStyle/>
          <a:p>
            <a:pPr algn="ctr" defTabSz="913672" fontAlgn="base">
              <a:spcBef>
                <a:spcPct val="0"/>
              </a:spcBef>
              <a:spcAft>
                <a:spcPct val="0"/>
              </a:spcAft>
            </a:pPr>
            <a:r>
              <a:rPr lang="en-US" sz="1400" spc="-51" dirty="0">
                <a:gradFill>
                  <a:gsLst>
                    <a:gs pos="0">
                      <a:srgbClr val="FFFFFF"/>
                    </a:gs>
                    <a:gs pos="100000">
                      <a:srgbClr val="FFFFFF"/>
                    </a:gs>
                  </a:gsLst>
                  <a:lin ang="5400000" scaled="0"/>
                </a:gradFill>
                <a:ea typeface="Segoe UI" pitchFamily="34" charset="0"/>
                <a:cs typeface="Segoe UI" pitchFamily="34" charset="0"/>
              </a:rPr>
              <a:t>Build</a:t>
            </a:r>
          </a:p>
        </p:txBody>
      </p:sp>
      <p:sp>
        <p:nvSpPr>
          <p:cNvPr id="43" name="Down Arrow 42"/>
          <p:cNvSpPr/>
          <p:nvPr/>
        </p:nvSpPr>
        <p:spPr bwMode="auto">
          <a:xfrm>
            <a:off x="5765603" y="1916791"/>
            <a:ext cx="299602" cy="566213"/>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2" rIns="45702" bIns="91403" numCol="1" spcCol="0" rtlCol="0" fromWordArt="0" anchor="b" anchorCtr="0" forceAA="0" compatLnSpc="1">
            <a:prstTxWarp prst="textNoShape">
              <a:avLst/>
            </a:prstTxWarp>
            <a:noAutofit/>
          </a:bodyPr>
          <a:lstStyle/>
          <a:p>
            <a:pPr algn="ctr" defTabSz="913672" fontAlgn="base">
              <a:spcBef>
                <a:spcPct val="0"/>
              </a:spcBef>
              <a:spcAft>
                <a:spcPct val="0"/>
              </a:spcAft>
            </a:pPr>
            <a:endParaRPr lang="en-US" sz="1799"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p:cNvSpPr/>
          <p:nvPr/>
        </p:nvSpPr>
        <p:spPr bwMode="auto">
          <a:xfrm>
            <a:off x="4590053" y="1031637"/>
            <a:ext cx="2650701" cy="446185"/>
          </a:xfrm>
          <a:prstGeom prst="rect">
            <a:avLst/>
          </a:prstGeom>
          <a:solidFill>
            <a:schemeClr val="bg2">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03" tIns="45702" rIns="45702" bIns="91403" numCol="1" spcCol="0" rtlCol="0" fromWordArt="0" anchor="b" anchorCtr="0" forceAA="0" compatLnSpc="1">
            <a:prstTxWarp prst="textNoShape">
              <a:avLst/>
            </a:prstTxWarp>
            <a:noAutofit/>
          </a:bodyPr>
          <a:lstStyle/>
          <a:p>
            <a:pPr algn="ctr" defTabSz="913672" fontAlgn="base">
              <a:spcBef>
                <a:spcPct val="0"/>
              </a:spcBef>
              <a:spcAft>
                <a:spcPct val="0"/>
              </a:spcAft>
            </a:pPr>
            <a:r>
              <a:rPr lang="en-US" sz="1799" spc="-51" dirty="0" err="1">
                <a:gradFill>
                  <a:gsLst>
                    <a:gs pos="0">
                      <a:srgbClr val="FFFFFF"/>
                    </a:gs>
                    <a:gs pos="100000">
                      <a:srgbClr val="FFFFFF"/>
                    </a:gs>
                  </a:gsLst>
                  <a:lin ang="5400000" scaled="0"/>
                </a:gradFill>
                <a:ea typeface="Segoe UI" pitchFamily="34" charset="0"/>
                <a:cs typeface="Segoe UI" pitchFamily="34" charset="0"/>
              </a:rPr>
              <a:t>Git</a:t>
            </a:r>
            <a:r>
              <a:rPr lang="en-US" sz="1799" spc="-51" dirty="0">
                <a:gradFill>
                  <a:gsLst>
                    <a:gs pos="0">
                      <a:srgbClr val="FFFFFF"/>
                    </a:gs>
                    <a:gs pos="100000">
                      <a:srgbClr val="FFFFFF"/>
                    </a:gs>
                  </a:gsLst>
                  <a:lin ang="5400000" scaled="0"/>
                </a:gradFill>
                <a:ea typeface="Segoe UI" pitchFamily="34" charset="0"/>
                <a:cs typeface="Segoe UI" pitchFamily="34" charset="0"/>
              </a:rPr>
              <a:t> SCC Provider</a:t>
            </a:r>
          </a:p>
        </p:txBody>
      </p:sp>
      <p:sp>
        <p:nvSpPr>
          <p:cNvPr id="46" name="Down Arrow 45"/>
          <p:cNvSpPr/>
          <p:nvPr/>
        </p:nvSpPr>
        <p:spPr bwMode="auto">
          <a:xfrm rot="5400000">
            <a:off x="7028735" y="4570562"/>
            <a:ext cx="458684" cy="1015959"/>
          </a:xfrm>
          <a:prstGeom prst="downArrow">
            <a:avLst/>
          </a:prstGeom>
          <a:solidFill>
            <a:srgbClr val="F05033"/>
          </a:solidFill>
          <a:ln>
            <a:solidFill>
              <a:srgbClr val="C0000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vert270" wrap="square" lIns="91403" tIns="45702" rIns="45702" bIns="91403" numCol="1" spcCol="0" rtlCol="0" fromWordArt="0" anchor="ctr" anchorCtr="0" forceAA="0" compatLnSpc="1">
            <a:prstTxWarp prst="textNoShape">
              <a:avLst/>
            </a:prstTxWarp>
            <a:noAutofit/>
          </a:bodyPr>
          <a:lstStyle/>
          <a:p>
            <a:pPr algn="ctr" defTabSz="913672" fontAlgn="base">
              <a:spcBef>
                <a:spcPct val="0"/>
              </a:spcBef>
              <a:spcAft>
                <a:spcPct val="0"/>
              </a:spcAft>
            </a:pPr>
            <a:endParaRPr lang="en-US" sz="1100" b="1" spc="-51"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p:cNvGrpSpPr/>
          <p:nvPr/>
        </p:nvGrpSpPr>
        <p:grpSpPr>
          <a:xfrm>
            <a:off x="1827758" y="2985832"/>
            <a:ext cx="2648788" cy="2853154"/>
            <a:chOff x="1825564" y="2985767"/>
            <a:chExt cx="2649164" cy="2853559"/>
          </a:xfrm>
        </p:grpSpPr>
        <p:sp>
          <p:nvSpPr>
            <p:cNvPr id="51" name="Rectangle 50"/>
            <p:cNvSpPr/>
            <p:nvPr/>
          </p:nvSpPr>
          <p:spPr bwMode="auto">
            <a:xfrm>
              <a:off x="1825564" y="2985767"/>
              <a:ext cx="2649164" cy="2853559"/>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03" tIns="45702" rIns="45702" bIns="91403" numCol="1" spcCol="0" rtlCol="0" fromWordArt="0" anchor="b" anchorCtr="0" forceAA="0" compatLnSpc="1">
              <a:prstTxWarp prst="textNoShape">
                <a:avLst/>
              </a:prstTxWarp>
              <a:noAutofit/>
            </a:bodyPr>
            <a:lstStyle/>
            <a:p>
              <a:pPr algn="ctr" defTabSz="913672" fontAlgn="base">
                <a:spcBef>
                  <a:spcPct val="0"/>
                </a:spcBef>
                <a:spcAft>
                  <a:spcPct val="0"/>
                </a:spcAft>
              </a:pPr>
              <a:endParaRPr lang="en-US" sz="1799"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TextBox 51"/>
            <p:cNvSpPr txBox="1"/>
            <p:nvPr/>
          </p:nvSpPr>
          <p:spPr>
            <a:xfrm>
              <a:off x="2596768" y="3073552"/>
              <a:ext cx="1284179" cy="369038"/>
            </a:xfrm>
            <a:prstGeom prst="rect">
              <a:avLst/>
            </a:prstGeom>
            <a:noFill/>
          </p:spPr>
          <p:txBody>
            <a:bodyPr wrap="square" lIns="0" tIns="0" rIns="0" bIns="0" rtlCol="0">
              <a:spAutoFit/>
            </a:bodyPr>
            <a:lstStyle/>
            <a:p>
              <a:pPr defTabSz="914209"/>
              <a:r>
                <a:rPr lang="en-US" sz="2398" dirty="0">
                  <a:solidFill>
                    <a:srgbClr val="FFFFFF"/>
                  </a:solidFill>
                </a:rPr>
                <a:t>Project 1</a:t>
              </a:r>
              <a:endParaRPr lang="en-US" sz="3998" dirty="0">
                <a:solidFill>
                  <a:srgbClr val="FFFFFF"/>
                </a:solidFill>
              </a:endParaRPr>
            </a:p>
          </p:txBody>
        </p:sp>
        <p:sp>
          <p:nvSpPr>
            <p:cNvPr id="53" name="Rectangle 52"/>
            <p:cNvSpPr/>
            <p:nvPr/>
          </p:nvSpPr>
          <p:spPr bwMode="auto">
            <a:xfrm>
              <a:off x="1947453" y="3582483"/>
              <a:ext cx="2430148" cy="2144138"/>
            </a:xfrm>
            <a:prstGeom prst="rect">
              <a:avLst/>
            </a:prstGeom>
            <a:solidFill>
              <a:schemeClr val="bg2">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03" tIns="45702" rIns="45702" bIns="91403" numCol="1" spcCol="0" rtlCol="0" fromWordArt="0" anchor="b" anchorCtr="0" forceAA="0" compatLnSpc="1">
              <a:prstTxWarp prst="textNoShape">
                <a:avLst/>
              </a:prstTxWarp>
              <a:noAutofit/>
            </a:bodyPr>
            <a:lstStyle/>
            <a:p>
              <a:pPr algn="ctr" defTabSz="913672" fontAlgn="base">
                <a:spcBef>
                  <a:spcPct val="0"/>
                </a:spcBef>
                <a:spcAft>
                  <a:spcPct val="0"/>
                </a:spcAft>
              </a:pPr>
              <a:endParaRPr lang="en-US" sz="1799" spc="-51"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55" name="Rectangle 54"/>
          <p:cNvSpPr/>
          <p:nvPr/>
        </p:nvSpPr>
        <p:spPr bwMode="auto">
          <a:xfrm>
            <a:off x="2024236" y="3665245"/>
            <a:ext cx="598602" cy="63462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45702" rIns="45702" bIns="91403" numCol="1" spcCol="0" rtlCol="0" fromWordArt="0" anchor="ctr" anchorCtr="0" forceAA="0" compatLnSpc="1">
            <a:prstTxWarp prst="textNoShape">
              <a:avLst/>
            </a:prstTxWarp>
            <a:noAutofit/>
          </a:bodyPr>
          <a:lstStyle/>
          <a:p>
            <a:pPr algn="ctr" defTabSz="913672" fontAlgn="base">
              <a:spcBef>
                <a:spcPct val="0"/>
              </a:spcBef>
              <a:spcAft>
                <a:spcPct val="0"/>
              </a:spcAft>
            </a:pPr>
            <a:r>
              <a:rPr lang="en-US" sz="1400" spc="-51" dirty="0">
                <a:gradFill>
                  <a:gsLst>
                    <a:gs pos="0">
                      <a:srgbClr val="FFFFFF"/>
                    </a:gs>
                    <a:gs pos="100000">
                      <a:srgbClr val="FFFFFF"/>
                    </a:gs>
                  </a:gsLst>
                  <a:lin ang="5400000" scaled="0"/>
                </a:gradFill>
                <a:ea typeface="Segoe UI" pitchFamily="34" charset="0"/>
                <a:cs typeface="Segoe UI" pitchFamily="34" charset="0"/>
              </a:rPr>
              <a:t>Issues</a:t>
            </a:r>
          </a:p>
        </p:txBody>
      </p:sp>
      <p:sp>
        <p:nvSpPr>
          <p:cNvPr id="56" name="Rectangle 55"/>
          <p:cNvSpPr/>
          <p:nvPr/>
        </p:nvSpPr>
        <p:spPr bwMode="auto">
          <a:xfrm>
            <a:off x="2682271" y="3665245"/>
            <a:ext cx="648427" cy="63462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45702" rIns="45702" bIns="91403" numCol="1" spcCol="0" rtlCol="0" fromWordArt="0" anchor="ctr" anchorCtr="0" forceAA="0" compatLnSpc="1">
            <a:prstTxWarp prst="textNoShape">
              <a:avLst/>
            </a:prstTxWarp>
            <a:noAutofit/>
          </a:bodyPr>
          <a:lstStyle/>
          <a:p>
            <a:pPr algn="ctr" defTabSz="913672" fontAlgn="base">
              <a:spcBef>
                <a:spcPct val="0"/>
              </a:spcBef>
              <a:spcAft>
                <a:spcPct val="0"/>
              </a:spcAft>
            </a:pPr>
            <a:r>
              <a:rPr lang="en-US" sz="1400" spc="-51" dirty="0">
                <a:gradFill>
                  <a:gsLst>
                    <a:gs pos="0">
                      <a:srgbClr val="FFFFFF"/>
                    </a:gs>
                    <a:gs pos="100000">
                      <a:srgbClr val="FFFFFF"/>
                    </a:gs>
                  </a:gsLst>
                  <a:lin ang="5400000" scaled="0"/>
                </a:gradFill>
                <a:ea typeface="Segoe UI" pitchFamily="34" charset="0"/>
                <a:cs typeface="Segoe UI" pitchFamily="34" charset="0"/>
              </a:rPr>
              <a:t>Project Mgmt</a:t>
            </a:r>
          </a:p>
        </p:txBody>
      </p:sp>
      <p:sp>
        <p:nvSpPr>
          <p:cNvPr id="57" name="Rectangle 56"/>
          <p:cNvSpPr/>
          <p:nvPr/>
        </p:nvSpPr>
        <p:spPr bwMode="auto">
          <a:xfrm>
            <a:off x="3387142" y="3665245"/>
            <a:ext cx="592242" cy="63462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45702" rIns="45702" bIns="91403" numCol="1" spcCol="0" rtlCol="0" fromWordArt="0" anchor="ctr" anchorCtr="0" forceAA="0" compatLnSpc="1">
            <a:prstTxWarp prst="textNoShape">
              <a:avLst/>
            </a:prstTxWarp>
            <a:noAutofit/>
          </a:bodyPr>
          <a:lstStyle/>
          <a:p>
            <a:pPr algn="ctr" defTabSz="913672" fontAlgn="base">
              <a:spcBef>
                <a:spcPct val="0"/>
              </a:spcBef>
              <a:spcAft>
                <a:spcPct val="0"/>
              </a:spcAft>
            </a:pPr>
            <a:r>
              <a:rPr lang="en-US" sz="1400" spc="-51" dirty="0">
                <a:gradFill>
                  <a:gsLst>
                    <a:gs pos="0">
                      <a:srgbClr val="FFFFFF"/>
                    </a:gs>
                    <a:gs pos="100000">
                      <a:srgbClr val="FFFFFF"/>
                    </a:gs>
                  </a:gsLst>
                  <a:lin ang="5400000" scaled="0"/>
                </a:gradFill>
                <a:ea typeface="Segoe UI" pitchFamily="34" charset="0"/>
                <a:cs typeface="Segoe UI" pitchFamily="34" charset="0"/>
              </a:rPr>
              <a:t>Build</a:t>
            </a:r>
          </a:p>
        </p:txBody>
      </p:sp>
      <p:grpSp>
        <p:nvGrpSpPr>
          <p:cNvPr id="16" name="Group 15"/>
          <p:cNvGrpSpPr/>
          <p:nvPr/>
        </p:nvGrpSpPr>
        <p:grpSpPr>
          <a:xfrm>
            <a:off x="4982969" y="4401469"/>
            <a:ext cx="1664090" cy="1190561"/>
            <a:chOff x="4981223" y="3699544"/>
            <a:chExt cx="1664325" cy="1190729"/>
          </a:xfrm>
          <a:solidFill>
            <a:schemeClr val="accent5"/>
          </a:solidFill>
        </p:grpSpPr>
        <p:sp>
          <p:nvSpPr>
            <p:cNvPr id="36" name="Flowchart: Magnetic Disk 35"/>
            <p:cNvSpPr/>
            <p:nvPr/>
          </p:nvSpPr>
          <p:spPr bwMode="auto">
            <a:xfrm>
              <a:off x="4981223" y="3699544"/>
              <a:ext cx="1664325" cy="1190729"/>
            </a:xfrm>
            <a:prstGeom prst="flowChartMagneticDisk">
              <a:avLst/>
            </a:prstGeom>
            <a:solidFill>
              <a:schemeClr val="accent2"/>
            </a:solidFill>
            <a:ln>
              <a:solidFill>
                <a:schemeClr val="accent2">
                  <a:lumMod val="50000"/>
                </a:schemeClr>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03" tIns="45702" rIns="45702" bIns="91403" numCol="1" spcCol="0" rtlCol="0" fromWordArt="0" anchor="b" anchorCtr="0" forceAA="0" compatLnSpc="1">
              <a:prstTxWarp prst="textNoShape">
                <a:avLst/>
              </a:prstTxWarp>
              <a:noAutofit/>
            </a:bodyPr>
            <a:lstStyle/>
            <a:p>
              <a:pPr algn="ctr" defTabSz="913672" fontAlgn="base">
                <a:spcBef>
                  <a:spcPct val="0"/>
                </a:spcBef>
                <a:spcAft>
                  <a:spcPct val="0"/>
                </a:spcAft>
              </a:pPr>
              <a:endParaRPr lang="en-US" sz="1799" spc="-51" dirty="0">
                <a:gradFill>
                  <a:gsLst>
                    <a:gs pos="0">
                      <a:srgbClr val="FFFFFF"/>
                    </a:gs>
                    <a:gs pos="100000">
                      <a:srgbClr val="FFFFFF"/>
                    </a:gs>
                  </a:gsLst>
                  <a:lin ang="5400000" scaled="0"/>
                </a:gradFill>
                <a:ea typeface="Segoe UI" pitchFamily="34" charset="0"/>
                <a:cs typeface="Segoe UI" pitchFamily="34" charset="0"/>
              </a:endParaRPr>
            </a:p>
          </p:txBody>
        </p:sp>
        <p:sp>
          <p:nvSpPr>
            <p:cNvPr id="64" name="Rectangle 63"/>
            <p:cNvSpPr/>
            <p:nvPr/>
          </p:nvSpPr>
          <p:spPr>
            <a:xfrm>
              <a:off x="5191696" y="4160911"/>
              <a:ext cx="1205072" cy="583043"/>
            </a:xfrm>
            <a:prstGeom prst="rect">
              <a:avLst/>
            </a:prstGeom>
            <a:noFill/>
            <a:ln>
              <a:noFill/>
            </a:ln>
          </p:spPr>
          <p:txBody>
            <a:bodyPr wrap="square">
              <a:spAutoFit/>
            </a:bodyPr>
            <a:lstStyle/>
            <a:p>
              <a:pPr algn="ctr" defTabSz="913672" fontAlgn="base">
                <a:spcBef>
                  <a:spcPct val="0"/>
                </a:spcBef>
                <a:spcAft>
                  <a:spcPct val="0"/>
                </a:spcAft>
              </a:pPr>
              <a:r>
                <a:rPr lang="en-US" sz="3200" spc="-51" dirty="0">
                  <a:gradFill>
                    <a:gsLst>
                      <a:gs pos="0">
                        <a:srgbClr val="FFFFFF"/>
                      </a:gs>
                      <a:gs pos="100000">
                        <a:srgbClr val="FFFFFF"/>
                      </a:gs>
                    </a:gsLst>
                    <a:lin ang="5400000" scaled="0"/>
                  </a:gradFill>
                  <a:ea typeface="Segoe UI" pitchFamily="34" charset="0"/>
                  <a:cs typeface="Segoe UI" pitchFamily="34" charset="0"/>
                </a:rPr>
                <a:t>Git</a:t>
              </a:r>
              <a:endParaRPr lang="en-US" sz="2400" spc="-5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0" name="Group 9"/>
          <p:cNvGrpSpPr/>
          <p:nvPr/>
        </p:nvGrpSpPr>
        <p:grpSpPr>
          <a:xfrm>
            <a:off x="7692518" y="3836156"/>
            <a:ext cx="1096839" cy="1890140"/>
            <a:chOff x="7691156" y="3836213"/>
            <a:chExt cx="1096994" cy="1890408"/>
          </a:xfrm>
        </p:grpSpPr>
        <p:sp>
          <p:nvSpPr>
            <p:cNvPr id="83" name="Rectangle 82"/>
            <p:cNvSpPr/>
            <p:nvPr/>
          </p:nvSpPr>
          <p:spPr bwMode="auto">
            <a:xfrm>
              <a:off x="7691156" y="3836213"/>
              <a:ext cx="1096994" cy="1890408"/>
            </a:xfrm>
            <a:prstGeom prst="rect">
              <a:avLst/>
            </a:prstGeom>
            <a:solidFill>
              <a:schemeClr val="accent6"/>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03" tIns="45702" rIns="45702" bIns="91403" numCol="1" spcCol="0" rtlCol="0" fromWordArt="0" anchor="b" anchorCtr="0" forceAA="0" compatLnSpc="1">
              <a:prstTxWarp prst="textNoShape">
                <a:avLst/>
              </a:prstTxWarp>
              <a:noAutofit/>
            </a:bodyPr>
            <a:lstStyle/>
            <a:p>
              <a:pPr algn="ctr" defTabSz="913672" fontAlgn="base">
                <a:spcBef>
                  <a:spcPct val="0"/>
                </a:spcBef>
                <a:spcAft>
                  <a:spcPct val="0"/>
                </a:spcAft>
              </a:pPr>
              <a:endParaRPr lang="en-US" sz="1799"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84" name="TextBox 83"/>
            <p:cNvSpPr txBox="1"/>
            <p:nvPr/>
          </p:nvSpPr>
          <p:spPr>
            <a:xfrm>
              <a:off x="7765679" y="3894454"/>
              <a:ext cx="1022471" cy="276873"/>
            </a:xfrm>
            <a:prstGeom prst="rect">
              <a:avLst/>
            </a:prstGeom>
            <a:noFill/>
          </p:spPr>
          <p:txBody>
            <a:bodyPr wrap="square" lIns="0" tIns="0" rIns="0" bIns="0" rtlCol="0">
              <a:spAutoFit/>
            </a:bodyPr>
            <a:lstStyle/>
            <a:p>
              <a:pPr defTabSz="914209"/>
              <a:r>
                <a:rPr lang="en-US" sz="1799" b="1" dirty="0">
                  <a:solidFill>
                    <a:srgbClr val="FFFFFF"/>
                  </a:solidFill>
                  <a:ea typeface="Segoe UI" pitchFamily="34" charset="0"/>
                  <a:cs typeface="Segoe UI" pitchFamily="34" charset="0"/>
                </a:rPr>
                <a:t>3</a:t>
              </a:r>
              <a:r>
                <a:rPr lang="en-US" sz="1799" b="1" baseline="30000" dirty="0">
                  <a:solidFill>
                    <a:srgbClr val="FFFFFF"/>
                  </a:solidFill>
                  <a:ea typeface="Segoe UI" pitchFamily="34" charset="0"/>
                  <a:cs typeface="Segoe UI" pitchFamily="34" charset="0"/>
                </a:rPr>
                <a:t>rd</a:t>
              </a:r>
              <a:r>
                <a:rPr lang="en-US" sz="1799" b="1" dirty="0">
                  <a:solidFill>
                    <a:srgbClr val="FFFFFF"/>
                  </a:solidFill>
                </a:rPr>
                <a:t> </a:t>
              </a:r>
              <a:r>
                <a:rPr lang="en-US" sz="1799" b="1" dirty="0">
                  <a:solidFill>
                    <a:srgbClr val="FFFFFF"/>
                  </a:solidFill>
                  <a:ea typeface="Segoe UI" pitchFamily="34" charset="0"/>
                  <a:cs typeface="Segoe UI" pitchFamily="34" charset="0"/>
                </a:rPr>
                <a:t>Party </a:t>
              </a:r>
              <a:endParaRPr lang="en-US" sz="3198" b="1" dirty="0">
                <a:solidFill>
                  <a:srgbClr val="FFFFFF"/>
                </a:solidFill>
                <a:ea typeface="Segoe UI" pitchFamily="34" charset="0"/>
                <a:cs typeface="Segoe UI" pitchFamily="34" charset="0"/>
              </a:endParaRPr>
            </a:p>
          </p:txBody>
        </p:sp>
        <p:sp>
          <p:nvSpPr>
            <p:cNvPr id="85" name="Rectangle 84"/>
            <p:cNvSpPr/>
            <p:nvPr/>
          </p:nvSpPr>
          <p:spPr bwMode="auto">
            <a:xfrm>
              <a:off x="7757995" y="4247549"/>
              <a:ext cx="970022" cy="29426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45702" rIns="45702" bIns="91403" numCol="1" spcCol="0" rtlCol="0" fromWordArt="0" anchor="ctr" anchorCtr="0" forceAA="0" compatLnSpc="1">
              <a:prstTxWarp prst="textNoShape">
                <a:avLst/>
              </a:prstTxWarp>
              <a:noAutofit/>
            </a:bodyPr>
            <a:lstStyle/>
            <a:p>
              <a:pPr algn="ctr" defTabSz="913672" fontAlgn="base">
                <a:spcBef>
                  <a:spcPct val="0"/>
                </a:spcBef>
                <a:spcAft>
                  <a:spcPct val="0"/>
                </a:spcAft>
              </a:pPr>
              <a:r>
                <a:rPr lang="en-US" sz="1799" spc="-51" dirty="0">
                  <a:gradFill>
                    <a:gsLst>
                      <a:gs pos="0">
                        <a:srgbClr val="FFFFFF"/>
                      </a:gs>
                      <a:gs pos="100000">
                        <a:srgbClr val="FFFFFF"/>
                      </a:gs>
                    </a:gsLst>
                    <a:lin ang="5400000" scaled="0"/>
                  </a:gradFill>
                  <a:ea typeface="Segoe UI" pitchFamily="34" charset="0"/>
                  <a:cs typeface="Segoe UI" pitchFamily="34" charset="0"/>
                </a:rPr>
                <a:t>XCode</a:t>
              </a:r>
            </a:p>
          </p:txBody>
        </p:sp>
        <p:sp>
          <p:nvSpPr>
            <p:cNvPr id="86" name="Rectangle 85"/>
            <p:cNvSpPr/>
            <p:nvPr/>
          </p:nvSpPr>
          <p:spPr bwMode="auto">
            <a:xfrm>
              <a:off x="7757994" y="4612181"/>
              <a:ext cx="970022" cy="29426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45702" rIns="45702" bIns="91403" numCol="1" spcCol="0" rtlCol="0" fromWordArt="0" anchor="ctr" anchorCtr="0" forceAA="0" compatLnSpc="1">
              <a:prstTxWarp prst="textNoShape">
                <a:avLst/>
              </a:prstTxWarp>
              <a:noAutofit/>
            </a:bodyPr>
            <a:lstStyle/>
            <a:p>
              <a:pPr algn="ctr" defTabSz="913672" fontAlgn="base">
                <a:spcBef>
                  <a:spcPct val="0"/>
                </a:spcBef>
                <a:spcAft>
                  <a:spcPct val="0"/>
                </a:spcAft>
              </a:pPr>
              <a:r>
                <a:rPr lang="en-US" sz="1799" spc="-51" dirty="0">
                  <a:gradFill>
                    <a:gsLst>
                      <a:gs pos="0">
                        <a:srgbClr val="FFFFFF"/>
                      </a:gs>
                      <a:gs pos="100000">
                        <a:srgbClr val="FFFFFF"/>
                      </a:gs>
                    </a:gsLst>
                    <a:lin ang="5400000" scaled="0"/>
                  </a:gradFill>
                  <a:ea typeface="Segoe UI" pitchFamily="34" charset="0"/>
                  <a:cs typeface="Segoe UI" pitchFamily="34" charset="0"/>
                </a:rPr>
                <a:t>Eclipse</a:t>
              </a:r>
            </a:p>
          </p:txBody>
        </p:sp>
        <p:sp>
          <p:nvSpPr>
            <p:cNvPr id="87" name="Rectangle 86"/>
            <p:cNvSpPr/>
            <p:nvPr/>
          </p:nvSpPr>
          <p:spPr bwMode="auto">
            <a:xfrm>
              <a:off x="7750376" y="4978208"/>
              <a:ext cx="970022" cy="29426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45702" rIns="45702" bIns="91403" numCol="1" spcCol="0" rtlCol="0" fromWordArt="0" anchor="ctr" anchorCtr="0" forceAA="0" compatLnSpc="1">
              <a:prstTxWarp prst="textNoShape">
                <a:avLst/>
              </a:prstTxWarp>
              <a:noAutofit/>
            </a:bodyPr>
            <a:lstStyle/>
            <a:p>
              <a:pPr algn="ctr" defTabSz="913672" fontAlgn="base">
                <a:spcBef>
                  <a:spcPct val="0"/>
                </a:spcBef>
                <a:spcAft>
                  <a:spcPct val="0"/>
                </a:spcAft>
              </a:pPr>
              <a:r>
                <a:rPr lang="en-US" sz="1799" spc="-51" dirty="0">
                  <a:gradFill>
                    <a:gsLst>
                      <a:gs pos="0">
                        <a:srgbClr val="FFFFFF"/>
                      </a:gs>
                      <a:gs pos="100000">
                        <a:srgbClr val="FFFFFF"/>
                      </a:gs>
                    </a:gsLst>
                    <a:lin ang="5400000" scaled="0"/>
                  </a:gradFill>
                  <a:ea typeface="Segoe UI" pitchFamily="34" charset="0"/>
                  <a:cs typeface="Segoe UI" pitchFamily="34" charset="0"/>
                </a:rPr>
                <a:t>Shell</a:t>
              </a:r>
            </a:p>
          </p:txBody>
        </p:sp>
        <p:sp>
          <p:nvSpPr>
            <p:cNvPr id="88" name="Rectangle 87"/>
            <p:cNvSpPr/>
            <p:nvPr/>
          </p:nvSpPr>
          <p:spPr bwMode="auto">
            <a:xfrm>
              <a:off x="7750376" y="5343620"/>
              <a:ext cx="970022" cy="29426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45702" rIns="45702" bIns="91403" numCol="1" spcCol="0" rtlCol="0" fromWordArt="0" anchor="ctr" anchorCtr="0" forceAA="0" compatLnSpc="1">
              <a:prstTxWarp prst="textNoShape">
                <a:avLst/>
              </a:prstTxWarp>
              <a:noAutofit/>
            </a:bodyPr>
            <a:lstStyle/>
            <a:p>
              <a:pPr algn="ctr" defTabSz="913672" fontAlgn="base">
                <a:spcBef>
                  <a:spcPct val="0"/>
                </a:spcBef>
                <a:spcAft>
                  <a:spcPct val="0"/>
                </a:spcAft>
              </a:pPr>
              <a:r>
                <a:rPr lang="en-US" sz="1799" spc="-51" dirty="0">
                  <a:gradFill>
                    <a:gsLst>
                      <a:gs pos="0">
                        <a:srgbClr val="FFFFFF"/>
                      </a:gs>
                      <a:gs pos="100000">
                        <a:srgbClr val="FFFFFF"/>
                      </a:gs>
                    </a:gsLst>
                    <a:lin ang="5400000" scaled="0"/>
                  </a:gradFill>
                  <a:ea typeface="Segoe UI" pitchFamily="34" charset="0"/>
                  <a:cs typeface="Segoe UI" pitchFamily="34" charset="0"/>
                </a:rPr>
                <a:t>…</a:t>
              </a:r>
            </a:p>
          </p:txBody>
        </p:sp>
      </p:grpSp>
      <p:sp>
        <p:nvSpPr>
          <p:cNvPr id="48" name="Down Arrow 47"/>
          <p:cNvSpPr/>
          <p:nvPr/>
        </p:nvSpPr>
        <p:spPr bwMode="auto">
          <a:xfrm rot="16200000">
            <a:off x="1560076" y="4641297"/>
            <a:ext cx="511981" cy="890505"/>
          </a:xfrm>
          <a:prstGeom prst="downArrow">
            <a:avLst/>
          </a:prstGeom>
          <a:solidFill>
            <a:srgbClr val="F05033"/>
          </a:solidFill>
          <a:ln>
            <a:solidFill>
              <a:srgbClr val="C0000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vert" wrap="square" lIns="91403" tIns="45702" rIns="45702" bIns="91403" numCol="1" spcCol="0" rtlCol="0" fromWordArt="0" anchor="ctr" anchorCtr="0" forceAA="0" compatLnSpc="1">
            <a:prstTxWarp prst="textNoShape">
              <a:avLst/>
            </a:prstTxWarp>
            <a:noAutofit/>
          </a:bodyPr>
          <a:lstStyle/>
          <a:p>
            <a:pPr algn="ctr" defTabSz="913672" fontAlgn="base">
              <a:spcBef>
                <a:spcPct val="0"/>
              </a:spcBef>
              <a:spcAft>
                <a:spcPct val="0"/>
              </a:spcAft>
            </a:pPr>
            <a:endParaRPr lang="en-US" sz="1100" b="1" spc="-51" dirty="0">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7"/>
          <p:cNvGrpSpPr/>
          <p:nvPr/>
        </p:nvGrpSpPr>
        <p:grpSpPr>
          <a:xfrm>
            <a:off x="314598" y="3797883"/>
            <a:ext cx="1096839" cy="1890140"/>
            <a:chOff x="312189" y="3797934"/>
            <a:chExt cx="1096994" cy="1890408"/>
          </a:xfrm>
        </p:grpSpPr>
        <p:sp>
          <p:nvSpPr>
            <p:cNvPr id="50" name="Rectangle 49"/>
            <p:cNvSpPr/>
            <p:nvPr/>
          </p:nvSpPr>
          <p:spPr bwMode="auto">
            <a:xfrm>
              <a:off x="312189" y="3797934"/>
              <a:ext cx="1096994" cy="1890408"/>
            </a:xfrm>
            <a:prstGeom prst="rect">
              <a:avLst/>
            </a:prstGeom>
            <a:solidFill>
              <a:schemeClr val="accent6"/>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03" tIns="45702" rIns="45702" bIns="91403" numCol="1" spcCol="0" rtlCol="0" fromWordArt="0" anchor="b" anchorCtr="0" forceAA="0" compatLnSpc="1">
              <a:prstTxWarp prst="textNoShape">
                <a:avLst/>
              </a:prstTxWarp>
              <a:noAutofit/>
            </a:bodyPr>
            <a:lstStyle/>
            <a:p>
              <a:pPr algn="ctr" defTabSz="913672" fontAlgn="base">
                <a:spcBef>
                  <a:spcPct val="0"/>
                </a:spcBef>
                <a:spcAft>
                  <a:spcPct val="0"/>
                </a:spcAft>
              </a:pPr>
              <a:endParaRPr lang="en-US" sz="1799"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79" name="TextBox 78"/>
            <p:cNvSpPr txBox="1"/>
            <p:nvPr/>
          </p:nvSpPr>
          <p:spPr>
            <a:xfrm>
              <a:off x="383360" y="3878278"/>
              <a:ext cx="1022471" cy="276873"/>
            </a:xfrm>
            <a:prstGeom prst="rect">
              <a:avLst/>
            </a:prstGeom>
            <a:noFill/>
          </p:spPr>
          <p:txBody>
            <a:bodyPr wrap="square" lIns="0" tIns="0" rIns="0" bIns="0" rtlCol="0">
              <a:spAutoFit/>
            </a:bodyPr>
            <a:lstStyle/>
            <a:p>
              <a:pPr defTabSz="914209"/>
              <a:r>
                <a:rPr lang="en-US" sz="1799" b="1" dirty="0">
                  <a:solidFill>
                    <a:srgbClr val="FFFFFF"/>
                  </a:solidFill>
                  <a:ea typeface="Segoe UI" pitchFamily="34" charset="0"/>
                  <a:cs typeface="Segoe UI" pitchFamily="34" charset="0"/>
                </a:rPr>
                <a:t>3</a:t>
              </a:r>
              <a:r>
                <a:rPr lang="en-US" sz="1799" b="1" baseline="30000" dirty="0">
                  <a:solidFill>
                    <a:srgbClr val="FFFFFF"/>
                  </a:solidFill>
                  <a:ea typeface="Segoe UI" pitchFamily="34" charset="0"/>
                  <a:cs typeface="Segoe UI" pitchFamily="34" charset="0"/>
                </a:rPr>
                <a:t>rd</a:t>
              </a:r>
              <a:r>
                <a:rPr lang="en-US" sz="1799" b="1" dirty="0">
                  <a:solidFill>
                    <a:srgbClr val="FFFFFF"/>
                  </a:solidFill>
                </a:rPr>
                <a:t> </a:t>
              </a:r>
              <a:r>
                <a:rPr lang="en-US" sz="1799" b="1" dirty="0">
                  <a:solidFill>
                    <a:srgbClr val="FFFFFF"/>
                  </a:solidFill>
                  <a:ea typeface="Segoe UI" pitchFamily="34" charset="0"/>
                  <a:cs typeface="Segoe UI" pitchFamily="34" charset="0"/>
                </a:rPr>
                <a:t>Party </a:t>
              </a:r>
              <a:endParaRPr lang="en-US" sz="3198" b="1" dirty="0">
                <a:solidFill>
                  <a:srgbClr val="FFFFFF"/>
                </a:solidFill>
                <a:ea typeface="Segoe UI" pitchFamily="34" charset="0"/>
                <a:cs typeface="Segoe UI" pitchFamily="34" charset="0"/>
              </a:endParaRPr>
            </a:p>
          </p:txBody>
        </p:sp>
        <p:sp>
          <p:nvSpPr>
            <p:cNvPr id="47" name="Rectangle 46"/>
            <p:cNvSpPr/>
            <p:nvPr/>
          </p:nvSpPr>
          <p:spPr bwMode="auto">
            <a:xfrm>
              <a:off x="375677" y="4326624"/>
              <a:ext cx="970022" cy="29426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45702" rIns="45702" bIns="91403" numCol="1" spcCol="0" rtlCol="0" fromWordArt="0" anchor="ctr" anchorCtr="0" forceAA="0" compatLnSpc="1">
              <a:prstTxWarp prst="textNoShape">
                <a:avLst/>
              </a:prstTxWarp>
              <a:noAutofit/>
            </a:bodyPr>
            <a:lstStyle/>
            <a:p>
              <a:pPr algn="ctr" defTabSz="913672" fontAlgn="base">
                <a:spcBef>
                  <a:spcPct val="0"/>
                </a:spcBef>
                <a:spcAft>
                  <a:spcPct val="0"/>
                </a:spcAft>
              </a:pPr>
              <a:r>
                <a:rPr lang="en-US" sz="1799" spc="-51" dirty="0">
                  <a:gradFill>
                    <a:gsLst>
                      <a:gs pos="0">
                        <a:srgbClr val="FFFFFF"/>
                      </a:gs>
                      <a:gs pos="100000">
                        <a:srgbClr val="FFFFFF"/>
                      </a:gs>
                    </a:gsLst>
                    <a:lin ang="5400000" scaled="0"/>
                  </a:gradFill>
                  <a:ea typeface="Segoe UI" pitchFamily="34" charset="0"/>
                  <a:cs typeface="Segoe UI" pitchFamily="34" charset="0"/>
                </a:rPr>
                <a:t>Eclipse</a:t>
              </a:r>
            </a:p>
          </p:txBody>
        </p:sp>
        <p:sp>
          <p:nvSpPr>
            <p:cNvPr id="80" name="Rectangle 79"/>
            <p:cNvSpPr/>
            <p:nvPr/>
          </p:nvSpPr>
          <p:spPr bwMode="auto">
            <a:xfrm>
              <a:off x="375676" y="4710306"/>
              <a:ext cx="970022" cy="29426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45702" rIns="45702" bIns="91403" numCol="1" spcCol="0" rtlCol="0" fromWordArt="0" anchor="ctr" anchorCtr="0" forceAA="0" compatLnSpc="1">
              <a:prstTxWarp prst="textNoShape">
                <a:avLst/>
              </a:prstTxWarp>
              <a:noAutofit/>
            </a:bodyPr>
            <a:lstStyle/>
            <a:p>
              <a:pPr algn="ctr" defTabSz="913672" fontAlgn="base">
                <a:spcBef>
                  <a:spcPct val="0"/>
                </a:spcBef>
                <a:spcAft>
                  <a:spcPct val="0"/>
                </a:spcAft>
              </a:pPr>
              <a:r>
                <a:rPr lang="en-US" sz="1799" spc="-51" dirty="0">
                  <a:gradFill>
                    <a:gsLst>
                      <a:gs pos="0">
                        <a:srgbClr val="FFFFFF"/>
                      </a:gs>
                      <a:gs pos="100000">
                        <a:srgbClr val="FFFFFF"/>
                      </a:gs>
                    </a:gsLst>
                    <a:lin ang="5400000" scaled="0"/>
                  </a:gradFill>
                  <a:ea typeface="Segoe UI" pitchFamily="34" charset="0"/>
                  <a:cs typeface="Segoe UI" pitchFamily="34" charset="0"/>
                </a:rPr>
                <a:t>Shell</a:t>
              </a:r>
            </a:p>
          </p:txBody>
        </p:sp>
        <p:sp>
          <p:nvSpPr>
            <p:cNvPr id="81" name="Rectangle 80"/>
            <p:cNvSpPr/>
            <p:nvPr/>
          </p:nvSpPr>
          <p:spPr bwMode="auto">
            <a:xfrm>
              <a:off x="368058" y="5095382"/>
              <a:ext cx="970022" cy="29426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45702" rIns="45702" bIns="91403" numCol="1" spcCol="0" rtlCol="0" fromWordArt="0" anchor="ctr" anchorCtr="0" forceAA="0" compatLnSpc="1">
              <a:prstTxWarp prst="textNoShape">
                <a:avLst/>
              </a:prstTxWarp>
              <a:noAutofit/>
            </a:bodyPr>
            <a:lstStyle/>
            <a:p>
              <a:pPr algn="ctr" defTabSz="913672" fontAlgn="base">
                <a:spcBef>
                  <a:spcPct val="0"/>
                </a:spcBef>
                <a:spcAft>
                  <a:spcPct val="0"/>
                </a:spcAft>
              </a:pPr>
              <a:r>
                <a:rPr lang="en-US" sz="1799" spc="-51" dirty="0">
                  <a:gradFill>
                    <a:gsLst>
                      <a:gs pos="0">
                        <a:srgbClr val="FFFFFF"/>
                      </a:gs>
                      <a:gs pos="100000">
                        <a:srgbClr val="FFFFFF"/>
                      </a:gs>
                    </a:gsLst>
                    <a:lin ang="5400000" scaled="0"/>
                  </a:gradFill>
                  <a:ea typeface="Segoe UI" pitchFamily="34" charset="0"/>
                  <a:cs typeface="Segoe UI" pitchFamily="34" charset="0"/>
                </a:rPr>
                <a:t>…</a:t>
              </a:r>
            </a:p>
          </p:txBody>
        </p:sp>
      </p:grpSp>
      <p:grpSp>
        <p:nvGrpSpPr>
          <p:cNvPr id="15" name="Group 14"/>
          <p:cNvGrpSpPr/>
          <p:nvPr/>
        </p:nvGrpSpPr>
        <p:grpSpPr>
          <a:xfrm>
            <a:off x="2395863" y="4436999"/>
            <a:ext cx="1571515" cy="1155031"/>
            <a:chOff x="2393749" y="3735079"/>
            <a:chExt cx="1571737" cy="1155194"/>
          </a:xfrm>
          <a:solidFill>
            <a:schemeClr val="accent2"/>
          </a:solidFill>
        </p:grpSpPr>
        <p:sp>
          <p:nvSpPr>
            <p:cNvPr id="63" name="Flowchart: Magnetic Disk 62"/>
            <p:cNvSpPr/>
            <p:nvPr/>
          </p:nvSpPr>
          <p:spPr bwMode="auto">
            <a:xfrm>
              <a:off x="2393749" y="3735079"/>
              <a:ext cx="1571737" cy="1155194"/>
            </a:xfrm>
            <a:prstGeom prst="flowChartMagneticDisk">
              <a:avLst/>
            </a:prstGeom>
            <a:grpFill/>
            <a:ln>
              <a:solidFill>
                <a:schemeClr val="accent2">
                  <a:lumMod val="50000"/>
                </a:schemeClr>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03" tIns="45702" rIns="45702" bIns="91403" numCol="1" spcCol="0" rtlCol="0" fromWordArt="0" anchor="b" anchorCtr="0" forceAA="0" compatLnSpc="1">
              <a:prstTxWarp prst="textNoShape">
                <a:avLst/>
              </a:prstTxWarp>
              <a:noAutofit/>
            </a:bodyPr>
            <a:lstStyle/>
            <a:p>
              <a:pPr algn="ctr" defTabSz="913672" fontAlgn="base">
                <a:spcBef>
                  <a:spcPct val="0"/>
                </a:spcBef>
                <a:spcAft>
                  <a:spcPct val="0"/>
                </a:spcAft>
              </a:pPr>
              <a:endParaRPr lang="en-US" sz="1799" spc="-51" dirty="0">
                <a:gradFill>
                  <a:gsLst>
                    <a:gs pos="0">
                      <a:srgbClr val="FFFFFF"/>
                    </a:gs>
                    <a:gs pos="100000">
                      <a:srgbClr val="FFFFFF"/>
                    </a:gs>
                  </a:gsLst>
                  <a:lin ang="5400000" scaled="0"/>
                </a:gradFill>
                <a:ea typeface="Segoe UI" pitchFamily="34" charset="0"/>
                <a:cs typeface="Segoe UI" pitchFamily="34" charset="0"/>
              </a:endParaRPr>
            </a:p>
          </p:txBody>
        </p:sp>
        <p:sp>
          <p:nvSpPr>
            <p:cNvPr id="37" name="Rectangle 36"/>
            <p:cNvSpPr/>
            <p:nvPr/>
          </p:nvSpPr>
          <p:spPr>
            <a:xfrm>
              <a:off x="2503870" y="4170793"/>
              <a:ext cx="1252488" cy="583043"/>
            </a:xfrm>
            <a:prstGeom prst="rect">
              <a:avLst/>
            </a:prstGeom>
            <a:noFill/>
            <a:ln>
              <a:noFill/>
            </a:ln>
          </p:spPr>
          <p:txBody>
            <a:bodyPr wrap="square">
              <a:spAutoFit/>
            </a:bodyPr>
            <a:lstStyle/>
            <a:p>
              <a:pPr algn="ctr" defTabSz="913672" fontAlgn="base">
                <a:spcBef>
                  <a:spcPct val="0"/>
                </a:spcBef>
                <a:spcAft>
                  <a:spcPct val="0"/>
                </a:spcAft>
              </a:pPr>
              <a:r>
                <a:rPr lang="en-US" sz="3200" spc="-51" dirty="0">
                  <a:gradFill>
                    <a:gsLst>
                      <a:gs pos="0">
                        <a:srgbClr val="FFFFFF"/>
                      </a:gs>
                      <a:gs pos="100000">
                        <a:srgbClr val="FFFFFF"/>
                      </a:gs>
                    </a:gsLst>
                    <a:lin ang="5400000" scaled="0"/>
                  </a:gradFill>
                  <a:ea typeface="Segoe UI" pitchFamily="34" charset="0"/>
                  <a:cs typeface="Segoe UI" pitchFamily="34" charset="0"/>
                </a:rPr>
                <a:t>TFVC</a:t>
              </a:r>
            </a:p>
          </p:txBody>
        </p:sp>
      </p:grpSp>
      <p:sp>
        <p:nvSpPr>
          <p:cNvPr id="65" name="Rectangle 64"/>
          <p:cNvSpPr/>
          <p:nvPr/>
        </p:nvSpPr>
        <p:spPr bwMode="auto">
          <a:xfrm>
            <a:off x="6825211" y="3686757"/>
            <a:ext cx="267653" cy="613105"/>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45702" rIns="45702" bIns="91403" numCol="1" spcCol="0" rtlCol="0" fromWordArt="0" anchor="ctr" anchorCtr="0" forceAA="0" compatLnSpc="1">
            <a:prstTxWarp prst="textNoShape">
              <a:avLst/>
            </a:prstTxWarp>
            <a:noAutofit/>
          </a:bodyPr>
          <a:lstStyle/>
          <a:p>
            <a:pPr algn="ctr" defTabSz="913672" fontAlgn="base">
              <a:spcBef>
                <a:spcPct val="0"/>
              </a:spcBef>
              <a:spcAft>
                <a:spcPct val="0"/>
              </a:spcAft>
            </a:pPr>
            <a:r>
              <a:rPr lang="en-US" sz="1400" spc="-51" dirty="0">
                <a:gradFill>
                  <a:gsLst>
                    <a:gs pos="0">
                      <a:srgbClr val="FFFFFF"/>
                    </a:gs>
                    <a:gs pos="100000">
                      <a:srgbClr val="FFFFFF"/>
                    </a:gs>
                  </a:gsLst>
                  <a:lin ang="5400000" scaled="0"/>
                </a:gradFill>
                <a:ea typeface="Segoe UI" pitchFamily="34" charset="0"/>
                <a:cs typeface="Segoe UI" pitchFamily="34" charset="0"/>
              </a:rPr>
              <a:t>…</a:t>
            </a:r>
          </a:p>
        </p:txBody>
      </p:sp>
      <p:sp>
        <p:nvSpPr>
          <p:cNvPr id="66" name="Rectangle 65"/>
          <p:cNvSpPr/>
          <p:nvPr/>
        </p:nvSpPr>
        <p:spPr bwMode="auto">
          <a:xfrm>
            <a:off x="4035830" y="3665243"/>
            <a:ext cx="267653" cy="63462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45702" rIns="45702" bIns="91403" numCol="1" spcCol="0" rtlCol="0" fromWordArt="0" anchor="ctr" anchorCtr="0" forceAA="0" compatLnSpc="1">
            <a:prstTxWarp prst="textNoShape">
              <a:avLst/>
            </a:prstTxWarp>
            <a:noAutofit/>
          </a:bodyPr>
          <a:lstStyle/>
          <a:p>
            <a:pPr algn="ctr" defTabSz="913672" fontAlgn="base">
              <a:spcBef>
                <a:spcPct val="0"/>
              </a:spcBef>
              <a:spcAft>
                <a:spcPct val="0"/>
              </a:spcAft>
            </a:pPr>
            <a:r>
              <a:rPr lang="en-US" sz="1400" spc="-51" dirty="0">
                <a:gradFill>
                  <a:gsLst>
                    <a:gs pos="0">
                      <a:srgbClr val="FFFFFF"/>
                    </a:gs>
                    <a:gs pos="100000">
                      <a:srgbClr val="FFFFFF"/>
                    </a:gs>
                  </a:gsLst>
                  <a:lin ang="5400000" scaled="0"/>
                </a:gradFill>
                <a:ea typeface="Segoe UI" pitchFamily="34" charset="0"/>
                <a:cs typeface="Segoe UI" pitchFamily="34" charset="0"/>
              </a:rPr>
              <a:t>…</a:t>
            </a:r>
            <a:endParaRPr lang="en-US" sz="1600" spc="-51" dirty="0">
              <a:gradFill>
                <a:gsLst>
                  <a:gs pos="0">
                    <a:srgbClr val="FFFFFF"/>
                  </a:gs>
                  <a:gs pos="100000">
                    <a:srgbClr val="FFFFFF"/>
                  </a:gs>
                </a:gsLst>
                <a:lin ang="5400000" scaled="0"/>
              </a:gradFill>
              <a:ea typeface="Segoe UI" pitchFamily="34" charset="0"/>
              <a:cs typeface="Segoe UI" pitchFamily="34" charset="0"/>
            </a:endParaRPr>
          </a:p>
        </p:txBody>
      </p:sp>
      <p:sp>
        <p:nvSpPr>
          <p:cNvPr id="54" name="Down Arrow 53"/>
          <p:cNvSpPr/>
          <p:nvPr/>
        </p:nvSpPr>
        <p:spPr bwMode="auto">
          <a:xfrm>
            <a:off x="3002351" y="1916791"/>
            <a:ext cx="299602" cy="566213"/>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2" rIns="45702" bIns="91403" numCol="1" spcCol="0" rtlCol="0" fromWordArt="0" anchor="b" anchorCtr="0" forceAA="0" compatLnSpc="1">
            <a:prstTxWarp prst="textNoShape">
              <a:avLst/>
            </a:prstTxWarp>
            <a:noAutofit/>
          </a:bodyPr>
          <a:lstStyle/>
          <a:p>
            <a:pPr algn="ctr" defTabSz="913672" fontAlgn="base">
              <a:spcBef>
                <a:spcPct val="0"/>
              </a:spcBef>
              <a:spcAft>
                <a:spcPct val="0"/>
              </a:spcAft>
            </a:pPr>
            <a:endParaRPr lang="en-US" sz="1799"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48"/>
          <p:cNvSpPr/>
          <p:nvPr/>
        </p:nvSpPr>
        <p:spPr bwMode="auto">
          <a:xfrm>
            <a:off x="1827758" y="1023083"/>
            <a:ext cx="2648788" cy="451939"/>
          </a:xfrm>
          <a:prstGeom prst="rect">
            <a:avLst/>
          </a:prstGeom>
          <a:solidFill>
            <a:schemeClr val="bg2">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03" tIns="45702" rIns="45702" bIns="91403" numCol="1" spcCol="0" rtlCol="0" fromWordArt="0" anchor="b" anchorCtr="0" forceAA="0" compatLnSpc="1">
            <a:prstTxWarp prst="textNoShape">
              <a:avLst/>
            </a:prstTxWarp>
            <a:noAutofit/>
          </a:bodyPr>
          <a:lstStyle/>
          <a:p>
            <a:pPr algn="ctr" defTabSz="913672" fontAlgn="base">
              <a:spcBef>
                <a:spcPct val="0"/>
              </a:spcBef>
              <a:spcAft>
                <a:spcPct val="0"/>
              </a:spcAft>
            </a:pPr>
            <a:r>
              <a:rPr lang="en-US" sz="1799" spc="-51" dirty="0">
                <a:gradFill>
                  <a:gsLst>
                    <a:gs pos="0">
                      <a:srgbClr val="FFFFFF"/>
                    </a:gs>
                    <a:gs pos="100000">
                      <a:srgbClr val="FFFFFF"/>
                    </a:gs>
                  </a:gsLst>
                  <a:lin ang="5400000" scaled="0"/>
                </a:gradFill>
                <a:ea typeface="Segoe UI" pitchFamily="34" charset="0"/>
                <a:cs typeface="Segoe UI" pitchFamily="34" charset="0"/>
              </a:rPr>
              <a:t>TFS SCC Provider</a:t>
            </a:r>
          </a:p>
        </p:txBody>
      </p:sp>
      <p:sp>
        <p:nvSpPr>
          <p:cNvPr id="61" name="Rectangle 60"/>
          <p:cNvSpPr/>
          <p:nvPr/>
        </p:nvSpPr>
        <p:spPr bwMode="auto">
          <a:xfrm>
            <a:off x="1827759" y="575943"/>
            <a:ext cx="5412995" cy="371818"/>
          </a:xfrm>
          <a:prstGeom prst="rect">
            <a:avLst/>
          </a:prstGeom>
          <a:solidFill>
            <a:schemeClr val="bg2">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2" rIns="91423" bIns="45712" numCol="1" rtlCol="0" anchor="ctr" anchorCtr="0" compatLnSpc="1">
            <a:prstTxWarp prst="textNoShape">
              <a:avLst/>
            </a:prstTxWarp>
          </a:bodyPr>
          <a:lstStyle/>
          <a:p>
            <a:pPr algn="ctr" defTabSz="913945" fontAlgn="base">
              <a:lnSpc>
                <a:spcPct val="90000"/>
              </a:lnSpc>
              <a:spcBef>
                <a:spcPct val="0"/>
              </a:spcBef>
              <a:spcAft>
                <a:spcPct val="0"/>
              </a:spcAft>
            </a:pPr>
            <a:r>
              <a:rPr lang="en-GB" sz="2000" spc="-51" dirty="0">
                <a:gradFill>
                  <a:gsLst>
                    <a:gs pos="0">
                      <a:srgbClr val="FFFFFF"/>
                    </a:gs>
                    <a:gs pos="100000">
                      <a:srgbClr val="FFFFFF"/>
                    </a:gs>
                  </a:gsLst>
                  <a:lin ang="5400000" scaled="0"/>
                </a:gradFill>
              </a:rPr>
              <a:t>Team Explorer</a:t>
            </a:r>
          </a:p>
        </p:txBody>
      </p:sp>
      <p:sp>
        <p:nvSpPr>
          <p:cNvPr id="67" name="Rectangle 66"/>
          <p:cNvSpPr/>
          <p:nvPr/>
        </p:nvSpPr>
        <p:spPr bwMode="auto">
          <a:xfrm>
            <a:off x="1827758" y="1560684"/>
            <a:ext cx="2648788" cy="451939"/>
          </a:xfrm>
          <a:prstGeom prst="rect">
            <a:avLst/>
          </a:prstGeom>
          <a:solidFill>
            <a:schemeClr val="bg2">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03" tIns="45702" rIns="45702" bIns="91403" numCol="1" spcCol="0" rtlCol="0" fromWordArt="0" anchor="b" anchorCtr="0" forceAA="0" compatLnSpc="1">
            <a:prstTxWarp prst="textNoShape">
              <a:avLst/>
            </a:prstTxWarp>
            <a:noAutofit/>
          </a:bodyPr>
          <a:lstStyle/>
          <a:p>
            <a:pPr algn="ctr" defTabSz="913672" fontAlgn="base">
              <a:spcBef>
                <a:spcPct val="0"/>
              </a:spcBef>
              <a:spcAft>
                <a:spcPct val="0"/>
              </a:spcAft>
            </a:pPr>
            <a:r>
              <a:rPr lang="en-US" sz="1799" spc="-51" dirty="0">
                <a:gradFill>
                  <a:gsLst>
                    <a:gs pos="0">
                      <a:srgbClr val="FFFFFF"/>
                    </a:gs>
                    <a:gs pos="100000">
                      <a:srgbClr val="FFFFFF"/>
                    </a:gs>
                  </a:gsLst>
                  <a:lin ang="5400000" scaled="0"/>
                </a:gradFill>
                <a:ea typeface="Segoe UI" pitchFamily="34" charset="0"/>
                <a:cs typeface="Segoe UI" pitchFamily="34" charset="0"/>
              </a:rPr>
              <a:t>TFVC Object Model</a:t>
            </a:r>
          </a:p>
        </p:txBody>
      </p:sp>
      <p:grpSp>
        <p:nvGrpSpPr>
          <p:cNvPr id="11" name="Group 10"/>
          <p:cNvGrpSpPr/>
          <p:nvPr/>
        </p:nvGrpSpPr>
        <p:grpSpPr>
          <a:xfrm>
            <a:off x="7143640" y="1748830"/>
            <a:ext cx="1474292" cy="1469963"/>
            <a:chOff x="7142199" y="1748591"/>
            <a:chExt cx="1474501" cy="1470172"/>
          </a:xfrm>
        </p:grpSpPr>
        <p:grpSp>
          <p:nvGrpSpPr>
            <p:cNvPr id="70" name="Group 69"/>
            <p:cNvGrpSpPr/>
            <p:nvPr/>
          </p:nvGrpSpPr>
          <p:grpSpPr>
            <a:xfrm>
              <a:off x="7775456" y="2394244"/>
              <a:ext cx="841244" cy="824519"/>
              <a:chOff x="7775456" y="2394244"/>
              <a:chExt cx="841244" cy="824519"/>
            </a:xfrm>
          </p:grpSpPr>
          <p:sp>
            <p:nvSpPr>
              <p:cNvPr id="71" name="Flowchart: Magnetic Disk 70"/>
              <p:cNvSpPr/>
              <p:nvPr/>
            </p:nvSpPr>
            <p:spPr bwMode="auto">
              <a:xfrm>
                <a:off x="7818937" y="2394244"/>
                <a:ext cx="732777" cy="824519"/>
              </a:xfrm>
              <a:prstGeom prst="flowChartMagneticDisk">
                <a:avLst/>
              </a:prstGeom>
              <a:solidFill>
                <a:srgbClr val="F05033"/>
              </a:solidFill>
              <a:ln>
                <a:solidFill>
                  <a:srgbClr val="C0000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03" tIns="45702" rIns="45702" bIns="91403" numCol="1" spcCol="0" rtlCol="0" fromWordArt="0" anchor="b" anchorCtr="0" forceAA="0" compatLnSpc="1">
                <a:prstTxWarp prst="textNoShape">
                  <a:avLst/>
                </a:prstTxWarp>
                <a:noAutofit/>
              </a:bodyPr>
              <a:lstStyle/>
              <a:p>
                <a:pPr algn="ctr" defTabSz="913672" fontAlgn="base">
                  <a:spcBef>
                    <a:spcPct val="0"/>
                  </a:spcBef>
                  <a:spcAft>
                    <a:spcPct val="0"/>
                  </a:spcAft>
                </a:pPr>
                <a:endParaRPr lang="en-US" sz="1799" spc="-51" dirty="0">
                  <a:gradFill>
                    <a:gsLst>
                      <a:gs pos="0">
                        <a:srgbClr val="FFFFFF"/>
                      </a:gs>
                      <a:gs pos="100000">
                        <a:srgbClr val="FFFFFF"/>
                      </a:gs>
                    </a:gsLst>
                    <a:lin ang="5400000" scaled="0"/>
                  </a:gradFill>
                  <a:ea typeface="Segoe UI" pitchFamily="34" charset="0"/>
                  <a:cs typeface="Segoe UI" pitchFamily="34" charset="0"/>
                </a:endParaRPr>
              </a:p>
            </p:txBody>
          </p:sp>
          <p:sp>
            <p:nvSpPr>
              <p:cNvPr id="72" name="Rectangle 71"/>
              <p:cNvSpPr/>
              <p:nvPr/>
            </p:nvSpPr>
            <p:spPr>
              <a:xfrm>
                <a:off x="7775456" y="2655307"/>
                <a:ext cx="841244" cy="521432"/>
              </a:xfrm>
              <a:prstGeom prst="rect">
                <a:avLst/>
              </a:prstGeom>
            </p:spPr>
            <p:txBody>
              <a:bodyPr wrap="square">
                <a:spAutoFit/>
              </a:bodyPr>
              <a:lstStyle/>
              <a:p>
                <a:pPr algn="ctr" defTabSz="913672" fontAlgn="base">
                  <a:spcBef>
                    <a:spcPct val="0"/>
                  </a:spcBef>
                  <a:spcAft>
                    <a:spcPct val="0"/>
                  </a:spcAft>
                </a:pPr>
                <a:r>
                  <a:rPr lang="en-US" sz="1400" spc="-51" dirty="0">
                    <a:solidFill>
                      <a:srgbClr val="FFFFFF"/>
                    </a:solidFill>
                    <a:ea typeface="Segoe UI" pitchFamily="34" charset="0"/>
                    <a:cs typeface="Segoe UI" pitchFamily="34" charset="0"/>
                  </a:rPr>
                  <a:t>Local  Repo</a:t>
                </a:r>
              </a:p>
            </p:txBody>
          </p:sp>
        </p:grpSp>
        <p:sp>
          <p:nvSpPr>
            <p:cNvPr id="3" name="Bent Arrow 2"/>
            <p:cNvSpPr/>
            <p:nvPr/>
          </p:nvSpPr>
          <p:spPr bwMode="auto">
            <a:xfrm rot="5400000">
              <a:off x="7349853" y="1540937"/>
              <a:ext cx="830549" cy="1245858"/>
            </a:xfrm>
            <a:prstGeom prst="bentArrow">
              <a:avLst>
                <a:gd name="adj1" fmla="val 15389"/>
                <a:gd name="adj2" fmla="val 25000"/>
                <a:gd name="adj3" fmla="val 25000"/>
                <a:gd name="adj4" fmla="val 43750"/>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2" rIns="91423" bIns="45712" numCol="1" rtlCol="0" anchor="ctr" anchorCtr="0" compatLnSpc="1">
              <a:prstTxWarp prst="textNoShape">
                <a:avLst/>
              </a:prstTxWarp>
            </a:bodyPr>
            <a:lstStyle/>
            <a:p>
              <a:pPr algn="ctr" defTabSz="913945" fontAlgn="base">
                <a:lnSpc>
                  <a:spcPct val="90000"/>
                </a:lnSpc>
                <a:spcBef>
                  <a:spcPct val="0"/>
                </a:spcBef>
                <a:spcAft>
                  <a:spcPct val="0"/>
                </a:spcAft>
              </a:pPr>
              <a:endParaRPr lang="en-GB" sz="2000" spc="-51" dirty="0">
                <a:gradFill>
                  <a:gsLst>
                    <a:gs pos="0">
                      <a:srgbClr val="FFFFFF"/>
                    </a:gs>
                    <a:gs pos="100000">
                      <a:srgbClr val="FFFFFF"/>
                    </a:gs>
                  </a:gsLst>
                  <a:lin ang="5400000" scaled="0"/>
                </a:gradFill>
              </a:endParaRPr>
            </a:p>
          </p:txBody>
        </p:sp>
      </p:grpSp>
      <p:sp>
        <p:nvSpPr>
          <p:cNvPr id="68" name="Rectangle 67"/>
          <p:cNvSpPr/>
          <p:nvPr/>
        </p:nvSpPr>
        <p:spPr bwMode="auto">
          <a:xfrm>
            <a:off x="4590052" y="1558220"/>
            <a:ext cx="2650703" cy="451939"/>
          </a:xfrm>
          <a:prstGeom prst="rect">
            <a:avLst/>
          </a:prstGeom>
          <a:solidFill>
            <a:schemeClr val="bg2">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03" tIns="45702" rIns="45702" bIns="91403" numCol="1" spcCol="0" rtlCol="0" fromWordArt="0" anchor="b" anchorCtr="0" forceAA="0" compatLnSpc="1">
            <a:prstTxWarp prst="textNoShape">
              <a:avLst/>
            </a:prstTxWarp>
            <a:noAutofit/>
          </a:bodyPr>
          <a:lstStyle/>
          <a:p>
            <a:pPr algn="ctr" defTabSz="913672" fontAlgn="base">
              <a:spcBef>
                <a:spcPct val="0"/>
              </a:spcBef>
              <a:spcAft>
                <a:spcPct val="0"/>
              </a:spcAft>
            </a:pPr>
            <a:r>
              <a:rPr lang="en-US" sz="1799" spc="-51" dirty="0">
                <a:gradFill>
                  <a:gsLst>
                    <a:gs pos="0">
                      <a:srgbClr val="FFFFFF"/>
                    </a:gs>
                    <a:gs pos="100000">
                      <a:srgbClr val="FFFFFF"/>
                    </a:gs>
                  </a:gsLst>
                  <a:lin ang="5400000" scaled="0"/>
                </a:gradFill>
                <a:ea typeface="Segoe UI" pitchFamily="34" charset="0"/>
                <a:cs typeface="Segoe UI" pitchFamily="34" charset="0"/>
              </a:rPr>
              <a:t>LibGit2 / LibGit2Sharp</a:t>
            </a:r>
          </a:p>
        </p:txBody>
      </p:sp>
      <p:grpSp>
        <p:nvGrpSpPr>
          <p:cNvPr id="12" name="Group 11"/>
          <p:cNvGrpSpPr/>
          <p:nvPr/>
        </p:nvGrpSpPr>
        <p:grpSpPr>
          <a:xfrm>
            <a:off x="7563777" y="1749089"/>
            <a:ext cx="3448015" cy="3248885"/>
            <a:chOff x="7562396" y="1742499"/>
            <a:chExt cx="3448504" cy="3249347"/>
          </a:xfrm>
        </p:grpSpPr>
        <p:grpSp>
          <p:nvGrpSpPr>
            <p:cNvPr id="73" name="Group 72"/>
            <p:cNvGrpSpPr/>
            <p:nvPr/>
          </p:nvGrpSpPr>
          <p:grpSpPr>
            <a:xfrm>
              <a:off x="9508465" y="3154988"/>
              <a:ext cx="1502435" cy="1836858"/>
              <a:chOff x="9508465" y="3154988"/>
              <a:chExt cx="1502435" cy="1836858"/>
            </a:xfrm>
          </p:grpSpPr>
          <p:sp>
            <p:nvSpPr>
              <p:cNvPr id="74" name="Flowchart: Magnetic Disk 73"/>
              <p:cNvSpPr/>
              <p:nvPr/>
            </p:nvSpPr>
            <p:spPr bwMode="auto">
              <a:xfrm>
                <a:off x="9508465" y="3154988"/>
                <a:ext cx="1502435" cy="1836858"/>
              </a:xfrm>
              <a:prstGeom prst="flowChartMagneticDisk">
                <a:avLst/>
              </a:prstGeom>
              <a:solidFill>
                <a:srgbClr val="F05033"/>
              </a:solidFill>
              <a:ln>
                <a:solidFill>
                  <a:srgbClr val="C0000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03" tIns="45702" rIns="45702" bIns="91403" numCol="1" spcCol="0" rtlCol="0" fromWordArt="0" anchor="b" anchorCtr="0" forceAA="0" compatLnSpc="1">
                <a:prstTxWarp prst="textNoShape">
                  <a:avLst/>
                </a:prstTxWarp>
                <a:noAutofit/>
              </a:bodyPr>
              <a:lstStyle/>
              <a:p>
                <a:pPr algn="ctr" defTabSz="913672" fontAlgn="base">
                  <a:spcBef>
                    <a:spcPct val="0"/>
                  </a:spcBef>
                  <a:spcAft>
                    <a:spcPct val="0"/>
                  </a:spcAft>
                </a:pPr>
                <a:endParaRPr lang="en-US" sz="1799" spc="-51" dirty="0">
                  <a:gradFill>
                    <a:gsLst>
                      <a:gs pos="0">
                        <a:srgbClr val="FFFFFF"/>
                      </a:gs>
                      <a:gs pos="100000">
                        <a:srgbClr val="FFFFFF"/>
                      </a:gs>
                    </a:gsLst>
                    <a:lin ang="5400000" scaled="0"/>
                  </a:gradFill>
                  <a:ea typeface="Segoe UI" pitchFamily="34" charset="0"/>
                  <a:cs typeface="Segoe UI" pitchFamily="34" charset="0"/>
                </a:endParaRPr>
              </a:p>
            </p:txBody>
          </p:sp>
          <p:sp>
            <p:nvSpPr>
              <p:cNvPr id="75" name="Rectangle 74"/>
              <p:cNvSpPr/>
              <p:nvPr/>
            </p:nvSpPr>
            <p:spPr>
              <a:xfrm>
                <a:off x="9679917" y="3836214"/>
                <a:ext cx="1193444" cy="1013002"/>
              </a:xfrm>
              <a:prstGeom prst="rect">
                <a:avLst/>
              </a:prstGeom>
            </p:spPr>
            <p:txBody>
              <a:bodyPr wrap="square">
                <a:spAutoFit/>
              </a:bodyPr>
              <a:lstStyle/>
              <a:p>
                <a:pPr algn="ctr" defTabSz="913672" fontAlgn="base">
                  <a:spcBef>
                    <a:spcPct val="0"/>
                  </a:spcBef>
                  <a:spcAft>
                    <a:spcPct val="0"/>
                  </a:spcAft>
                </a:pPr>
                <a:r>
                  <a:rPr lang="en-US" sz="1998" spc="-51" dirty="0">
                    <a:solidFill>
                      <a:srgbClr val="FFFFFF"/>
                    </a:solidFill>
                    <a:ea typeface="Segoe UI" pitchFamily="34" charset="0"/>
                    <a:cs typeface="Segoe UI" pitchFamily="34" charset="0"/>
                  </a:rPr>
                  <a:t>Other Remote </a:t>
                </a:r>
                <a:r>
                  <a:rPr lang="en-US" sz="1998" spc="-51" dirty="0" err="1">
                    <a:solidFill>
                      <a:srgbClr val="FFFFFF"/>
                    </a:solidFill>
                    <a:ea typeface="Segoe UI" pitchFamily="34" charset="0"/>
                    <a:cs typeface="Segoe UI" pitchFamily="34" charset="0"/>
                  </a:rPr>
                  <a:t>Git</a:t>
                </a:r>
                <a:r>
                  <a:rPr lang="en-US" sz="1998" spc="-51" dirty="0">
                    <a:solidFill>
                      <a:srgbClr val="FFFFFF"/>
                    </a:solidFill>
                    <a:ea typeface="Segoe UI" pitchFamily="34" charset="0"/>
                    <a:cs typeface="Segoe UI" pitchFamily="34" charset="0"/>
                  </a:rPr>
                  <a:t> Repo</a:t>
                </a:r>
              </a:p>
            </p:txBody>
          </p:sp>
        </p:grpSp>
        <p:sp>
          <p:nvSpPr>
            <p:cNvPr id="76" name="Bent Arrow 75"/>
            <p:cNvSpPr/>
            <p:nvPr/>
          </p:nvSpPr>
          <p:spPr bwMode="auto">
            <a:xfrm rot="5400000">
              <a:off x="8156135" y="1148760"/>
              <a:ext cx="1693538" cy="2881015"/>
            </a:xfrm>
            <a:prstGeom prst="bentArrow">
              <a:avLst>
                <a:gd name="adj1" fmla="val 7436"/>
                <a:gd name="adj2" fmla="val 12212"/>
                <a:gd name="adj3" fmla="val 18369"/>
                <a:gd name="adj4" fmla="val 43750"/>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2" rIns="91423" bIns="45712" numCol="1" rtlCol="0" anchor="ctr" anchorCtr="0" compatLnSpc="1">
              <a:prstTxWarp prst="textNoShape">
                <a:avLst/>
              </a:prstTxWarp>
            </a:bodyPr>
            <a:lstStyle/>
            <a:p>
              <a:pPr algn="ctr" defTabSz="913945" fontAlgn="base">
                <a:lnSpc>
                  <a:spcPct val="90000"/>
                </a:lnSpc>
                <a:spcBef>
                  <a:spcPct val="0"/>
                </a:spcBef>
                <a:spcAft>
                  <a:spcPct val="0"/>
                </a:spcAft>
              </a:pPr>
              <a:endParaRPr lang="en-GB" sz="2000" spc="-51" dirty="0">
                <a:gradFill>
                  <a:gsLst>
                    <a:gs pos="0">
                      <a:srgbClr val="FFFFFF"/>
                    </a:gs>
                    <a:gs pos="100000">
                      <a:srgbClr val="FFFFFF"/>
                    </a:gs>
                  </a:gsLst>
                  <a:lin ang="5400000" scaled="0"/>
                </a:gradFill>
              </a:endParaRPr>
            </a:p>
          </p:txBody>
        </p:sp>
      </p:grpSp>
      <p:grpSp>
        <p:nvGrpSpPr>
          <p:cNvPr id="20" name="Group 19"/>
          <p:cNvGrpSpPr/>
          <p:nvPr/>
        </p:nvGrpSpPr>
        <p:grpSpPr>
          <a:xfrm>
            <a:off x="2884433" y="5637576"/>
            <a:ext cx="3270177" cy="1071068"/>
            <a:chOff x="2837784" y="5637888"/>
            <a:chExt cx="3270641" cy="1071220"/>
          </a:xfrm>
          <a:solidFill>
            <a:schemeClr val="accent5"/>
          </a:solidFill>
        </p:grpSpPr>
        <p:sp>
          <p:nvSpPr>
            <p:cNvPr id="19" name="Bent Arrow 18"/>
            <p:cNvSpPr/>
            <p:nvPr/>
          </p:nvSpPr>
          <p:spPr bwMode="auto">
            <a:xfrm rot="16200000">
              <a:off x="2877433" y="5599791"/>
              <a:ext cx="951860" cy="1031157"/>
            </a:xfrm>
            <a:prstGeom prst="bentArrow">
              <a:avLst/>
            </a:prstGeom>
            <a:solidFill>
              <a:srgbClr val="F05033"/>
            </a:solidFill>
            <a:ln>
              <a:solidFill>
                <a:srgbClr val="C0000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23" tIns="45712" rIns="91423" bIns="45712" numCol="1" rtlCol="0" anchor="ctr" anchorCtr="0" compatLnSpc="1">
              <a:prstTxWarp prst="textNoShape">
                <a:avLst/>
              </a:prstTxWarp>
            </a:bodyPr>
            <a:lstStyle/>
            <a:p>
              <a:pPr algn="ctr" defTabSz="913945" fontAlgn="base">
                <a:lnSpc>
                  <a:spcPct val="90000"/>
                </a:lnSpc>
                <a:spcBef>
                  <a:spcPct val="0"/>
                </a:spcBef>
                <a:spcAft>
                  <a:spcPct val="0"/>
                </a:spcAft>
              </a:pPr>
              <a:endParaRPr lang="en-GB" sz="2000" spc="-51" dirty="0">
                <a:gradFill>
                  <a:gsLst>
                    <a:gs pos="0">
                      <a:srgbClr val="FFFFFF"/>
                    </a:gs>
                    <a:gs pos="100000">
                      <a:srgbClr val="FFFFFF"/>
                    </a:gs>
                  </a:gsLst>
                  <a:lin ang="5400000" scaled="0"/>
                </a:gradFill>
              </a:endParaRPr>
            </a:p>
          </p:txBody>
        </p:sp>
        <p:sp>
          <p:nvSpPr>
            <p:cNvPr id="77" name="Bent Arrow 76"/>
            <p:cNvSpPr/>
            <p:nvPr/>
          </p:nvSpPr>
          <p:spPr bwMode="auto">
            <a:xfrm rot="16200000" flipV="1">
              <a:off x="5092575" y="5573897"/>
              <a:ext cx="951860" cy="1079841"/>
            </a:xfrm>
            <a:prstGeom prst="bentArrow">
              <a:avLst/>
            </a:prstGeom>
            <a:solidFill>
              <a:srgbClr val="F05033"/>
            </a:solidFill>
            <a:ln>
              <a:solidFill>
                <a:srgbClr val="C0000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23" tIns="45712" rIns="91423" bIns="45712" numCol="1" rtlCol="0" anchor="ctr" anchorCtr="0" compatLnSpc="1">
              <a:prstTxWarp prst="textNoShape">
                <a:avLst/>
              </a:prstTxWarp>
            </a:bodyPr>
            <a:lstStyle/>
            <a:p>
              <a:pPr algn="ctr" defTabSz="913945" fontAlgn="base">
                <a:lnSpc>
                  <a:spcPct val="90000"/>
                </a:lnSpc>
                <a:spcBef>
                  <a:spcPct val="0"/>
                </a:spcBef>
                <a:spcAft>
                  <a:spcPct val="0"/>
                </a:spcAft>
              </a:pPr>
              <a:endParaRPr lang="en-GB" sz="2000" spc="-51" dirty="0">
                <a:gradFill>
                  <a:gsLst>
                    <a:gs pos="0">
                      <a:srgbClr val="FFFFFF"/>
                    </a:gs>
                    <a:gs pos="100000">
                      <a:srgbClr val="FFFFFF"/>
                    </a:gs>
                  </a:gsLst>
                  <a:lin ang="5400000" scaled="0"/>
                </a:gradFill>
              </a:endParaRPr>
            </a:p>
          </p:txBody>
        </p:sp>
        <p:sp>
          <p:nvSpPr>
            <p:cNvPr id="69" name="Rectangle 68"/>
            <p:cNvSpPr/>
            <p:nvPr/>
          </p:nvSpPr>
          <p:spPr bwMode="auto">
            <a:xfrm>
              <a:off x="3778534" y="6257105"/>
              <a:ext cx="1483131" cy="452003"/>
            </a:xfrm>
            <a:prstGeom prst="rect">
              <a:avLst/>
            </a:prstGeom>
            <a:solidFill>
              <a:schemeClr val="accent6"/>
            </a:solidFill>
            <a:ln>
              <a:solidFill>
                <a:schemeClr val="accent6">
                  <a:lumMod val="50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03" tIns="45702" rIns="45702" bIns="91403" numCol="1" spcCol="0" rtlCol="0" fromWordArt="0" anchor="b" anchorCtr="0" forceAA="0" compatLnSpc="1">
              <a:prstTxWarp prst="textNoShape">
                <a:avLst/>
              </a:prstTxWarp>
              <a:noAutofit/>
            </a:bodyPr>
            <a:lstStyle/>
            <a:p>
              <a:pPr algn="ctr" defTabSz="913672" fontAlgn="base">
                <a:spcBef>
                  <a:spcPct val="0"/>
                </a:spcBef>
                <a:spcAft>
                  <a:spcPct val="0"/>
                </a:spcAft>
              </a:pPr>
              <a:r>
                <a:rPr lang="en-US" sz="1799" spc="-51" dirty="0" err="1">
                  <a:gradFill>
                    <a:gsLst>
                      <a:gs pos="0">
                        <a:srgbClr val="FFFFFF"/>
                      </a:gs>
                      <a:gs pos="100000">
                        <a:srgbClr val="FFFFFF"/>
                      </a:gs>
                    </a:gsLst>
                    <a:lin ang="5400000" scaled="0"/>
                  </a:gradFill>
                  <a:ea typeface="Segoe UI" pitchFamily="34" charset="0"/>
                  <a:cs typeface="Segoe UI" pitchFamily="34" charset="0"/>
                </a:rPr>
                <a:t>Git</a:t>
              </a:r>
              <a:r>
                <a:rPr lang="en-US" sz="1799" spc="-51" dirty="0">
                  <a:gradFill>
                    <a:gsLst>
                      <a:gs pos="0">
                        <a:srgbClr val="FFFFFF"/>
                      </a:gs>
                      <a:gs pos="100000">
                        <a:srgbClr val="FFFFFF"/>
                      </a:gs>
                    </a:gsLst>
                    <a:lin ang="5400000" scaled="0"/>
                  </a:gradFill>
                  <a:ea typeface="Segoe UI" pitchFamily="34" charset="0"/>
                  <a:cs typeface="Segoe UI" pitchFamily="34" charset="0"/>
                </a:rPr>
                <a:t>-TF</a:t>
              </a:r>
            </a:p>
          </p:txBody>
        </p:sp>
      </p:grpSp>
    </p:spTree>
    <p:extLst>
      <p:ext uri="{BB962C8B-B14F-4D97-AF65-F5344CB8AC3E}">
        <p14:creationId xmlns:p14="http://schemas.microsoft.com/office/powerpoint/2010/main" val="34939156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750"/>
                                        <p:tgtEl>
                                          <p:spTgt spid="15"/>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fade">
                                      <p:cBhvr>
                                        <p:cTn id="19" dur="500"/>
                                        <p:tgtEl>
                                          <p:spTgt spid="55"/>
                                        </p:tgtEl>
                                      </p:cBhvr>
                                    </p:animEffect>
                                  </p:childTnLst>
                                </p:cTn>
                              </p:par>
                            </p:childTnLst>
                          </p:cTn>
                        </p:par>
                        <p:par>
                          <p:cTn id="20" fill="hold">
                            <p:stCondLst>
                              <p:cond delay="1250"/>
                            </p:stCondLst>
                            <p:childTnLst>
                              <p:par>
                                <p:cTn id="21" presetID="10" presetClass="entr" presetSubtype="0" fill="hold" grpId="0" nodeType="after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500"/>
                                        <p:tgtEl>
                                          <p:spTgt spid="56"/>
                                        </p:tgtEl>
                                      </p:cBhvr>
                                    </p:animEffect>
                                  </p:childTnLst>
                                </p:cTn>
                              </p:par>
                            </p:childTnLst>
                          </p:cTn>
                        </p:par>
                        <p:par>
                          <p:cTn id="24" fill="hold">
                            <p:stCondLst>
                              <p:cond delay="1750"/>
                            </p:stCondLst>
                            <p:childTnLst>
                              <p:par>
                                <p:cTn id="25" presetID="10" presetClass="entr" presetSubtype="0" fill="hold" grpId="0" nodeType="after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fade">
                                      <p:cBhvr>
                                        <p:cTn id="27" dur="500"/>
                                        <p:tgtEl>
                                          <p:spTgt spid="57"/>
                                        </p:tgtEl>
                                      </p:cBhvr>
                                    </p:animEffect>
                                  </p:childTnLst>
                                </p:cTn>
                              </p:par>
                            </p:childTnLst>
                          </p:cTn>
                        </p:par>
                        <p:par>
                          <p:cTn id="28" fill="hold">
                            <p:stCondLst>
                              <p:cond delay="2250"/>
                            </p:stCondLst>
                            <p:childTnLst>
                              <p:par>
                                <p:cTn id="29" presetID="10" presetClass="entr" presetSubtype="0" fill="hold" grpId="0" nodeType="after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fade">
                                      <p:cBhvr>
                                        <p:cTn id="31" dur="500"/>
                                        <p:tgtEl>
                                          <p:spTgt spid="6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1"/>
                                        </p:tgtEl>
                                        <p:attrNameLst>
                                          <p:attrName>style.visibility</p:attrName>
                                        </p:attrNameLst>
                                      </p:cBhvr>
                                      <p:to>
                                        <p:strVal val="visible"/>
                                      </p:to>
                                    </p:set>
                                    <p:animEffect transition="in" filter="fade">
                                      <p:cBhvr>
                                        <p:cTn id="36" dur="250"/>
                                        <p:tgtEl>
                                          <p:spTgt spid="61"/>
                                        </p:tgtEl>
                                      </p:cBhvr>
                                    </p:animEffect>
                                  </p:childTnLst>
                                </p:cTn>
                              </p:par>
                            </p:childTnLst>
                          </p:cTn>
                        </p:par>
                        <p:par>
                          <p:cTn id="37" fill="hold">
                            <p:stCondLst>
                              <p:cond delay="250"/>
                            </p:stCondLst>
                            <p:childTnLst>
                              <p:par>
                                <p:cTn id="38" presetID="10" presetClass="entr" presetSubtype="0" fill="hold" grpId="0" nodeType="after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250"/>
                                        <p:tgtEl>
                                          <p:spTgt spid="49"/>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67"/>
                                        </p:tgtEl>
                                        <p:attrNameLst>
                                          <p:attrName>style.visibility</p:attrName>
                                        </p:attrNameLst>
                                      </p:cBhvr>
                                      <p:to>
                                        <p:strVal val="visible"/>
                                      </p:to>
                                    </p:set>
                                    <p:animEffect transition="in" filter="fade">
                                      <p:cBhvr>
                                        <p:cTn id="44" dur="250"/>
                                        <p:tgtEl>
                                          <p:spTgt spid="67"/>
                                        </p:tgtEl>
                                      </p:cBhvr>
                                    </p:animEffect>
                                  </p:childTnLst>
                                </p:cTn>
                              </p:par>
                            </p:childTnLst>
                          </p:cTn>
                        </p:par>
                        <p:par>
                          <p:cTn id="45" fill="hold">
                            <p:stCondLst>
                              <p:cond delay="750"/>
                            </p:stCondLst>
                            <p:childTnLst>
                              <p:par>
                                <p:cTn id="46" presetID="22" presetClass="entr" presetSubtype="1" fill="hold" grpId="0" nodeType="after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wipe(up)">
                                      <p:cBhvr>
                                        <p:cTn id="48" dur="250"/>
                                        <p:tgtEl>
                                          <p:spTgt spid="54"/>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8"/>
                                        </p:tgtEl>
                                        <p:attrNameLst>
                                          <p:attrName>style.visibility</p:attrName>
                                        </p:attrNameLst>
                                      </p:cBhvr>
                                      <p:to>
                                        <p:strVal val="visible"/>
                                      </p:to>
                                    </p:set>
                                  </p:childTnLst>
                                </p:cTn>
                              </p:par>
                              <p:par>
                                <p:cTn id="53" presetID="22" presetClass="entr" presetSubtype="8"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wipe(left)">
                                      <p:cBhvr>
                                        <p:cTn id="55" dur="250"/>
                                        <p:tgtEl>
                                          <p:spTgt spid="48"/>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4"/>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750"/>
                                        <p:tgtEl>
                                          <p:spTgt spid="16"/>
                                        </p:tgtEl>
                                      </p:cBhvr>
                                    </p:animEffect>
                                  </p:childTnLst>
                                </p:cTn>
                              </p:par>
                            </p:childTnLst>
                          </p:cTn>
                        </p:par>
                        <p:par>
                          <p:cTn id="65" fill="hold">
                            <p:stCondLst>
                              <p:cond delay="750"/>
                            </p:stCondLst>
                            <p:childTnLst>
                              <p:par>
                                <p:cTn id="66" presetID="10" presetClass="entr" presetSubtype="0" fill="hold" grpId="0" nodeType="after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fade">
                                      <p:cBhvr>
                                        <p:cTn id="68" dur="500"/>
                                        <p:tgtEl>
                                          <p:spTgt spid="26"/>
                                        </p:tgtEl>
                                      </p:cBhvr>
                                    </p:animEffect>
                                  </p:childTnLst>
                                </p:cTn>
                              </p:par>
                            </p:childTnLst>
                          </p:cTn>
                        </p:par>
                        <p:par>
                          <p:cTn id="69" fill="hold">
                            <p:stCondLst>
                              <p:cond delay="1250"/>
                            </p:stCondLst>
                            <p:childTnLst>
                              <p:par>
                                <p:cTn id="70" presetID="10" presetClass="entr" presetSubtype="0" fill="hold" grpId="0" nodeType="after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500"/>
                                        <p:tgtEl>
                                          <p:spTgt spid="27"/>
                                        </p:tgtEl>
                                      </p:cBhvr>
                                    </p:animEffect>
                                  </p:childTnLst>
                                </p:cTn>
                              </p:par>
                            </p:childTnLst>
                          </p:cTn>
                        </p:par>
                        <p:par>
                          <p:cTn id="73" fill="hold">
                            <p:stCondLst>
                              <p:cond delay="1750"/>
                            </p:stCondLst>
                            <p:childTnLst>
                              <p:par>
                                <p:cTn id="74" presetID="10" presetClass="entr" presetSubtype="0" fill="hold" grpId="0" nodeType="after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fade">
                                      <p:cBhvr>
                                        <p:cTn id="76" dur="500"/>
                                        <p:tgtEl>
                                          <p:spTgt spid="28"/>
                                        </p:tgtEl>
                                      </p:cBhvr>
                                    </p:animEffect>
                                  </p:childTnLst>
                                </p:cTn>
                              </p:par>
                            </p:childTnLst>
                          </p:cTn>
                        </p:par>
                        <p:par>
                          <p:cTn id="77" fill="hold">
                            <p:stCondLst>
                              <p:cond delay="2250"/>
                            </p:stCondLst>
                            <p:childTnLst>
                              <p:par>
                                <p:cTn id="78" presetID="10" presetClass="entr" presetSubtype="0" fill="hold" grpId="0" nodeType="afterEffect">
                                  <p:stCondLst>
                                    <p:cond delay="0"/>
                                  </p:stCondLst>
                                  <p:childTnLst>
                                    <p:set>
                                      <p:cBhvr>
                                        <p:cTn id="79" dur="1" fill="hold">
                                          <p:stCondLst>
                                            <p:cond delay="0"/>
                                          </p:stCondLst>
                                        </p:cTn>
                                        <p:tgtEl>
                                          <p:spTgt spid="65"/>
                                        </p:tgtEl>
                                        <p:attrNameLst>
                                          <p:attrName>style.visibility</p:attrName>
                                        </p:attrNameLst>
                                      </p:cBhvr>
                                      <p:to>
                                        <p:strVal val="visible"/>
                                      </p:to>
                                    </p:set>
                                    <p:animEffect transition="in" filter="fade">
                                      <p:cBhvr>
                                        <p:cTn id="80" dur="500"/>
                                        <p:tgtEl>
                                          <p:spTgt spid="6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45"/>
                                        </p:tgtEl>
                                        <p:attrNameLst>
                                          <p:attrName>style.visibility</p:attrName>
                                        </p:attrNameLst>
                                      </p:cBhvr>
                                      <p:to>
                                        <p:strVal val="visible"/>
                                      </p:to>
                                    </p:set>
                                    <p:animEffect transition="in" filter="fade">
                                      <p:cBhvr>
                                        <p:cTn id="85" dur="250"/>
                                        <p:tgtEl>
                                          <p:spTgt spid="45"/>
                                        </p:tgtEl>
                                      </p:cBhvr>
                                    </p:animEffect>
                                  </p:childTnLst>
                                </p:cTn>
                              </p:par>
                            </p:childTnLst>
                          </p:cTn>
                        </p:par>
                        <p:par>
                          <p:cTn id="86" fill="hold">
                            <p:stCondLst>
                              <p:cond delay="250"/>
                            </p:stCondLst>
                            <p:childTnLst>
                              <p:par>
                                <p:cTn id="87" presetID="10" presetClass="entr" presetSubtype="0" fill="hold" grpId="0" nodeType="afterEffect">
                                  <p:stCondLst>
                                    <p:cond delay="0"/>
                                  </p:stCondLst>
                                  <p:childTnLst>
                                    <p:set>
                                      <p:cBhvr>
                                        <p:cTn id="88" dur="1" fill="hold">
                                          <p:stCondLst>
                                            <p:cond delay="0"/>
                                          </p:stCondLst>
                                        </p:cTn>
                                        <p:tgtEl>
                                          <p:spTgt spid="68"/>
                                        </p:tgtEl>
                                        <p:attrNameLst>
                                          <p:attrName>style.visibility</p:attrName>
                                        </p:attrNameLst>
                                      </p:cBhvr>
                                      <p:to>
                                        <p:strVal val="visible"/>
                                      </p:to>
                                    </p:set>
                                    <p:animEffect transition="in" filter="fade">
                                      <p:cBhvr>
                                        <p:cTn id="89" dur="250"/>
                                        <p:tgtEl>
                                          <p:spTgt spid="68"/>
                                        </p:tgtEl>
                                      </p:cBhvr>
                                    </p:animEffect>
                                  </p:childTnLst>
                                </p:cTn>
                              </p:par>
                            </p:childTnLst>
                          </p:cTn>
                        </p:par>
                        <p:par>
                          <p:cTn id="90" fill="hold">
                            <p:stCondLst>
                              <p:cond delay="500"/>
                            </p:stCondLst>
                            <p:childTnLst>
                              <p:par>
                                <p:cTn id="91" presetID="22" presetClass="entr" presetSubtype="1" fill="hold" grpId="0" nodeType="afterEffect">
                                  <p:stCondLst>
                                    <p:cond delay="0"/>
                                  </p:stCondLst>
                                  <p:childTnLst>
                                    <p:set>
                                      <p:cBhvr>
                                        <p:cTn id="92" dur="1" fill="hold">
                                          <p:stCondLst>
                                            <p:cond delay="0"/>
                                          </p:stCondLst>
                                        </p:cTn>
                                        <p:tgtEl>
                                          <p:spTgt spid="43"/>
                                        </p:tgtEl>
                                        <p:attrNameLst>
                                          <p:attrName>style.visibility</p:attrName>
                                        </p:attrNameLst>
                                      </p:cBhvr>
                                      <p:to>
                                        <p:strVal val="visible"/>
                                      </p:to>
                                    </p:set>
                                    <p:animEffect transition="in" filter="wipe(up)">
                                      <p:cBhvr>
                                        <p:cTn id="93" dur="250"/>
                                        <p:tgtEl>
                                          <p:spTgt spid="43"/>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11"/>
                                        </p:tgtEl>
                                        <p:attrNameLst>
                                          <p:attrName>style.visibility</p:attrName>
                                        </p:attrNameLst>
                                      </p:cBhvr>
                                      <p:to>
                                        <p:strVal val="visible"/>
                                      </p:to>
                                    </p:set>
                                    <p:animEffect transition="in" filter="wipe(left)">
                                      <p:cBhvr>
                                        <p:cTn id="98" dur="500"/>
                                        <p:tgtEl>
                                          <p:spTgt spid="11"/>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12"/>
                                        </p:tgtEl>
                                        <p:attrNameLst>
                                          <p:attrName>style.visibility</p:attrName>
                                        </p:attrNameLst>
                                      </p:cBhvr>
                                      <p:to>
                                        <p:strVal val="visible"/>
                                      </p:to>
                                    </p:set>
                                    <p:animEffect transition="in" filter="wipe(left)">
                                      <p:cBhvr>
                                        <p:cTn id="103" dur="500"/>
                                        <p:tgtEl>
                                          <p:spTgt spid="12"/>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46"/>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10"/>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6" presetClass="entr" presetSubtype="37" fill="hold" nodeType="clickEffect">
                                  <p:stCondLst>
                                    <p:cond delay="0"/>
                                  </p:stCondLst>
                                  <p:childTnLst>
                                    <p:set>
                                      <p:cBhvr>
                                        <p:cTn id="113" dur="1" fill="hold">
                                          <p:stCondLst>
                                            <p:cond delay="0"/>
                                          </p:stCondLst>
                                        </p:cTn>
                                        <p:tgtEl>
                                          <p:spTgt spid="20"/>
                                        </p:tgtEl>
                                        <p:attrNameLst>
                                          <p:attrName>style.visibility</p:attrName>
                                        </p:attrNameLst>
                                      </p:cBhvr>
                                      <p:to>
                                        <p:strVal val="visible"/>
                                      </p:to>
                                    </p:set>
                                    <p:animEffect transition="in" filter="barn(outVertical)">
                                      <p:cBhvr>
                                        <p:cTn id="11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43" grpId="0" animBg="1"/>
      <p:bldP spid="45" grpId="0" animBg="1"/>
      <p:bldP spid="46" grpId="0" animBg="1"/>
      <p:bldP spid="55" grpId="0" animBg="1"/>
      <p:bldP spid="56" grpId="0" animBg="1"/>
      <p:bldP spid="57" grpId="0" animBg="1"/>
      <p:bldP spid="48" grpId="0" animBg="1"/>
      <p:bldP spid="65" grpId="0" animBg="1"/>
      <p:bldP spid="66" grpId="0" animBg="1"/>
      <p:bldP spid="54" grpId="0" animBg="1"/>
      <p:bldP spid="49" grpId="0" animBg="1"/>
      <p:bldP spid="61" grpId="0" animBg="1"/>
      <p:bldP spid="67" grpId="0" animBg="1"/>
      <p:bldP spid="6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r>
              <a:rPr lang="en-US" sz="4800" dirty="0">
                <a:solidFill>
                  <a:schemeClr val="tx2"/>
                </a:solidFill>
                <a:latin typeface="DINPro-Light" panose="02000504040000020003" pitchFamily="50" charset="0"/>
              </a:rPr>
              <a:t>most version control</a:t>
            </a:r>
          </a:p>
          <a:p>
            <a:pPr algn="ctr"/>
            <a:r>
              <a:rPr lang="en-US" sz="4800" dirty="0">
                <a:solidFill>
                  <a:schemeClr val="tx2"/>
                </a:solidFill>
                <a:latin typeface="DINPro-Light" panose="02000504040000020003" pitchFamily="50" charset="0"/>
              </a:rPr>
              <a:t>systems store and track </a:t>
            </a:r>
          </a:p>
          <a:p>
            <a:pPr algn="ctr"/>
            <a:r>
              <a:rPr lang="en-US" sz="11500" dirty="0">
                <a:solidFill>
                  <a:schemeClr val="accent3"/>
                </a:solidFill>
              </a:rPr>
              <a:t>CHANGES</a:t>
            </a:r>
          </a:p>
          <a:p>
            <a:pPr algn="ctr"/>
            <a:endParaRPr lang="en-US" dirty="0">
              <a:solidFill>
                <a:schemeClr val="bg1"/>
              </a:solidFill>
            </a:endParaRPr>
          </a:p>
          <a:p>
            <a:pPr algn="ctr"/>
            <a:r>
              <a:rPr lang="en-US" b="1" dirty="0">
                <a:solidFill>
                  <a:schemeClr val="bg1"/>
                </a:solidFill>
                <a:latin typeface="DINPro-Bold" panose="02000503030000020004" pitchFamily="50" charset="0"/>
              </a:rPr>
              <a:t>(e.g. TFVC, SVN, mercurial)</a:t>
            </a:r>
          </a:p>
        </p:txBody>
      </p:sp>
    </p:spTree>
    <p:extLst>
      <p:ext uri="{BB962C8B-B14F-4D97-AF65-F5344CB8AC3E}">
        <p14:creationId xmlns:p14="http://schemas.microsoft.com/office/powerpoint/2010/main" val="4116169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Round Diagonal Corner Rectangle 2"/>
          <p:cNvSpPr/>
          <p:nvPr/>
        </p:nvSpPr>
        <p:spPr>
          <a:xfrm>
            <a:off x="2320059" y="1993525"/>
            <a:ext cx="1093304" cy="636104"/>
          </a:xfrm>
          <a:prstGeom prst="round2DiagRect">
            <a:avLst/>
          </a:prstGeom>
          <a:solidFill>
            <a:schemeClr val="bg1">
              <a:lumMod val="8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C1</a:t>
            </a:r>
            <a:endParaRPr lang="en-AU" dirty="0">
              <a:solidFill>
                <a:prstClr val="black"/>
              </a:solidFill>
            </a:endParaRPr>
          </a:p>
        </p:txBody>
      </p:sp>
      <p:sp>
        <p:nvSpPr>
          <p:cNvPr id="4" name="Flowchart: Card 3"/>
          <p:cNvSpPr/>
          <p:nvPr/>
        </p:nvSpPr>
        <p:spPr>
          <a:xfrm>
            <a:off x="2320058" y="2901298"/>
            <a:ext cx="1093304" cy="526774"/>
          </a:xfrm>
          <a:prstGeom prst="flowChartPunchedCard">
            <a:avLst/>
          </a:prstGeom>
          <a:solidFill>
            <a:schemeClr val="accent1">
              <a:lumMod val="20000"/>
              <a:lumOff val="80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A</a:t>
            </a:r>
            <a:endParaRPr lang="en-AU" dirty="0">
              <a:solidFill>
                <a:prstClr val="black"/>
              </a:solidFill>
            </a:endParaRPr>
          </a:p>
        </p:txBody>
      </p:sp>
      <p:sp>
        <p:nvSpPr>
          <p:cNvPr id="5" name="Flowchart: Card 4"/>
          <p:cNvSpPr/>
          <p:nvPr/>
        </p:nvSpPr>
        <p:spPr>
          <a:xfrm>
            <a:off x="2320058" y="4498184"/>
            <a:ext cx="1093304" cy="526774"/>
          </a:xfrm>
          <a:prstGeom prst="flowChartPunchedCard">
            <a:avLst/>
          </a:prstGeom>
          <a:solidFill>
            <a:schemeClr val="accent1">
              <a:lumMod val="20000"/>
              <a:lumOff val="80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C</a:t>
            </a:r>
            <a:endParaRPr lang="en-AU" dirty="0">
              <a:solidFill>
                <a:prstClr val="black"/>
              </a:solidFill>
            </a:endParaRPr>
          </a:p>
        </p:txBody>
      </p:sp>
      <p:sp>
        <p:nvSpPr>
          <p:cNvPr id="6" name="Flowchart: Card 5"/>
          <p:cNvSpPr/>
          <p:nvPr/>
        </p:nvSpPr>
        <p:spPr>
          <a:xfrm>
            <a:off x="2320058" y="3699741"/>
            <a:ext cx="1093304" cy="526774"/>
          </a:xfrm>
          <a:prstGeom prst="flowChartPunchedCard">
            <a:avLst/>
          </a:prstGeom>
          <a:solidFill>
            <a:schemeClr val="accent1">
              <a:lumMod val="20000"/>
              <a:lumOff val="80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B</a:t>
            </a:r>
            <a:endParaRPr lang="en-AU" dirty="0">
              <a:solidFill>
                <a:prstClr val="black"/>
              </a:solidFill>
            </a:endParaRPr>
          </a:p>
        </p:txBody>
      </p:sp>
      <p:sp>
        <p:nvSpPr>
          <p:cNvPr id="7" name="Round Diagonal Corner Rectangle 6"/>
          <p:cNvSpPr/>
          <p:nvPr/>
        </p:nvSpPr>
        <p:spPr>
          <a:xfrm>
            <a:off x="3844059" y="1993525"/>
            <a:ext cx="1093304" cy="636104"/>
          </a:xfrm>
          <a:prstGeom prst="round2DiagRect">
            <a:avLst/>
          </a:prstGeom>
          <a:solidFill>
            <a:schemeClr val="bg1">
              <a:lumMod val="8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C2</a:t>
            </a:r>
            <a:endParaRPr lang="en-AU" dirty="0">
              <a:solidFill>
                <a:prstClr val="black"/>
              </a:solidFill>
            </a:endParaRPr>
          </a:p>
        </p:txBody>
      </p:sp>
      <p:sp>
        <p:nvSpPr>
          <p:cNvPr id="8" name="Trapezoid 7"/>
          <p:cNvSpPr/>
          <p:nvPr/>
        </p:nvSpPr>
        <p:spPr>
          <a:xfrm>
            <a:off x="3844059" y="2901298"/>
            <a:ext cx="1093304" cy="526774"/>
          </a:xfrm>
          <a:prstGeom prst="trapezoid">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prstClr val="black"/>
                </a:solidFill>
              </a:rPr>
              <a:t>∆1</a:t>
            </a:r>
          </a:p>
        </p:txBody>
      </p:sp>
      <p:sp>
        <p:nvSpPr>
          <p:cNvPr id="9" name="Trapezoid 8"/>
          <p:cNvSpPr/>
          <p:nvPr/>
        </p:nvSpPr>
        <p:spPr>
          <a:xfrm>
            <a:off x="3844059" y="4491558"/>
            <a:ext cx="1093304" cy="526774"/>
          </a:xfrm>
          <a:prstGeom prst="trapezoid">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prstClr val="black"/>
                </a:solidFill>
              </a:rPr>
              <a:t>∆1</a:t>
            </a:r>
          </a:p>
        </p:txBody>
      </p:sp>
      <p:sp>
        <p:nvSpPr>
          <p:cNvPr id="10" name="Round Diagonal Corner Rectangle 9"/>
          <p:cNvSpPr/>
          <p:nvPr/>
        </p:nvSpPr>
        <p:spPr>
          <a:xfrm>
            <a:off x="5368059" y="1993525"/>
            <a:ext cx="1093304" cy="636104"/>
          </a:xfrm>
          <a:prstGeom prst="round2DiagRect">
            <a:avLst/>
          </a:prstGeom>
          <a:solidFill>
            <a:schemeClr val="bg1">
              <a:lumMod val="8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C3</a:t>
            </a:r>
            <a:endParaRPr lang="en-AU" dirty="0">
              <a:solidFill>
                <a:prstClr val="black"/>
              </a:solidFill>
            </a:endParaRPr>
          </a:p>
        </p:txBody>
      </p:sp>
      <p:sp>
        <p:nvSpPr>
          <p:cNvPr id="11" name="Trapezoid 10"/>
          <p:cNvSpPr/>
          <p:nvPr/>
        </p:nvSpPr>
        <p:spPr>
          <a:xfrm>
            <a:off x="5368059" y="3699741"/>
            <a:ext cx="1093304" cy="526774"/>
          </a:xfrm>
          <a:prstGeom prst="trapezoid">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prstClr val="black"/>
                </a:solidFill>
              </a:rPr>
              <a:t>∆2</a:t>
            </a:r>
          </a:p>
        </p:txBody>
      </p:sp>
      <p:sp>
        <p:nvSpPr>
          <p:cNvPr id="12" name="Trapezoid 11"/>
          <p:cNvSpPr/>
          <p:nvPr/>
        </p:nvSpPr>
        <p:spPr>
          <a:xfrm>
            <a:off x="5368059" y="4491558"/>
            <a:ext cx="1093304" cy="526774"/>
          </a:xfrm>
          <a:prstGeom prst="trapezoid">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prstClr val="black"/>
                </a:solidFill>
              </a:rPr>
              <a:t>∆2</a:t>
            </a:r>
          </a:p>
        </p:txBody>
      </p:sp>
      <p:sp>
        <p:nvSpPr>
          <p:cNvPr id="13" name="Round Diagonal Corner Rectangle 12"/>
          <p:cNvSpPr/>
          <p:nvPr/>
        </p:nvSpPr>
        <p:spPr>
          <a:xfrm>
            <a:off x="6892059" y="1993525"/>
            <a:ext cx="1093304" cy="636104"/>
          </a:xfrm>
          <a:prstGeom prst="round2DiagRect">
            <a:avLst/>
          </a:prstGeom>
          <a:solidFill>
            <a:schemeClr val="bg1">
              <a:lumMod val="8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C4</a:t>
            </a:r>
            <a:endParaRPr lang="en-AU" dirty="0">
              <a:solidFill>
                <a:prstClr val="black"/>
              </a:solidFill>
            </a:endParaRPr>
          </a:p>
        </p:txBody>
      </p:sp>
      <p:sp>
        <p:nvSpPr>
          <p:cNvPr id="14" name="Trapezoid 13"/>
          <p:cNvSpPr/>
          <p:nvPr/>
        </p:nvSpPr>
        <p:spPr>
          <a:xfrm>
            <a:off x="6892059" y="2901298"/>
            <a:ext cx="1093304" cy="526774"/>
          </a:xfrm>
          <a:prstGeom prst="trapezoid">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prstClr val="black"/>
                </a:solidFill>
              </a:rPr>
              <a:t>∆3</a:t>
            </a:r>
          </a:p>
        </p:txBody>
      </p:sp>
      <p:sp>
        <p:nvSpPr>
          <p:cNvPr id="15" name="Round Diagonal Corner Rectangle 14"/>
          <p:cNvSpPr/>
          <p:nvPr/>
        </p:nvSpPr>
        <p:spPr>
          <a:xfrm>
            <a:off x="8416059" y="1993525"/>
            <a:ext cx="1093304" cy="636104"/>
          </a:xfrm>
          <a:prstGeom prst="round2DiagRect">
            <a:avLst/>
          </a:prstGeom>
          <a:solidFill>
            <a:schemeClr val="bg1">
              <a:lumMod val="8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C5</a:t>
            </a:r>
            <a:endParaRPr lang="en-AU" dirty="0">
              <a:solidFill>
                <a:prstClr val="black"/>
              </a:solidFill>
            </a:endParaRPr>
          </a:p>
        </p:txBody>
      </p:sp>
      <p:sp>
        <p:nvSpPr>
          <p:cNvPr id="16" name="Trapezoid 15"/>
          <p:cNvSpPr/>
          <p:nvPr/>
        </p:nvSpPr>
        <p:spPr>
          <a:xfrm>
            <a:off x="8416059" y="2901298"/>
            <a:ext cx="1093304" cy="526774"/>
          </a:xfrm>
          <a:prstGeom prst="trapezoid">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prstClr val="black"/>
                </a:solidFill>
              </a:rPr>
              <a:t>∆4</a:t>
            </a:r>
          </a:p>
        </p:txBody>
      </p:sp>
      <p:sp>
        <p:nvSpPr>
          <p:cNvPr id="17" name="Trapezoid 16"/>
          <p:cNvSpPr/>
          <p:nvPr/>
        </p:nvSpPr>
        <p:spPr>
          <a:xfrm>
            <a:off x="8416059" y="3699741"/>
            <a:ext cx="1093304" cy="526774"/>
          </a:xfrm>
          <a:prstGeom prst="trapezoid">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prstClr val="black"/>
                </a:solidFill>
              </a:rPr>
              <a:t>∆4</a:t>
            </a:r>
          </a:p>
        </p:txBody>
      </p:sp>
      <p:cxnSp>
        <p:nvCxnSpPr>
          <p:cNvPr id="18" name="Straight Arrow Connector 17"/>
          <p:cNvCxnSpPr>
            <a:stCxn id="4" idx="3"/>
            <a:endCxn id="8" idx="1"/>
          </p:cNvCxnSpPr>
          <p:nvPr/>
        </p:nvCxnSpPr>
        <p:spPr>
          <a:xfrm>
            <a:off x="3413362" y="3164685"/>
            <a:ext cx="496544"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p:cNvCxnSpPr/>
          <p:nvPr/>
        </p:nvCxnSpPr>
        <p:spPr>
          <a:xfrm>
            <a:off x="3413362" y="4761571"/>
            <a:ext cx="496544"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p:cNvCxnSpPr>
            <a:endCxn id="11" idx="1"/>
          </p:cNvCxnSpPr>
          <p:nvPr/>
        </p:nvCxnSpPr>
        <p:spPr>
          <a:xfrm>
            <a:off x="3416468" y="3963128"/>
            <a:ext cx="2017438"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p:cNvCxnSpPr>
            <a:stCxn id="8" idx="3"/>
            <a:endCxn id="14" idx="1"/>
          </p:cNvCxnSpPr>
          <p:nvPr/>
        </p:nvCxnSpPr>
        <p:spPr>
          <a:xfrm>
            <a:off x="4871516" y="3164685"/>
            <a:ext cx="2086390"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p:cNvCxnSpPr>
            <a:endCxn id="16" idx="1"/>
          </p:cNvCxnSpPr>
          <p:nvPr/>
        </p:nvCxnSpPr>
        <p:spPr>
          <a:xfrm>
            <a:off x="7919515" y="3164685"/>
            <a:ext cx="562391"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p:cNvCxnSpPr>
            <a:stCxn id="11" idx="3"/>
            <a:endCxn id="17" idx="1"/>
          </p:cNvCxnSpPr>
          <p:nvPr/>
        </p:nvCxnSpPr>
        <p:spPr>
          <a:xfrm>
            <a:off x="6395516" y="3963128"/>
            <a:ext cx="2086390"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p:cNvCxnSpPr>
            <a:stCxn id="9" idx="3"/>
            <a:endCxn id="12" idx="1"/>
          </p:cNvCxnSpPr>
          <p:nvPr/>
        </p:nvCxnSpPr>
        <p:spPr>
          <a:xfrm>
            <a:off x="4871516" y="4754945"/>
            <a:ext cx="562390"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2" name="Arrow: Right 1">
            <a:extLst>
              <a:ext uri="{FF2B5EF4-FFF2-40B4-BE49-F238E27FC236}">
                <a16:creationId xmlns:a16="http://schemas.microsoft.com/office/drawing/2014/main" id="{946580C0-69DA-4B21-8911-D615BC72DE9C}"/>
              </a:ext>
            </a:extLst>
          </p:cNvPr>
          <p:cNvSpPr/>
          <p:nvPr/>
        </p:nvSpPr>
        <p:spPr>
          <a:xfrm>
            <a:off x="2385646" y="1318846"/>
            <a:ext cx="6934200" cy="4096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Time</a:t>
            </a:r>
          </a:p>
        </p:txBody>
      </p:sp>
    </p:spTree>
    <p:extLst>
      <p:ext uri="{BB962C8B-B14F-4D97-AF65-F5344CB8AC3E}">
        <p14:creationId xmlns:p14="http://schemas.microsoft.com/office/powerpoint/2010/main" val="214882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en-US" sz="7200" dirty="0">
                <a:latin typeface="DINPro-Light" panose="02000504040000020003" pitchFamily="50" charset="0"/>
              </a:rPr>
              <a:t>Git</a:t>
            </a:r>
            <a:r>
              <a:rPr lang="en-US" sz="8000" dirty="0">
                <a:latin typeface="DINPro-Light" panose="02000504040000020003" pitchFamily="50" charset="0"/>
              </a:rPr>
              <a:t> stores </a:t>
            </a:r>
          </a:p>
          <a:p>
            <a:pPr algn="ctr"/>
            <a:r>
              <a:rPr lang="en-US" sz="11500" dirty="0">
                <a:solidFill>
                  <a:schemeClr val="accent3"/>
                </a:solidFill>
              </a:rPr>
              <a:t>SNAPSHOTS</a:t>
            </a:r>
            <a:r>
              <a:rPr lang="en-US" sz="9600" dirty="0">
                <a:solidFill>
                  <a:schemeClr val="bg1"/>
                </a:solidFill>
              </a:rPr>
              <a:t> </a:t>
            </a:r>
          </a:p>
          <a:p>
            <a:pPr algn="ctr"/>
            <a:r>
              <a:rPr lang="en-US" sz="8000" dirty="0">
                <a:latin typeface="DINPro-Light" panose="02000504040000020003" pitchFamily="50" charset="0"/>
              </a:rPr>
              <a:t>of content</a:t>
            </a:r>
          </a:p>
        </p:txBody>
      </p:sp>
    </p:spTree>
    <p:extLst>
      <p:ext uri="{BB962C8B-B14F-4D97-AF65-F5344CB8AC3E}">
        <p14:creationId xmlns:p14="http://schemas.microsoft.com/office/powerpoint/2010/main" val="2248009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en-US" sz="4400" dirty="0">
                <a:latin typeface="DINPro-Light" panose="02000504040000020003" pitchFamily="50" charset="0"/>
              </a:rPr>
              <a:t>Snapshots are stored in a </a:t>
            </a:r>
          </a:p>
          <a:p>
            <a:pPr algn="ctr"/>
            <a:r>
              <a:rPr lang="en-US" sz="5400" dirty="0">
                <a:solidFill>
                  <a:schemeClr val="accent4"/>
                </a:solidFill>
              </a:rPr>
              <a:t>DIRECTED ACYCLIC GRAPH</a:t>
            </a:r>
          </a:p>
          <a:p>
            <a:pPr algn="ctr"/>
            <a:r>
              <a:rPr lang="en-US" sz="3600" dirty="0">
                <a:latin typeface="DINPro-Light" panose="02000504040000020003" pitchFamily="50" charset="0"/>
              </a:rPr>
              <a:t>(i.e. a graph database)</a:t>
            </a:r>
            <a:endParaRPr lang="en-AU" sz="3600" dirty="0">
              <a:latin typeface="DINPro-Light" panose="02000504040000020003" pitchFamily="50" charset="0"/>
            </a:endParaRPr>
          </a:p>
        </p:txBody>
      </p:sp>
    </p:spTree>
    <p:extLst>
      <p:ext uri="{BB962C8B-B14F-4D97-AF65-F5344CB8AC3E}">
        <p14:creationId xmlns:p14="http://schemas.microsoft.com/office/powerpoint/2010/main" val="471624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Round Diagonal Corner Rectangle 2"/>
          <p:cNvSpPr/>
          <p:nvPr/>
        </p:nvSpPr>
        <p:spPr>
          <a:xfrm>
            <a:off x="2246907" y="1932565"/>
            <a:ext cx="1093304" cy="636104"/>
          </a:xfrm>
          <a:prstGeom prst="round2DiagRect">
            <a:avLst/>
          </a:prstGeom>
          <a:solidFill>
            <a:schemeClr val="bg1">
              <a:lumMod val="8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C1</a:t>
            </a:r>
            <a:endParaRPr lang="en-AU" dirty="0">
              <a:solidFill>
                <a:prstClr val="black"/>
              </a:solidFill>
            </a:endParaRPr>
          </a:p>
        </p:txBody>
      </p:sp>
      <p:sp>
        <p:nvSpPr>
          <p:cNvPr id="4" name="Flowchart: Card 3"/>
          <p:cNvSpPr/>
          <p:nvPr/>
        </p:nvSpPr>
        <p:spPr>
          <a:xfrm>
            <a:off x="2246906" y="2840338"/>
            <a:ext cx="1093304" cy="526774"/>
          </a:xfrm>
          <a:prstGeom prst="flowChartPunchedCard">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A</a:t>
            </a:r>
            <a:endParaRPr lang="en-AU" dirty="0">
              <a:solidFill>
                <a:prstClr val="black"/>
              </a:solidFill>
            </a:endParaRPr>
          </a:p>
        </p:txBody>
      </p:sp>
      <p:sp>
        <p:nvSpPr>
          <p:cNvPr id="5" name="Flowchart: Card 4"/>
          <p:cNvSpPr/>
          <p:nvPr/>
        </p:nvSpPr>
        <p:spPr>
          <a:xfrm>
            <a:off x="2246906" y="4437224"/>
            <a:ext cx="1093304" cy="526774"/>
          </a:xfrm>
          <a:prstGeom prst="flowChartPunchedCard">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C</a:t>
            </a:r>
            <a:endParaRPr lang="en-AU" dirty="0">
              <a:solidFill>
                <a:prstClr val="black"/>
              </a:solidFill>
            </a:endParaRPr>
          </a:p>
        </p:txBody>
      </p:sp>
      <p:sp>
        <p:nvSpPr>
          <p:cNvPr id="6" name="Flowchart: Card 5"/>
          <p:cNvSpPr/>
          <p:nvPr/>
        </p:nvSpPr>
        <p:spPr>
          <a:xfrm>
            <a:off x="2246906" y="3638781"/>
            <a:ext cx="1093304" cy="526774"/>
          </a:xfrm>
          <a:prstGeom prst="flowChartPunchedCard">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B</a:t>
            </a:r>
            <a:endParaRPr lang="en-AU" dirty="0">
              <a:solidFill>
                <a:prstClr val="black"/>
              </a:solidFill>
            </a:endParaRPr>
          </a:p>
        </p:txBody>
      </p:sp>
      <p:sp>
        <p:nvSpPr>
          <p:cNvPr id="7" name="Round Diagonal Corner Rectangle 6"/>
          <p:cNvSpPr/>
          <p:nvPr/>
        </p:nvSpPr>
        <p:spPr>
          <a:xfrm>
            <a:off x="3770907" y="1932565"/>
            <a:ext cx="1093304" cy="636104"/>
          </a:xfrm>
          <a:prstGeom prst="round2DiagRect">
            <a:avLst/>
          </a:prstGeom>
          <a:solidFill>
            <a:schemeClr val="bg1">
              <a:lumMod val="8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C2</a:t>
            </a:r>
            <a:endParaRPr lang="en-AU" dirty="0">
              <a:solidFill>
                <a:prstClr val="black"/>
              </a:solidFill>
            </a:endParaRPr>
          </a:p>
        </p:txBody>
      </p:sp>
      <p:sp>
        <p:nvSpPr>
          <p:cNvPr id="8" name="Round Diagonal Corner Rectangle 7"/>
          <p:cNvSpPr/>
          <p:nvPr/>
        </p:nvSpPr>
        <p:spPr>
          <a:xfrm>
            <a:off x="5294907" y="1932565"/>
            <a:ext cx="1093304" cy="636104"/>
          </a:xfrm>
          <a:prstGeom prst="round2DiagRect">
            <a:avLst/>
          </a:prstGeom>
          <a:solidFill>
            <a:schemeClr val="bg1">
              <a:lumMod val="8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C3</a:t>
            </a:r>
            <a:endParaRPr lang="en-AU" dirty="0">
              <a:solidFill>
                <a:prstClr val="black"/>
              </a:solidFill>
            </a:endParaRPr>
          </a:p>
        </p:txBody>
      </p:sp>
      <p:sp>
        <p:nvSpPr>
          <p:cNvPr id="9" name="Round Diagonal Corner Rectangle 8"/>
          <p:cNvSpPr/>
          <p:nvPr/>
        </p:nvSpPr>
        <p:spPr>
          <a:xfrm>
            <a:off x="6818907" y="1932565"/>
            <a:ext cx="1093304" cy="636104"/>
          </a:xfrm>
          <a:prstGeom prst="round2DiagRect">
            <a:avLst/>
          </a:prstGeom>
          <a:solidFill>
            <a:schemeClr val="bg1">
              <a:lumMod val="8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C4</a:t>
            </a:r>
            <a:endParaRPr lang="en-AU" dirty="0">
              <a:solidFill>
                <a:prstClr val="black"/>
              </a:solidFill>
            </a:endParaRPr>
          </a:p>
        </p:txBody>
      </p:sp>
      <p:sp>
        <p:nvSpPr>
          <p:cNvPr id="10" name="Round Diagonal Corner Rectangle 9"/>
          <p:cNvSpPr/>
          <p:nvPr/>
        </p:nvSpPr>
        <p:spPr>
          <a:xfrm>
            <a:off x="8342907" y="1932565"/>
            <a:ext cx="1093304" cy="636104"/>
          </a:xfrm>
          <a:prstGeom prst="round2DiagRect">
            <a:avLst/>
          </a:prstGeom>
          <a:solidFill>
            <a:schemeClr val="bg1">
              <a:lumMod val="8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C5</a:t>
            </a:r>
            <a:endParaRPr lang="en-AU" dirty="0">
              <a:solidFill>
                <a:prstClr val="black"/>
              </a:solidFill>
            </a:endParaRPr>
          </a:p>
        </p:txBody>
      </p:sp>
      <p:cxnSp>
        <p:nvCxnSpPr>
          <p:cNvPr id="11" name="Straight Arrow Connector 10"/>
          <p:cNvCxnSpPr>
            <a:stCxn id="4" idx="3"/>
            <a:endCxn id="14" idx="1"/>
          </p:cNvCxnSpPr>
          <p:nvPr/>
        </p:nvCxnSpPr>
        <p:spPr>
          <a:xfrm>
            <a:off x="3340210" y="3103725"/>
            <a:ext cx="427796"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a:endCxn id="15" idx="1"/>
          </p:cNvCxnSpPr>
          <p:nvPr/>
        </p:nvCxnSpPr>
        <p:spPr>
          <a:xfrm>
            <a:off x="3340210" y="4700611"/>
            <a:ext cx="427796"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a:endCxn id="16" idx="1"/>
          </p:cNvCxnSpPr>
          <p:nvPr/>
        </p:nvCxnSpPr>
        <p:spPr>
          <a:xfrm>
            <a:off x="3343316" y="3902168"/>
            <a:ext cx="424690"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14" name="Flowchart: Card 13"/>
          <p:cNvSpPr/>
          <p:nvPr/>
        </p:nvSpPr>
        <p:spPr>
          <a:xfrm>
            <a:off x="3768006" y="2840338"/>
            <a:ext cx="1093304" cy="526774"/>
          </a:xfrm>
          <a:prstGeom prst="flowChartPunchedCard">
            <a:avLst/>
          </a:prstGeom>
          <a:solidFill>
            <a:schemeClr val="accent2">
              <a:lumMod val="20000"/>
              <a:lumOff val="80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A’</a:t>
            </a:r>
            <a:endParaRPr lang="en-AU" dirty="0">
              <a:solidFill>
                <a:prstClr val="black"/>
              </a:solidFill>
            </a:endParaRPr>
          </a:p>
        </p:txBody>
      </p:sp>
      <p:sp>
        <p:nvSpPr>
          <p:cNvPr id="15" name="Flowchart: Card 14"/>
          <p:cNvSpPr/>
          <p:nvPr/>
        </p:nvSpPr>
        <p:spPr>
          <a:xfrm>
            <a:off x="3768006" y="4437224"/>
            <a:ext cx="1093304" cy="526774"/>
          </a:xfrm>
          <a:prstGeom prst="flowChartPunchedCard">
            <a:avLst/>
          </a:prstGeom>
          <a:solidFill>
            <a:schemeClr val="accent2">
              <a:lumMod val="20000"/>
              <a:lumOff val="80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C’</a:t>
            </a:r>
            <a:endParaRPr lang="en-AU" dirty="0">
              <a:solidFill>
                <a:prstClr val="black"/>
              </a:solidFill>
            </a:endParaRPr>
          </a:p>
        </p:txBody>
      </p:sp>
      <p:sp>
        <p:nvSpPr>
          <p:cNvPr id="16" name="Flowchart: Card 15"/>
          <p:cNvSpPr/>
          <p:nvPr/>
        </p:nvSpPr>
        <p:spPr>
          <a:xfrm>
            <a:off x="3768006" y="3638781"/>
            <a:ext cx="1093304" cy="526774"/>
          </a:xfrm>
          <a:prstGeom prst="flowChartPunchedCard">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B</a:t>
            </a:r>
            <a:endParaRPr lang="en-AU" dirty="0">
              <a:solidFill>
                <a:prstClr val="black"/>
              </a:solidFill>
            </a:endParaRPr>
          </a:p>
        </p:txBody>
      </p:sp>
      <p:sp>
        <p:nvSpPr>
          <p:cNvPr id="17" name="Flowchart: Card 16"/>
          <p:cNvSpPr/>
          <p:nvPr/>
        </p:nvSpPr>
        <p:spPr>
          <a:xfrm>
            <a:off x="5294907" y="2840338"/>
            <a:ext cx="1093304" cy="526774"/>
          </a:xfrm>
          <a:prstGeom prst="flowChartPunchedCard">
            <a:avLst/>
          </a:prstGeom>
          <a:solidFill>
            <a:schemeClr val="accent2">
              <a:lumMod val="20000"/>
              <a:lumOff val="80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A’</a:t>
            </a:r>
            <a:endParaRPr lang="en-AU" dirty="0">
              <a:solidFill>
                <a:prstClr val="black"/>
              </a:solidFill>
            </a:endParaRPr>
          </a:p>
        </p:txBody>
      </p:sp>
      <p:sp>
        <p:nvSpPr>
          <p:cNvPr id="18" name="Flowchart: Card 17"/>
          <p:cNvSpPr/>
          <p:nvPr/>
        </p:nvSpPr>
        <p:spPr>
          <a:xfrm>
            <a:off x="5294907" y="4437224"/>
            <a:ext cx="1093304" cy="526774"/>
          </a:xfrm>
          <a:prstGeom prst="flowChartPunchedCard">
            <a:avLst/>
          </a:prstGeom>
          <a:solidFill>
            <a:schemeClr val="accent2">
              <a:lumMod val="40000"/>
              <a:lumOff val="60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C’’</a:t>
            </a:r>
            <a:endParaRPr lang="en-AU" dirty="0">
              <a:solidFill>
                <a:prstClr val="black"/>
              </a:solidFill>
            </a:endParaRPr>
          </a:p>
        </p:txBody>
      </p:sp>
      <p:sp>
        <p:nvSpPr>
          <p:cNvPr id="19" name="Flowchart: Card 18"/>
          <p:cNvSpPr/>
          <p:nvPr/>
        </p:nvSpPr>
        <p:spPr>
          <a:xfrm>
            <a:off x="5294907" y="3638781"/>
            <a:ext cx="1093304" cy="526774"/>
          </a:xfrm>
          <a:prstGeom prst="flowChartPunchedCard">
            <a:avLst/>
          </a:prstGeom>
          <a:solidFill>
            <a:schemeClr val="accent2">
              <a:lumMod val="20000"/>
              <a:lumOff val="80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B’</a:t>
            </a:r>
            <a:endParaRPr lang="en-AU" dirty="0">
              <a:solidFill>
                <a:prstClr val="black"/>
              </a:solidFill>
            </a:endParaRPr>
          </a:p>
        </p:txBody>
      </p:sp>
      <p:sp>
        <p:nvSpPr>
          <p:cNvPr id="20" name="Flowchart: Card 19"/>
          <p:cNvSpPr/>
          <p:nvPr/>
        </p:nvSpPr>
        <p:spPr>
          <a:xfrm>
            <a:off x="6818907" y="2840338"/>
            <a:ext cx="1093304" cy="526774"/>
          </a:xfrm>
          <a:prstGeom prst="flowChartPunchedCard">
            <a:avLst/>
          </a:prstGeom>
          <a:solidFill>
            <a:schemeClr val="accent2">
              <a:lumMod val="40000"/>
              <a:lumOff val="60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A’’</a:t>
            </a:r>
            <a:endParaRPr lang="en-AU" dirty="0">
              <a:solidFill>
                <a:prstClr val="black"/>
              </a:solidFill>
            </a:endParaRPr>
          </a:p>
        </p:txBody>
      </p:sp>
      <p:sp>
        <p:nvSpPr>
          <p:cNvPr id="21" name="Flowchart: Card 20"/>
          <p:cNvSpPr/>
          <p:nvPr/>
        </p:nvSpPr>
        <p:spPr>
          <a:xfrm>
            <a:off x="6818907" y="4437224"/>
            <a:ext cx="1093304" cy="526774"/>
          </a:xfrm>
          <a:prstGeom prst="flowChartPunchedCard">
            <a:avLst/>
          </a:prstGeom>
          <a:solidFill>
            <a:schemeClr val="accent2">
              <a:lumMod val="40000"/>
              <a:lumOff val="60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C’’</a:t>
            </a:r>
            <a:endParaRPr lang="en-AU" dirty="0">
              <a:solidFill>
                <a:prstClr val="black"/>
              </a:solidFill>
            </a:endParaRPr>
          </a:p>
        </p:txBody>
      </p:sp>
      <p:sp>
        <p:nvSpPr>
          <p:cNvPr id="22" name="Flowchart: Card 21"/>
          <p:cNvSpPr/>
          <p:nvPr/>
        </p:nvSpPr>
        <p:spPr>
          <a:xfrm>
            <a:off x="6818907" y="3638781"/>
            <a:ext cx="1093304" cy="526774"/>
          </a:xfrm>
          <a:prstGeom prst="flowChartPunchedCard">
            <a:avLst/>
          </a:prstGeom>
          <a:solidFill>
            <a:schemeClr val="accent2">
              <a:lumMod val="20000"/>
              <a:lumOff val="80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B’</a:t>
            </a:r>
            <a:endParaRPr lang="en-AU" dirty="0">
              <a:solidFill>
                <a:prstClr val="black"/>
              </a:solidFill>
            </a:endParaRPr>
          </a:p>
        </p:txBody>
      </p:sp>
      <p:sp>
        <p:nvSpPr>
          <p:cNvPr id="23" name="Flowchart: Card 22"/>
          <p:cNvSpPr/>
          <p:nvPr/>
        </p:nvSpPr>
        <p:spPr>
          <a:xfrm>
            <a:off x="8342907" y="2840338"/>
            <a:ext cx="1093304" cy="526774"/>
          </a:xfrm>
          <a:prstGeom prst="flowChartPunchedCard">
            <a:avLst/>
          </a:prstGeom>
          <a:solidFill>
            <a:schemeClr val="accent2">
              <a:lumMod val="60000"/>
              <a:lumOff val="40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A’’’</a:t>
            </a:r>
            <a:endParaRPr lang="en-AU" dirty="0">
              <a:solidFill>
                <a:prstClr val="black"/>
              </a:solidFill>
            </a:endParaRPr>
          </a:p>
        </p:txBody>
      </p:sp>
      <p:sp>
        <p:nvSpPr>
          <p:cNvPr id="24" name="Flowchart: Card 23"/>
          <p:cNvSpPr/>
          <p:nvPr/>
        </p:nvSpPr>
        <p:spPr>
          <a:xfrm>
            <a:off x="8342907" y="4437224"/>
            <a:ext cx="1093304" cy="526774"/>
          </a:xfrm>
          <a:prstGeom prst="flowChartPunchedCard">
            <a:avLst/>
          </a:prstGeom>
          <a:solidFill>
            <a:schemeClr val="accent2">
              <a:lumMod val="40000"/>
              <a:lumOff val="60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C’’</a:t>
            </a:r>
            <a:endParaRPr lang="en-AU" dirty="0">
              <a:solidFill>
                <a:prstClr val="black"/>
              </a:solidFill>
            </a:endParaRPr>
          </a:p>
        </p:txBody>
      </p:sp>
      <p:sp>
        <p:nvSpPr>
          <p:cNvPr id="25" name="Flowchart: Card 24"/>
          <p:cNvSpPr/>
          <p:nvPr/>
        </p:nvSpPr>
        <p:spPr>
          <a:xfrm>
            <a:off x="8352846" y="3638781"/>
            <a:ext cx="1093304" cy="526774"/>
          </a:xfrm>
          <a:prstGeom prst="flowChartPunchedCard">
            <a:avLst/>
          </a:prstGeom>
          <a:solidFill>
            <a:schemeClr val="accent2">
              <a:lumMod val="40000"/>
              <a:lumOff val="60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B’’</a:t>
            </a:r>
            <a:endParaRPr lang="en-AU" dirty="0">
              <a:solidFill>
                <a:prstClr val="black"/>
              </a:solidFill>
            </a:endParaRPr>
          </a:p>
        </p:txBody>
      </p:sp>
      <p:cxnSp>
        <p:nvCxnSpPr>
          <p:cNvPr id="26" name="Straight Arrow Connector 25"/>
          <p:cNvCxnSpPr>
            <a:stCxn id="14" idx="3"/>
            <a:endCxn id="17" idx="1"/>
          </p:cNvCxnSpPr>
          <p:nvPr/>
        </p:nvCxnSpPr>
        <p:spPr>
          <a:xfrm>
            <a:off x="4861310" y="3103725"/>
            <a:ext cx="433597"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7" name="Straight Arrow Connector 26"/>
          <p:cNvCxnSpPr>
            <a:stCxn id="16" idx="3"/>
            <a:endCxn id="19" idx="1"/>
          </p:cNvCxnSpPr>
          <p:nvPr/>
        </p:nvCxnSpPr>
        <p:spPr>
          <a:xfrm>
            <a:off x="4861310" y="3902168"/>
            <a:ext cx="433597"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8" name="Straight Arrow Connector 27"/>
          <p:cNvCxnSpPr>
            <a:stCxn id="15" idx="3"/>
            <a:endCxn id="18" idx="1"/>
          </p:cNvCxnSpPr>
          <p:nvPr/>
        </p:nvCxnSpPr>
        <p:spPr>
          <a:xfrm>
            <a:off x="4861310" y="4700611"/>
            <a:ext cx="433597"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p:cNvCxnSpPr>
            <a:stCxn id="17" idx="3"/>
            <a:endCxn id="20" idx="1"/>
          </p:cNvCxnSpPr>
          <p:nvPr/>
        </p:nvCxnSpPr>
        <p:spPr>
          <a:xfrm>
            <a:off x="6388211" y="3103725"/>
            <a:ext cx="430696"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p:cNvCxnSpPr>
            <a:stCxn id="19" idx="3"/>
            <a:endCxn id="22" idx="1"/>
          </p:cNvCxnSpPr>
          <p:nvPr/>
        </p:nvCxnSpPr>
        <p:spPr>
          <a:xfrm>
            <a:off x="6388211" y="3902168"/>
            <a:ext cx="430696"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31" name="Straight Arrow Connector 30"/>
          <p:cNvCxnSpPr>
            <a:stCxn id="18" idx="3"/>
          </p:cNvCxnSpPr>
          <p:nvPr/>
        </p:nvCxnSpPr>
        <p:spPr>
          <a:xfrm>
            <a:off x="6388211" y="4700611"/>
            <a:ext cx="433597"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32" name="Straight Arrow Connector 31"/>
          <p:cNvCxnSpPr>
            <a:stCxn id="20" idx="3"/>
            <a:endCxn id="23" idx="1"/>
          </p:cNvCxnSpPr>
          <p:nvPr/>
        </p:nvCxnSpPr>
        <p:spPr>
          <a:xfrm>
            <a:off x="7912211" y="3103725"/>
            <a:ext cx="430696"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33" name="Straight Arrow Connector 32"/>
          <p:cNvCxnSpPr>
            <a:stCxn id="22" idx="3"/>
            <a:endCxn id="25" idx="1"/>
          </p:cNvCxnSpPr>
          <p:nvPr/>
        </p:nvCxnSpPr>
        <p:spPr>
          <a:xfrm>
            <a:off x="7912211" y="3902168"/>
            <a:ext cx="440635"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34" name="Straight Arrow Connector 33"/>
          <p:cNvCxnSpPr>
            <a:stCxn id="21" idx="3"/>
            <a:endCxn id="24" idx="1"/>
          </p:cNvCxnSpPr>
          <p:nvPr/>
        </p:nvCxnSpPr>
        <p:spPr>
          <a:xfrm>
            <a:off x="7912211" y="4700611"/>
            <a:ext cx="430696"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35" name="Arrow: Right 34">
            <a:extLst>
              <a:ext uri="{FF2B5EF4-FFF2-40B4-BE49-F238E27FC236}">
                <a16:creationId xmlns:a16="http://schemas.microsoft.com/office/drawing/2014/main" id="{88534F58-E7B3-4FE5-9575-50C4062BF796}"/>
              </a:ext>
            </a:extLst>
          </p:cNvPr>
          <p:cNvSpPr/>
          <p:nvPr/>
        </p:nvSpPr>
        <p:spPr>
          <a:xfrm>
            <a:off x="2385646" y="1318846"/>
            <a:ext cx="6934200" cy="4096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Time</a:t>
            </a:r>
          </a:p>
        </p:txBody>
      </p:sp>
    </p:spTree>
    <p:extLst>
      <p:ext uri="{BB962C8B-B14F-4D97-AF65-F5344CB8AC3E}">
        <p14:creationId xmlns:p14="http://schemas.microsoft.com/office/powerpoint/2010/main" val="396631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96828" y="3543384"/>
            <a:ext cx="2282603" cy="2780584"/>
          </a:xfrm>
        </p:spPr>
        <p:txBody>
          <a:bodyPr>
            <a:normAutofit fontScale="92500" lnSpcReduction="10000"/>
          </a:bodyPr>
          <a:lstStyle/>
          <a:p>
            <a:pPr algn="ctr"/>
            <a:r>
              <a:rPr lang="en-US" sz="1800" dirty="0">
                <a:solidFill>
                  <a:schemeClr val="accent3">
                    <a:lumMod val="20000"/>
                    <a:lumOff val="80000"/>
                  </a:schemeClr>
                </a:solidFill>
                <a:latin typeface="Source Code Pro Black" panose="020B0809030403020204" pitchFamily="49" charset="0"/>
              </a:rPr>
              <a:t>SHAMELESSLY</a:t>
            </a:r>
            <a:endParaRPr lang="en-US" sz="1050" dirty="0">
              <a:solidFill>
                <a:schemeClr val="accent3">
                  <a:lumMod val="20000"/>
                  <a:lumOff val="80000"/>
                </a:schemeClr>
              </a:solidFill>
              <a:latin typeface="Source Code Pro Black" panose="020B0809030403020204" pitchFamily="49" charset="0"/>
            </a:endParaRPr>
          </a:p>
          <a:p>
            <a:pPr algn="ctr"/>
            <a:r>
              <a:rPr lang="en-US" sz="1050" dirty="0">
                <a:solidFill>
                  <a:schemeClr val="accent1"/>
                </a:solidFill>
                <a:latin typeface="DINPro-Light" panose="02000504040000020003" pitchFamily="50" charset="0"/>
              </a:rPr>
              <a:t>borrowed from</a:t>
            </a:r>
          </a:p>
          <a:p>
            <a:pPr algn="ctr"/>
            <a:r>
              <a:rPr lang="en-US" sz="3600" b="1" dirty="0">
                <a:solidFill>
                  <a:schemeClr val="accent1"/>
                </a:solidFill>
                <a:latin typeface="DINPro-Light" panose="02000504040000020003" pitchFamily="50" charset="0"/>
              </a:rPr>
              <a:t>Richard Banks</a:t>
            </a:r>
          </a:p>
          <a:p>
            <a:pPr algn="ctr"/>
            <a:r>
              <a:rPr lang="en-US" sz="900" dirty="0">
                <a:solidFill>
                  <a:schemeClr val="accent1"/>
                </a:solidFill>
                <a:latin typeface="DINPro-Light" panose="02000504040000020003" pitchFamily="50" charset="0"/>
              </a:rPr>
              <a:t>Visual Studio ALM MVP, Australia</a:t>
            </a:r>
            <a:endParaRPr lang="en-US" sz="900" dirty="0">
              <a:solidFill>
                <a:schemeClr val="bg1"/>
              </a:solidFill>
            </a:endParaRPr>
          </a:p>
          <a:p>
            <a:pPr algn="ctr"/>
            <a:r>
              <a:rPr lang="en-US" sz="1000" dirty="0">
                <a:solidFill>
                  <a:schemeClr val="accent1"/>
                </a:solidFill>
                <a:latin typeface="DINPro-Light" panose="02000504040000020003" pitchFamily="50" charset="0"/>
              </a:rPr>
              <a:t>http://www.Richard-banks.org</a:t>
            </a:r>
          </a:p>
          <a:p>
            <a:pPr algn="ctr"/>
            <a:r>
              <a:rPr lang="en-AU" sz="1000" dirty="0">
                <a:solidFill>
                  <a:schemeClr val="accent1"/>
                </a:solidFill>
                <a:latin typeface="DINPro-Light" panose="02000504040000020003" pitchFamily="50" charset="0"/>
                <a:hlinkClick r:id="rId2"/>
              </a:rPr>
              <a:t>Http://www.readify.net/</a:t>
            </a:r>
            <a:endParaRPr lang="en-AU" sz="1000" dirty="0">
              <a:solidFill>
                <a:schemeClr val="accent1"/>
              </a:solidFill>
              <a:latin typeface="DINPro-Light" panose="02000504040000020003" pitchFamily="50" charset="0"/>
            </a:endParaRPr>
          </a:p>
          <a:p>
            <a:pPr algn="ctr"/>
            <a:endParaRPr lang="en-AU" sz="1000" dirty="0">
              <a:solidFill>
                <a:schemeClr val="accent1"/>
              </a:solidFill>
              <a:latin typeface="DINPro-Light" panose="02000504040000020003" pitchFamily="50" charset="0"/>
            </a:endParaRPr>
          </a:p>
          <a:p>
            <a:pPr algn="ctr"/>
            <a:r>
              <a:rPr lang="en-AU" sz="1000" dirty="0">
                <a:solidFill>
                  <a:schemeClr val="accent1"/>
                </a:solidFill>
                <a:latin typeface="DINPro-Light" panose="02000504040000020003" pitchFamily="50" charset="0"/>
              </a:rPr>
              <a:t>Which again has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7155" y="3916659"/>
            <a:ext cx="1899138" cy="1899138"/>
          </a:xfrm>
          <a:prstGeom prst="rect">
            <a:avLst/>
          </a:prstGeom>
        </p:spPr>
      </p:pic>
      <p:sp>
        <p:nvSpPr>
          <p:cNvPr id="5" name="Content Placeholder 3">
            <a:extLst>
              <a:ext uri="{FF2B5EF4-FFF2-40B4-BE49-F238E27FC236}">
                <a16:creationId xmlns:a16="http://schemas.microsoft.com/office/drawing/2014/main" id="{BB2E8B0F-7950-44AF-9D1C-661602CF51FF}"/>
              </a:ext>
            </a:extLst>
          </p:cNvPr>
          <p:cNvSpPr txBox="1">
            <a:spLocks/>
          </p:cNvSpPr>
          <p:nvPr/>
        </p:nvSpPr>
        <p:spPr>
          <a:xfrm>
            <a:off x="4538918" y="3768971"/>
            <a:ext cx="2282603" cy="2465584"/>
          </a:xfrm>
          <a:prstGeom prst="rect">
            <a:avLst/>
          </a:prstGeom>
        </p:spPr>
        <p:txBody>
          <a:bodyPr vert="horz" lIns="91440" tIns="45720" rIns="91440" bIns="45720" rtlCol="0" anchor="ctr" anchorCtr="1">
            <a:normAutofit fontScale="92500" lnSpcReduction="2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bg2">
                    <a:lumMod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lgn="ctr"/>
            <a:r>
              <a:rPr lang="en-US" sz="1600" dirty="0">
                <a:solidFill>
                  <a:schemeClr val="accent3">
                    <a:lumMod val="20000"/>
                    <a:lumOff val="80000"/>
                  </a:schemeClr>
                </a:solidFill>
                <a:latin typeface="Source Code Pro Black" panose="020B0809030403020204" pitchFamily="49" charset="0"/>
              </a:rPr>
              <a:t>SHAMELESSLY</a:t>
            </a:r>
          </a:p>
          <a:p>
            <a:pPr algn="ctr"/>
            <a:r>
              <a:rPr lang="en-US" sz="1600" dirty="0">
                <a:solidFill>
                  <a:schemeClr val="accent1"/>
                </a:solidFill>
                <a:latin typeface="DINPro-Light" panose="02000504040000020003" pitchFamily="50" charset="0"/>
              </a:rPr>
              <a:t>borrowed from</a:t>
            </a:r>
          </a:p>
          <a:p>
            <a:pPr algn="ctr"/>
            <a:r>
              <a:rPr lang="en-US" sz="2800" dirty="0">
                <a:solidFill>
                  <a:schemeClr val="bg1"/>
                </a:solidFill>
                <a:latin typeface="Source Sans Pro Black" panose="020B0803030403020204" pitchFamily="34" charset="0"/>
              </a:rPr>
              <a:t>SCOTT  </a:t>
            </a:r>
            <a:r>
              <a:rPr lang="en-US" sz="2400" dirty="0">
                <a:solidFill>
                  <a:schemeClr val="bg1"/>
                </a:solidFill>
                <a:latin typeface="Source Sans Pro Black" panose="020B0803030403020204" pitchFamily="34" charset="0"/>
              </a:rPr>
              <a:t>CHACON</a:t>
            </a:r>
            <a:r>
              <a:rPr lang="en-US" sz="500" dirty="0">
                <a:solidFill>
                  <a:schemeClr val="bg1"/>
                </a:solidFill>
              </a:rPr>
              <a:t> </a:t>
            </a:r>
          </a:p>
          <a:p>
            <a:pPr algn="ctr"/>
            <a:r>
              <a:rPr lang="en-US" sz="800" dirty="0">
                <a:solidFill>
                  <a:schemeClr val="bg1"/>
                </a:solidFill>
              </a:rPr>
              <a:t>2020:  </a:t>
            </a:r>
            <a:r>
              <a:rPr lang="en-US" sz="800" dirty="0" err="1">
                <a:solidFill>
                  <a:schemeClr val="bg1"/>
                </a:solidFill>
              </a:rPr>
              <a:t>Github</a:t>
            </a:r>
            <a:r>
              <a:rPr lang="en-US" sz="800" dirty="0">
                <a:solidFill>
                  <a:schemeClr val="bg1"/>
                </a:solidFill>
              </a:rPr>
              <a:t> R&amp;D Manager</a:t>
            </a:r>
          </a:p>
          <a:p>
            <a:pPr algn="ctr"/>
            <a:r>
              <a:rPr lang="en-US" sz="1100" dirty="0">
                <a:latin typeface="DINPro-Light" panose="02000504040000020003" pitchFamily="50" charset="0"/>
              </a:rPr>
              <a:t>(</a:t>
            </a:r>
            <a:r>
              <a:rPr lang="en-US" sz="1100" dirty="0">
                <a:solidFill>
                  <a:schemeClr val="accent1"/>
                </a:solidFill>
                <a:latin typeface="DINPro-Light" panose="02000504040000020003" pitchFamily="50" charset="0"/>
              </a:rPr>
              <a:t>https://github.com/schacon/git-presentations</a:t>
            </a:r>
          </a:p>
          <a:p>
            <a:pPr algn="ctr"/>
            <a:r>
              <a:rPr lang="en-US" sz="1100" dirty="0">
                <a:solidFill>
                  <a:schemeClr val="accent1"/>
                </a:solidFill>
                <a:latin typeface="DINPro-Light" panose="02000504040000020003" pitchFamily="50" charset="0"/>
                <a:hlinkClick r:id="rId4"/>
              </a:rPr>
              <a:t>http://git-scm.com</a:t>
            </a:r>
            <a:endParaRPr lang="en-US" sz="1100" dirty="0">
              <a:solidFill>
                <a:schemeClr val="accent1"/>
              </a:solidFill>
              <a:latin typeface="DINPro-Light" panose="02000504040000020003" pitchFamily="50" charset="0"/>
            </a:endParaRPr>
          </a:p>
          <a:p>
            <a:pPr algn="ctr"/>
            <a:r>
              <a:rPr lang="en-AU" sz="1100" dirty="0">
                <a:solidFill>
                  <a:schemeClr val="accent1"/>
                </a:solidFill>
                <a:latin typeface="DINPro-Light" panose="02000504040000020003" pitchFamily="50" charset="0"/>
              </a:rPr>
              <a:t>Book:  </a:t>
            </a:r>
            <a:r>
              <a:rPr lang="en-US" sz="1100" dirty="0">
                <a:hlinkClick r:id="rId5"/>
              </a:rPr>
              <a:t>https://git-scm.com/book/en/v2</a:t>
            </a:r>
            <a:endParaRPr lang="en-AU" sz="1100" dirty="0">
              <a:solidFill>
                <a:schemeClr val="accent1"/>
              </a:solidFill>
              <a:latin typeface="DINPro-Light" panose="02000504040000020003" pitchFamily="50" charset="0"/>
            </a:endParaRPr>
          </a:p>
        </p:txBody>
      </p:sp>
      <p:pic>
        <p:nvPicPr>
          <p:cNvPr id="6" name="Picture 2" descr="http://farm5.static.flickr.com/4013/4305783400_40a52cfbfa.jpg">
            <a:extLst>
              <a:ext uri="{FF2B5EF4-FFF2-40B4-BE49-F238E27FC236}">
                <a16:creationId xmlns:a16="http://schemas.microsoft.com/office/drawing/2014/main" id="{DAE75895-541E-4EF5-B0BA-E25E2C1452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73559" y="4090974"/>
            <a:ext cx="2376303" cy="158261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61EE328-BAE5-45C8-85C9-ECB696F11C8F}"/>
              </a:ext>
            </a:extLst>
          </p:cNvPr>
          <p:cNvSpPr txBox="1"/>
          <p:nvPr/>
        </p:nvSpPr>
        <p:spPr>
          <a:xfrm>
            <a:off x="4844227" y="181484"/>
            <a:ext cx="1977294" cy="369332"/>
          </a:xfrm>
          <a:prstGeom prst="rect">
            <a:avLst/>
          </a:prstGeom>
          <a:noFill/>
        </p:spPr>
        <p:txBody>
          <a:bodyPr wrap="square" rtlCol="0">
            <a:spAutoFit/>
          </a:bodyPr>
          <a:lstStyle/>
          <a:p>
            <a:r>
              <a:rPr lang="en-US" dirty="0"/>
              <a:t>A ton of Credits</a:t>
            </a:r>
          </a:p>
        </p:txBody>
      </p:sp>
      <p:sp>
        <p:nvSpPr>
          <p:cNvPr id="7" name="Rectangle 6">
            <a:extLst>
              <a:ext uri="{FF2B5EF4-FFF2-40B4-BE49-F238E27FC236}">
                <a16:creationId xmlns:a16="http://schemas.microsoft.com/office/drawing/2014/main" id="{6573A597-D5BC-4558-9CAB-174BE7D775C7}"/>
              </a:ext>
            </a:extLst>
          </p:cNvPr>
          <p:cNvSpPr/>
          <p:nvPr/>
        </p:nvSpPr>
        <p:spPr>
          <a:xfrm>
            <a:off x="435096" y="550816"/>
            <a:ext cx="2860617" cy="1569660"/>
          </a:xfrm>
          <a:prstGeom prst="rect">
            <a:avLst/>
          </a:prstGeom>
        </p:spPr>
        <p:txBody>
          <a:bodyPr wrap="square">
            <a:spAutoFit/>
          </a:bodyPr>
          <a:lstStyle/>
          <a:p>
            <a:r>
              <a:rPr lang="en-AU" sz="2400" b="1" dirty="0"/>
              <a:t>Taavi Koosaar</a:t>
            </a:r>
          </a:p>
          <a:p>
            <a:r>
              <a:rPr lang="en-AU" b="1" dirty="0"/>
              <a:t>DevOps Consultant, Solidify AB</a:t>
            </a:r>
          </a:p>
          <a:p>
            <a:r>
              <a:rPr lang="en-AU" b="1" dirty="0"/>
              <a:t>Dev Tech MVP</a:t>
            </a:r>
          </a:p>
          <a:p>
            <a:r>
              <a:rPr lang="en-AU" dirty="0"/>
              <a:t>@</a:t>
            </a:r>
            <a:r>
              <a:rPr lang="en-AU" dirty="0" err="1"/>
              <a:t>melborp</a:t>
            </a:r>
            <a:r>
              <a:rPr lang="en-AU" dirty="0"/>
              <a:t> |</a:t>
            </a:r>
          </a:p>
        </p:txBody>
      </p:sp>
      <p:pic>
        <p:nvPicPr>
          <p:cNvPr id="8" name="Picture 7">
            <a:extLst>
              <a:ext uri="{FF2B5EF4-FFF2-40B4-BE49-F238E27FC236}">
                <a16:creationId xmlns:a16="http://schemas.microsoft.com/office/drawing/2014/main" id="{C7ACB689-496D-4059-ADDA-6B302B3F3DBE}"/>
              </a:ext>
            </a:extLst>
          </p:cNvPr>
          <p:cNvPicPr>
            <a:picLocks noChangeAspect="1"/>
          </p:cNvPicPr>
          <p:nvPr/>
        </p:nvPicPr>
        <p:blipFill>
          <a:blip r:embed="rId7"/>
          <a:stretch>
            <a:fillRect/>
          </a:stretch>
        </p:blipFill>
        <p:spPr>
          <a:xfrm>
            <a:off x="2785886" y="670356"/>
            <a:ext cx="1281677" cy="1479248"/>
          </a:xfrm>
          <a:prstGeom prst="rect">
            <a:avLst/>
          </a:prstGeom>
        </p:spPr>
      </p:pic>
      <p:sp>
        <p:nvSpPr>
          <p:cNvPr id="9" name="Rectangle 8">
            <a:extLst>
              <a:ext uri="{FF2B5EF4-FFF2-40B4-BE49-F238E27FC236}">
                <a16:creationId xmlns:a16="http://schemas.microsoft.com/office/drawing/2014/main" id="{F065CE6C-601B-452A-B9E9-BEC642AEE802}"/>
              </a:ext>
            </a:extLst>
          </p:cNvPr>
          <p:cNvSpPr/>
          <p:nvPr/>
        </p:nvSpPr>
        <p:spPr>
          <a:xfrm>
            <a:off x="4325815" y="705522"/>
            <a:ext cx="1770185" cy="1661993"/>
          </a:xfrm>
          <a:prstGeom prst="rect">
            <a:avLst/>
          </a:prstGeom>
        </p:spPr>
        <p:txBody>
          <a:bodyPr wrap="square">
            <a:spAutoFit/>
          </a:bodyPr>
          <a:lstStyle/>
          <a:p>
            <a:r>
              <a:rPr lang="en-AU" sz="2400" b="1" dirty="0"/>
              <a:t>Jens </a:t>
            </a:r>
            <a:r>
              <a:rPr lang="en-AU" sz="2400" b="1" dirty="0" err="1"/>
              <a:t>Målare</a:t>
            </a:r>
            <a:endParaRPr lang="en-AU" sz="2400" b="1" dirty="0"/>
          </a:p>
          <a:p>
            <a:r>
              <a:rPr lang="en-AU" b="1" dirty="0"/>
              <a:t>DevOps Consultant, Solidify AB</a:t>
            </a:r>
          </a:p>
        </p:txBody>
      </p:sp>
      <p:pic>
        <p:nvPicPr>
          <p:cNvPr id="10" name="Picture 9">
            <a:extLst>
              <a:ext uri="{FF2B5EF4-FFF2-40B4-BE49-F238E27FC236}">
                <a16:creationId xmlns:a16="http://schemas.microsoft.com/office/drawing/2014/main" id="{A30E86E6-998E-4FE4-AF1E-1FECE415F793}"/>
              </a:ext>
            </a:extLst>
          </p:cNvPr>
          <p:cNvPicPr>
            <a:picLocks noChangeAspect="1"/>
          </p:cNvPicPr>
          <p:nvPr/>
        </p:nvPicPr>
        <p:blipFill>
          <a:blip r:embed="rId8"/>
          <a:stretch>
            <a:fillRect/>
          </a:stretch>
        </p:blipFill>
        <p:spPr>
          <a:xfrm>
            <a:off x="5770549" y="823029"/>
            <a:ext cx="1824389" cy="1426977"/>
          </a:xfrm>
          <a:prstGeom prst="rect">
            <a:avLst/>
          </a:prstGeom>
        </p:spPr>
      </p:pic>
      <p:pic>
        <p:nvPicPr>
          <p:cNvPr id="1026" name="Picture 2" descr="Bilderesultater for gian ricci">
            <a:extLst>
              <a:ext uri="{FF2B5EF4-FFF2-40B4-BE49-F238E27FC236}">
                <a16:creationId xmlns:a16="http://schemas.microsoft.com/office/drawing/2014/main" id="{1195BA0A-7924-4DF3-998B-EE33AB9EF57F}"/>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841523" y="823029"/>
            <a:ext cx="1565029" cy="156502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8F4E6C68-A60A-482B-9CEA-27CA105A202E}"/>
              </a:ext>
            </a:extLst>
          </p:cNvPr>
          <p:cNvSpPr/>
          <p:nvPr/>
        </p:nvSpPr>
        <p:spPr>
          <a:xfrm>
            <a:off x="8042030" y="670356"/>
            <a:ext cx="1770185" cy="2031325"/>
          </a:xfrm>
          <a:prstGeom prst="rect">
            <a:avLst/>
          </a:prstGeom>
        </p:spPr>
        <p:txBody>
          <a:bodyPr wrap="square">
            <a:spAutoFit/>
          </a:bodyPr>
          <a:lstStyle/>
          <a:p>
            <a:r>
              <a:rPr lang="en-AU" sz="2400" b="1" dirty="0"/>
              <a:t>Gian Maria Ricci</a:t>
            </a:r>
          </a:p>
          <a:p>
            <a:r>
              <a:rPr lang="en-AU" b="1" dirty="0"/>
              <a:t>Italy</a:t>
            </a:r>
          </a:p>
          <a:p>
            <a:r>
              <a:rPr lang="en-AU" b="1" dirty="0"/>
              <a:t>Dev Tech MVP</a:t>
            </a:r>
          </a:p>
          <a:p>
            <a:r>
              <a:rPr lang="en-AU" b="1" dirty="0"/>
              <a:t>@</a:t>
            </a:r>
            <a:r>
              <a:rPr lang="en-AU" b="1" dirty="0" err="1"/>
              <a:t>alkampfer</a:t>
            </a:r>
            <a:endParaRPr lang="en-AU" b="1" dirty="0"/>
          </a:p>
        </p:txBody>
      </p:sp>
      <p:sp>
        <p:nvSpPr>
          <p:cNvPr id="11" name="TextBox 10">
            <a:extLst>
              <a:ext uri="{FF2B5EF4-FFF2-40B4-BE49-F238E27FC236}">
                <a16:creationId xmlns:a16="http://schemas.microsoft.com/office/drawing/2014/main" id="{CDA31AE9-3656-4165-A8F3-FD4487DF533A}"/>
              </a:ext>
            </a:extLst>
          </p:cNvPr>
          <p:cNvSpPr txBox="1"/>
          <p:nvPr/>
        </p:nvSpPr>
        <p:spPr>
          <a:xfrm>
            <a:off x="8042030" y="2596662"/>
            <a:ext cx="2760692" cy="646331"/>
          </a:xfrm>
          <a:prstGeom prst="rect">
            <a:avLst/>
          </a:prstGeom>
          <a:noFill/>
        </p:spPr>
        <p:txBody>
          <a:bodyPr wrap="none" rtlCol="0">
            <a:spAutoFit/>
          </a:bodyPr>
          <a:lstStyle/>
          <a:p>
            <a:r>
              <a:rPr lang="en-AU" b="1" dirty="0"/>
              <a:t>www.codewrecks.com</a:t>
            </a:r>
          </a:p>
          <a:p>
            <a:endParaRPr lang="en-US" dirty="0"/>
          </a:p>
        </p:txBody>
      </p:sp>
    </p:spTree>
    <p:extLst>
      <p:ext uri="{BB962C8B-B14F-4D97-AF65-F5344CB8AC3E}">
        <p14:creationId xmlns:p14="http://schemas.microsoft.com/office/powerpoint/2010/main" val="12545877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417513"/>
            <a:ext cx="11449050" cy="6083300"/>
          </a:xfrm>
        </p:spPr>
        <p:txBody>
          <a:bodyPr>
            <a:normAutofit/>
          </a:bodyPr>
          <a:lstStyle/>
          <a:p>
            <a:pPr algn="ctr"/>
            <a:r>
              <a:rPr lang="en-US" sz="4400" dirty="0">
                <a:latin typeface="DINPro-Light" panose="02000504040000020003" pitchFamily="50" charset="0"/>
              </a:rPr>
              <a:t>Snapshots are not copies!</a:t>
            </a:r>
            <a:endParaRPr lang="en-AU" sz="3600" dirty="0">
              <a:latin typeface="DINPro-Light" panose="02000504040000020003" pitchFamily="50" charset="0"/>
            </a:endParaRPr>
          </a:p>
        </p:txBody>
      </p:sp>
    </p:spTree>
    <p:extLst>
      <p:ext uri="{BB962C8B-B14F-4D97-AF65-F5344CB8AC3E}">
        <p14:creationId xmlns:p14="http://schemas.microsoft.com/office/powerpoint/2010/main" val="134894321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758221-95F3-44DA-AAB3-192E62EEC6EF}"/>
              </a:ext>
            </a:extLst>
          </p:cNvPr>
          <p:cNvSpPr>
            <a:spLocks noGrp="1"/>
          </p:cNvSpPr>
          <p:nvPr>
            <p:ph idx="1"/>
          </p:nvPr>
        </p:nvSpPr>
        <p:spPr/>
        <p:txBody>
          <a:bodyPr/>
          <a:lstStyle/>
          <a:p>
            <a:r>
              <a:rPr lang="en-US" dirty="0"/>
              <a:t>Git thinks of its data more like a series of snapshots of a miniature filesystem. </a:t>
            </a:r>
          </a:p>
          <a:p>
            <a:r>
              <a:rPr lang="en-US" dirty="0"/>
              <a:t>With Git, every time you commit, or save the state of your project, Git basically takes a picture of what all your files look like at that moment and </a:t>
            </a:r>
            <a:r>
              <a:rPr lang="en-US" dirty="0">
                <a:solidFill>
                  <a:srgbClr val="FF0000"/>
                </a:solidFill>
              </a:rPr>
              <a:t>stores a reference</a:t>
            </a:r>
            <a:r>
              <a:rPr lang="en-US" dirty="0"/>
              <a:t> to that snapshot. </a:t>
            </a:r>
          </a:p>
          <a:p>
            <a:r>
              <a:rPr lang="en-US" dirty="0"/>
              <a:t>To be efficient, if files have not changed, Git doesn’t store the file again, just a link to the previous identical file it has already stored. </a:t>
            </a:r>
          </a:p>
          <a:p>
            <a:r>
              <a:rPr lang="en-US" dirty="0"/>
              <a:t>Git thinks about its data more like a </a:t>
            </a:r>
            <a:r>
              <a:rPr lang="en-US" b="1" dirty="0"/>
              <a:t>stream of snapshots</a:t>
            </a:r>
            <a:r>
              <a:rPr lang="en-US" dirty="0"/>
              <a:t>.</a:t>
            </a:r>
          </a:p>
        </p:txBody>
      </p:sp>
    </p:spTree>
    <p:extLst>
      <p:ext uri="{BB962C8B-B14F-4D97-AF65-F5344CB8AC3E}">
        <p14:creationId xmlns:p14="http://schemas.microsoft.com/office/powerpoint/2010/main" val="2608750274"/>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toring data as changes to a base version of each file.">
            <a:extLst>
              <a:ext uri="{FF2B5EF4-FFF2-40B4-BE49-F238E27FC236}">
                <a16:creationId xmlns:a16="http://schemas.microsoft.com/office/drawing/2014/main" id="{8BC29397-FFE6-44D3-A4D1-ED1380676D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0754" y="354170"/>
            <a:ext cx="7620000" cy="29527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it stores data as snapshots of the project over time.">
            <a:extLst>
              <a:ext uri="{FF2B5EF4-FFF2-40B4-BE49-F238E27FC236}">
                <a16:creationId xmlns:a16="http://schemas.microsoft.com/office/drawing/2014/main" id="{FFC7BF91-C7DD-4095-8741-4AA6300C53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0754" y="3551081"/>
            <a:ext cx="7620000" cy="290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4384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6E87AD-D35D-4BCA-91E8-AADAF8C1CD7B}"/>
              </a:ext>
            </a:extLst>
          </p:cNvPr>
          <p:cNvSpPr>
            <a:spLocks noGrp="1"/>
          </p:cNvSpPr>
          <p:nvPr>
            <p:ph idx="1"/>
          </p:nvPr>
        </p:nvSpPr>
        <p:spPr/>
        <p:txBody>
          <a:bodyPr>
            <a:normAutofit/>
          </a:bodyPr>
          <a:lstStyle/>
          <a:p>
            <a:r>
              <a:rPr lang="en-US" sz="4400" dirty="0"/>
              <a:t>Git is a distributed system</a:t>
            </a:r>
          </a:p>
        </p:txBody>
      </p:sp>
    </p:spTree>
    <p:extLst>
      <p:ext uri="{BB962C8B-B14F-4D97-AF65-F5344CB8AC3E}">
        <p14:creationId xmlns:p14="http://schemas.microsoft.com/office/powerpoint/2010/main" val="3825782654"/>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2309" y="205522"/>
            <a:ext cx="15568986" cy="4030590"/>
          </a:xfrm>
          <a:prstGeom prst="rect">
            <a:avLst/>
          </a:prstGeom>
        </p:spPr>
      </p:pic>
      <p:sp>
        <p:nvSpPr>
          <p:cNvPr id="2" name="Content Placeholder 1"/>
          <p:cNvSpPr>
            <a:spLocks noGrp="1"/>
          </p:cNvSpPr>
          <p:nvPr>
            <p:ph idx="1"/>
          </p:nvPr>
        </p:nvSpPr>
        <p:spPr/>
        <p:txBody>
          <a:bodyPr/>
          <a:lstStyle/>
          <a:p>
            <a:r>
              <a:rPr lang="nb-NO" dirty="0"/>
              <a:t> </a:t>
            </a:r>
            <a:endParaRPr lang="en-GB" dirty="0"/>
          </a:p>
        </p:txBody>
      </p:sp>
      <p:cxnSp>
        <p:nvCxnSpPr>
          <p:cNvPr id="12" name="Straight Arrow Connector 11"/>
          <p:cNvCxnSpPr/>
          <p:nvPr/>
        </p:nvCxnSpPr>
        <p:spPr>
          <a:xfrm>
            <a:off x="3209731" y="1611761"/>
            <a:ext cx="1119673" cy="2557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ight Arrow 12"/>
          <p:cNvSpPr/>
          <p:nvPr/>
        </p:nvSpPr>
        <p:spPr>
          <a:xfrm rot="16709399">
            <a:off x="5020207" y="2661431"/>
            <a:ext cx="2507431" cy="3536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ight Arrow 13"/>
          <p:cNvSpPr/>
          <p:nvPr/>
        </p:nvSpPr>
        <p:spPr>
          <a:xfrm rot="19076677">
            <a:off x="5716645" y="2796077"/>
            <a:ext cx="3869724" cy="3536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ight Arrow 14"/>
          <p:cNvSpPr/>
          <p:nvPr/>
        </p:nvSpPr>
        <p:spPr>
          <a:xfrm rot="14355022">
            <a:off x="2282647" y="2771936"/>
            <a:ext cx="2847735" cy="3536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p:nvSpPr>
        <p:spPr>
          <a:xfrm>
            <a:off x="3913022" y="3033051"/>
            <a:ext cx="228940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Cloning</a:t>
            </a:r>
          </a:p>
        </p:txBody>
      </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83451" y="4265837"/>
            <a:ext cx="1280673" cy="1921009"/>
          </a:xfrm>
          <a:prstGeom prst="rect">
            <a:avLst/>
          </a:prstGeom>
        </p:spPr>
      </p:pic>
      <p:sp>
        <p:nvSpPr>
          <p:cNvPr id="18" name="Rounded Rectangle 17"/>
          <p:cNvSpPr/>
          <p:nvPr/>
        </p:nvSpPr>
        <p:spPr>
          <a:xfrm>
            <a:off x="3974841" y="5854582"/>
            <a:ext cx="2360645" cy="752150"/>
          </a:xfrm>
          <a:prstGeom prst="roundRect">
            <a:avLst/>
          </a:prstGeom>
          <a:solidFill>
            <a:srgbClr val="92D05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nb-NO" dirty="0"/>
              <a:t>Workspace</a:t>
            </a:r>
            <a:endParaRPr lang="en-GB" dirty="0"/>
          </a:p>
        </p:txBody>
      </p:sp>
      <p:sp>
        <p:nvSpPr>
          <p:cNvPr id="19" name="Up-Down Arrow 18"/>
          <p:cNvSpPr/>
          <p:nvPr/>
        </p:nvSpPr>
        <p:spPr>
          <a:xfrm>
            <a:off x="5122506" y="5363780"/>
            <a:ext cx="177282" cy="49080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Left-Right Arrow 20"/>
          <p:cNvSpPr/>
          <p:nvPr/>
        </p:nvSpPr>
        <p:spPr>
          <a:xfrm>
            <a:off x="3164124" y="6046237"/>
            <a:ext cx="810717" cy="14060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3370523" y="5858139"/>
            <a:ext cx="478016" cy="261610"/>
          </a:xfrm>
          <a:prstGeom prst="rect">
            <a:avLst/>
          </a:prstGeom>
          <a:noFill/>
        </p:spPr>
        <p:txBody>
          <a:bodyPr wrap="none" rtlCol="0">
            <a:spAutoFit/>
          </a:bodyPr>
          <a:lstStyle/>
          <a:p>
            <a:r>
              <a:rPr lang="nb-NO" sz="1100" dirty="0"/>
              <a:t>Code</a:t>
            </a:r>
            <a:endParaRPr lang="en-GB" sz="1100" dirty="0"/>
          </a:p>
        </p:txBody>
      </p:sp>
      <p:sp>
        <p:nvSpPr>
          <p:cNvPr id="25" name="TextBox 24"/>
          <p:cNvSpPr txBox="1"/>
          <p:nvPr/>
        </p:nvSpPr>
        <p:spPr>
          <a:xfrm>
            <a:off x="5339621" y="5494068"/>
            <a:ext cx="1401346" cy="261610"/>
          </a:xfrm>
          <a:prstGeom prst="rect">
            <a:avLst/>
          </a:prstGeom>
          <a:noFill/>
        </p:spPr>
        <p:txBody>
          <a:bodyPr wrap="none" rtlCol="0">
            <a:spAutoFit/>
          </a:bodyPr>
          <a:lstStyle/>
          <a:p>
            <a:r>
              <a:rPr lang="nb-NO" sz="1100" dirty="0"/>
              <a:t>Commit, (Stage), Add</a:t>
            </a:r>
            <a:endParaRPr lang="en-GB" sz="1100" dirty="0"/>
          </a:p>
        </p:txBody>
      </p:sp>
      <p:sp>
        <p:nvSpPr>
          <p:cNvPr id="26" name="TextBox 25"/>
          <p:cNvSpPr txBox="1"/>
          <p:nvPr/>
        </p:nvSpPr>
        <p:spPr>
          <a:xfrm>
            <a:off x="6875592" y="3686753"/>
            <a:ext cx="1117614" cy="261610"/>
          </a:xfrm>
          <a:prstGeom prst="rect">
            <a:avLst/>
          </a:prstGeom>
          <a:noFill/>
        </p:spPr>
        <p:txBody>
          <a:bodyPr wrap="none" rtlCol="0">
            <a:spAutoFit/>
          </a:bodyPr>
          <a:lstStyle/>
          <a:p>
            <a:r>
              <a:rPr lang="nb-NO" sz="1100" dirty="0"/>
              <a:t>Fetch, Pull, Push</a:t>
            </a:r>
            <a:endParaRPr lang="en-GB" sz="1100" dirty="0"/>
          </a:p>
        </p:txBody>
      </p:sp>
      <p:sp>
        <p:nvSpPr>
          <p:cNvPr id="9" name="Rounded Rectangle 8"/>
          <p:cNvSpPr/>
          <p:nvPr/>
        </p:nvSpPr>
        <p:spPr>
          <a:xfrm>
            <a:off x="3974841" y="4169462"/>
            <a:ext cx="2360645" cy="1194318"/>
          </a:xfrm>
          <a:prstGeom prst="roundRect">
            <a:avLst/>
          </a:prstGeom>
          <a:solidFill>
            <a:srgbClr val="FFC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nb-NO" dirty="0"/>
              <a:t>Git repo(sitory) </a:t>
            </a:r>
          </a:p>
          <a:p>
            <a:pPr algn="ctr"/>
            <a:r>
              <a:rPr lang="nb-NO" dirty="0"/>
              <a:t>Local</a:t>
            </a:r>
            <a:endParaRPr lang="en-GB" dirty="0"/>
          </a:p>
        </p:txBody>
      </p:sp>
      <p:sp>
        <p:nvSpPr>
          <p:cNvPr id="23" name="Rounded Rectangle 8">
            <a:extLst>
              <a:ext uri="{FF2B5EF4-FFF2-40B4-BE49-F238E27FC236}">
                <a16:creationId xmlns:a16="http://schemas.microsoft.com/office/drawing/2014/main" id="{B93177B9-58B7-4F0B-84E2-E6A7A18EE597}"/>
              </a:ext>
            </a:extLst>
          </p:cNvPr>
          <p:cNvSpPr/>
          <p:nvPr/>
        </p:nvSpPr>
        <p:spPr>
          <a:xfrm>
            <a:off x="1265213" y="510810"/>
            <a:ext cx="2360645" cy="1194318"/>
          </a:xfrm>
          <a:prstGeom prst="roundRect">
            <a:avLst/>
          </a:prstGeom>
          <a:solidFill>
            <a:srgbClr val="FFC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nb-NO" dirty="0"/>
              <a:t>Git repo(sitory) </a:t>
            </a:r>
          </a:p>
          <a:p>
            <a:pPr algn="ctr"/>
            <a:r>
              <a:rPr lang="nb-NO" dirty="0"/>
              <a:t>Some remote site</a:t>
            </a:r>
            <a:endParaRPr lang="en-GB" dirty="0"/>
          </a:p>
        </p:txBody>
      </p:sp>
      <p:sp>
        <p:nvSpPr>
          <p:cNvPr id="27" name="Rounded Rectangle 8">
            <a:extLst>
              <a:ext uri="{FF2B5EF4-FFF2-40B4-BE49-F238E27FC236}">
                <a16:creationId xmlns:a16="http://schemas.microsoft.com/office/drawing/2014/main" id="{E442AE78-4522-422E-A914-DB3322039B8B}"/>
              </a:ext>
            </a:extLst>
          </p:cNvPr>
          <p:cNvSpPr/>
          <p:nvPr/>
        </p:nvSpPr>
        <p:spPr>
          <a:xfrm>
            <a:off x="5057726" y="380513"/>
            <a:ext cx="2360645" cy="1194318"/>
          </a:xfrm>
          <a:prstGeom prst="roundRect">
            <a:avLst/>
          </a:prstGeom>
          <a:solidFill>
            <a:srgbClr val="FFC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nb-NO" dirty="0"/>
              <a:t>Git repo(sitory) </a:t>
            </a:r>
          </a:p>
          <a:p>
            <a:pPr algn="ctr"/>
            <a:r>
              <a:rPr lang="nb-NO" dirty="0"/>
              <a:t>Github</a:t>
            </a:r>
            <a:endParaRPr lang="en-GB" dirty="0"/>
          </a:p>
        </p:txBody>
      </p:sp>
      <p:sp>
        <p:nvSpPr>
          <p:cNvPr id="28" name="Rounded Rectangle 8">
            <a:extLst>
              <a:ext uri="{FF2B5EF4-FFF2-40B4-BE49-F238E27FC236}">
                <a16:creationId xmlns:a16="http://schemas.microsoft.com/office/drawing/2014/main" id="{C3BC22D2-7B27-48BC-B468-B92C1D043742}"/>
              </a:ext>
            </a:extLst>
          </p:cNvPr>
          <p:cNvSpPr/>
          <p:nvPr/>
        </p:nvSpPr>
        <p:spPr>
          <a:xfrm>
            <a:off x="8279358" y="417443"/>
            <a:ext cx="2360645" cy="1194318"/>
          </a:xfrm>
          <a:prstGeom prst="roundRect">
            <a:avLst/>
          </a:prstGeom>
          <a:solidFill>
            <a:srgbClr val="FFC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nb-NO" dirty="0"/>
              <a:t>Git repo(sitory) </a:t>
            </a:r>
          </a:p>
          <a:p>
            <a:pPr algn="ctr"/>
            <a:r>
              <a:rPr lang="nb-NO" dirty="0"/>
              <a:t>Azure DevOps</a:t>
            </a:r>
            <a:endParaRPr lang="en-GB" dirty="0"/>
          </a:p>
        </p:txBody>
      </p:sp>
      <p:sp>
        <p:nvSpPr>
          <p:cNvPr id="20" name="Rounded Rectangle 8">
            <a:extLst>
              <a:ext uri="{FF2B5EF4-FFF2-40B4-BE49-F238E27FC236}">
                <a16:creationId xmlns:a16="http://schemas.microsoft.com/office/drawing/2014/main" id="{5AE6290A-F9F1-4AFF-B107-2E71111B6BE2}"/>
              </a:ext>
            </a:extLst>
          </p:cNvPr>
          <p:cNvSpPr/>
          <p:nvPr/>
        </p:nvSpPr>
        <p:spPr>
          <a:xfrm>
            <a:off x="9064965" y="4185873"/>
            <a:ext cx="2360645" cy="1194318"/>
          </a:xfrm>
          <a:prstGeom prst="roundRect">
            <a:avLst/>
          </a:prstGeom>
          <a:solidFill>
            <a:srgbClr val="FFC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nb-NO" dirty="0"/>
              <a:t>Git repo(sitory) </a:t>
            </a:r>
          </a:p>
          <a:p>
            <a:pPr algn="ctr"/>
            <a:r>
              <a:rPr lang="nb-NO" dirty="0"/>
              <a:t>Local</a:t>
            </a:r>
            <a:endParaRPr lang="en-GB" dirty="0"/>
          </a:p>
        </p:txBody>
      </p:sp>
      <p:sp>
        <p:nvSpPr>
          <p:cNvPr id="29" name="Rounded Rectangle 17">
            <a:extLst>
              <a:ext uri="{FF2B5EF4-FFF2-40B4-BE49-F238E27FC236}">
                <a16:creationId xmlns:a16="http://schemas.microsoft.com/office/drawing/2014/main" id="{184BCA93-FA55-467C-8F2C-2BE62C6F35D6}"/>
              </a:ext>
            </a:extLst>
          </p:cNvPr>
          <p:cNvSpPr/>
          <p:nvPr/>
        </p:nvSpPr>
        <p:spPr>
          <a:xfrm>
            <a:off x="6614957" y="5533913"/>
            <a:ext cx="2360645" cy="752150"/>
          </a:xfrm>
          <a:prstGeom prst="roundRect">
            <a:avLst/>
          </a:prstGeom>
          <a:solidFill>
            <a:srgbClr val="92D05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nb-NO" dirty="0"/>
              <a:t>Workspace</a:t>
            </a:r>
            <a:endParaRPr lang="en-GB" dirty="0"/>
          </a:p>
        </p:txBody>
      </p:sp>
      <p:sp>
        <p:nvSpPr>
          <p:cNvPr id="30" name="Rounded Rectangle 17">
            <a:extLst>
              <a:ext uri="{FF2B5EF4-FFF2-40B4-BE49-F238E27FC236}">
                <a16:creationId xmlns:a16="http://schemas.microsoft.com/office/drawing/2014/main" id="{D7BDA7D1-0044-4F60-8C95-8845A1D771B9}"/>
              </a:ext>
            </a:extLst>
          </p:cNvPr>
          <p:cNvSpPr/>
          <p:nvPr/>
        </p:nvSpPr>
        <p:spPr>
          <a:xfrm>
            <a:off x="6849415" y="5774306"/>
            <a:ext cx="2360645" cy="752150"/>
          </a:xfrm>
          <a:prstGeom prst="roundRect">
            <a:avLst/>
          </a:prstGeom>
          <a:solidFill>
            <a:srgbClr val="92D05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nb-NO" dirty="0"/>
              <a:t>Workspace</a:t>
            </a:r>
            <a:endParaRPr lang="en-GB" dirty="0"/>
          </a:p>
        </p:txBody>
      </p:sp>
      <p:sp>
        <p:nvSpPr>
          <p:cNvPr id="31" name="Up-Down Arrow 18">
            <a:extLst>
              <a:ext uri="{FF2B5EF4-FFF2-40B4-BE49-F238E27FC236}">
                <a16:creationId xmlns:a16="http://schemas.microsoft.com/office/drawing/2014/main" id="{6627785B-716F-4C63-A9D5-415EC5C364B1}"/>
              </a:ext>
            </a:extLst>
          </p:cNvPr>
          <p:cNvSpPr/>
          <p:nvPr/>
        </p:nvSpPr>
        <p:spPr>
          <a:xfrm rot="18354489">
            <a:off x="6407406" y="5179333"/>
            <a:ext cx="177282" cy="49080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ight Arrow 12">
            <a:extLst>
              <a:ext uri="{FF2B5EF4-FFF2-40B4-BE49-F238E27FC236}">
                <a16:creationId xmlns:a16="http://schemas.microsoft.com/office/drawing/2014/main" id="{08027A17-AD13-4D08-A2D8-ACDA4E60CDB3}"/>
              </a:ext>
            </a:extLst>
          </p:cNvPr>
          <p:cNvSpPr/>
          <p:nvPr/>
        </p:nvSpPr>
        <p:spPr>
          <a:xfrm rot="16200000">
            <a:off x="8620702" y="2740024"/>
            <a:ext cx="2610142" cy="3536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3" name="Right Arrow 12">
            <a:extLst>
              <a:ext uri="{FF2B5EF4-FFF2-40B4-BE49-F238E27FC236}">
                <a16:creationId xmlns:a16="http://schemas.microsoft.com/office/drawing/2014/main" id="{614060D8-BCED-442F-92E0-7F9E87248F24}"/>
              </a:ext>
            </a:extLst>
          </p:cNvPr>
          <p:cNvSpPr/>
          <p:nvPr/>
        </p:nvSpPr>
        <p:spPr>
          <a:xfrm>
            <a:off x="6335486" y="4569535"/>
            <a:ext cx="2729479" cy="3536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4" name="Rounded Rectangle 17">
            <a:extLst>
              <a:ext uri="{FF2B5EF4-FFF2-40B4-BE49-F238E27FC236}">
                <a16:creationId xmlns:a16="http://schemas.microsoft.com/office/drawing/2014/main" id="{61E3F4A0-A31F-48E4-B8D0-E2DA3145B221}"/>
              </a:ext>
            </a:extLst>
          </p:cNvPr>
          <p:cNvSpPr/>
          <p:nvPr/>
        </p:nvSpPr>
        <p:spPr>
          <a:xfrm>
            <a:off x="9345264" y="5848359"/>
            <a:ext cx="2360645" cy="752150"/>
          </a:xfrm>
          <a:prstGeom prst="roundRect">
            <a:avLst/>
          </a:prstGeom>
          <a:solidFill>
            <a:srgbClr val="92D05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nb-NO" dirty="0"/>
              <a:t>Workspace</a:t>
            </a:r>
            <a:endParaRPr lang="en-GB" dirty="0"/>
          </a:p>
        </p:txBody>
      </p:sp>
      <p:sp>
        <p:nvSpPr>
          <p:cNvPr id="35" name="Up-Down Arrow 18">
            <a:extLst>
              <a:ext uri="{FF2B5EF4-FFF2-40B4-BE49-F238E27FC236}">
                <a16:creationId xmlns:a16="http://schemas.microsoft.com/office/drawing/2014/main" id="{60EE16E8-A760-46E8-B2E2-936E85991BD2}"/>
              </a:ext>
            </a:extLst>
          </p:cNvPr>
          <p:cNvSpPr/>
          <p:nvPr/>
        </p:nvSpPr>
        <p:spPr>
          <a:xfrm>
            <a:off x="10492929" y="5357557"/>
            <a:ext cx="177282" cy="49080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14312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500"/>
                                        <p:tgtEl>
                                          <p:spTgt spid="3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9" grpId="0" animBg="1"/>
      <p:bldP spid="30" grpId="0" animBg="1"/>
      <p:bldP spid="31" grpId="0" animBg="1"/>
      <p:bldP spid="32" grpId="0" animBg="1"/>
      <p:bldP spid="33" grpId="0" animBg="1"/>
      <p:bldP spid="34" grpId="0" animBg="1"/>
      <p:bldP spid="3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35534" y="37292"/>
            <a:ext cx="6232849" cy="584775"/>
          </a:xfrm>
          <a:prstGeom prst="rect">
            <a:avLst/>
          </a:prstGeom>
          <a:noFill/>
        </p:spPr>
        <p:txBody>
          <a:bodyPr wrap="square" rtlCol="0">
            <a:spAutoFit/>
          </a:bodyPr>
          <a:lstStyle/>
          <a:p>
            <a:r>
              <a:rPr lang="nb-NO" sz="3200" dirty="0"/>
              <a:t>Repository models</a:t>
            </a:r>
            <a:endParaRPr lang="en-GB" sz="3200" dirty="0"/>
          </a:p>
        </p:txBody>
      </p:sp>
      <p:pic>
        <p:nvPicPr>
          <p:cNvPr id="4" name="Picture 3"/>
          <p:cNvPicPr>
            <a:picLocks noChangeAspect="1"/>
          </p:cNvPicPr>
          <p:nvPr/>
        </p:nvPicPr>
        <p:blipFill>
          <a:blip r:embed="rId3"/>
          <a:stretch>
            <a:fillRect/>
          </a:stretch>
        </p:blipFill>
        <p:spPr>
          <a:xfrm>
            <a:off x="655950" y="1071365"/>
            <a:ext cx="4704762" cy="2200000"/>
          </a:xfrm>
          <a:prstGeom prst="rect">
            <a:avLst/>
          </a:prstGeom>
        </p:spPr>
      </p:pic>
      <p:sp>
        <p:nvSpPr>
          <p:cNvPr id="5" name="Rectangle 4"/>
          <p:cNvSpPr/>
          <p:nvPr/>
        </p:nvSpPr>
        <p:spPr>
          <a:xfrm>
            <a:off x="655950" y="1071365"/>
            <a:ext cx="1116268" cy="923330"/>
          </a:xfrm>
          <a:prstGeom prst="rect">
            <a:avLst/>
          </a:prstGeom>
          <a:noFill/>
        </p:spPr>
        <p:txBody>
          <a:bodyPr wrap="none" lIns="91440" tIns="45720" rIns="91440" bIns="45720">
            <a:spAutoFit/>
          </a:bodyPr>
          <a:lstStyle/>
          <a:p>
            <a:pPr algn="ctr"/>
            <a:r>
              <a:rPr lang="en-US" sz="5400" b="1" dirty="0" err="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Std</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6" name="Picture 5"/>
          <p:cNvPicPr>
            <a:picLocks noChangeAspect="1"/>
          </p:cNvPicPr>
          <p:nvPr/>
        </p:nvPicPr>
        <p:blipFill>
          <a:blip r:embed="rId4"/>
          <a:stretch>
            <a:fillRect/>
          </a:stretch>
        </p:blipFill>
        <p:spPr>
          <a:xfrm>
            <a:off x="6762941" y="1624316"/>
            <a:ext cx="4619048" cy="1761905"/>
          </a:xfrm>
          <a:prstGeom prst="rect">
            <a:avLst/>
          </a:prstGeom>
        </p:spPr>
      </p:pic>
      <p:sp>
        <p:nvSpPr>
          <p:cNvPr id="7" name="Rectangle 6"/>
          <p:cNvSpPr/>
          <p:nvPr/>
        </p:nvSpPr>
        <p:spPr>
          <a:xfrm>
            <a:off x="7003726" y="855363"/>
            <a:ext cx="4137478" cy="830997"/>
          </a:xfrm>
          <a:prstGeom prst="rect">
            <a:avLst/>
          </a:prstGeom>
          <a:noFill/>
        </p:spPr>
        <p:txBody>
          <a:bodyPr wrap="none" lIns="91440" tIns="45720" rIns="91440" bIns="45720">
            <a:spAutoFit/>
          </a:bodyPr>
          <a:lstStyle/>
          <a:p>
            <a:pPr algn="ctr"/>
            <a:r>
              <a:rPr lang="en-US" sz="2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Integration Manager Workflow</a:t>
            </a:r>
          </a:p>
          <a:p>
            <a:pPr algn="ctr"/>
            <a:r>
              <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Aka </a:t>
            </a:r>
            <a:r>
              <a:rPr lang="en-US" sz="2400" b="1" dirty="0" err="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Github</a:t>
            </a:r>
            <a:r>
              <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-style, Open Source</a:t>
            </a:r>
            <a:endParaRPr lang="en-US" sz="2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8" name="Picture 7"/>
          <p:cNvPicPr>
            <a:picLocks noChangeAspect="1"/>
          </p:cNvPicPr>
          <p:nvPr/>
        </p:nvPicPr>
        <p:blipFill>
          <a:blip r:embed="rId5"/>
          <a:stretch>
            <a:fillRect/>
          </a:stretch>
        </p:blipFill>
        <p:spPr>
          <a:xfrm>
            <a:off x="3358520" y="3856140"/>
            <a:ext cx="5819048" cy="2312049"/>
          </a:xfrm>
          <a:prstGeom prst="rect">
            <a:avLst/>
          </a:prstGeom>
        </p:spPr>
      </p:pic>
      <p:sp>
        <p:nvSpPr>
          <p:cNvPr id="9" name="Rectangle 8"/>
          <p:cNvSpPr/>
          <p:nvPr/>
        </p:nvSpPr>
        <p:spPr>
          <a:xfrm>
            <a:off x="3696849" y="3169731"/>
            <a:ext cx="4098301" cy="769441"/>
          </a:xfrm>
          <a:prstGeom prst="rect">
            <a:avLst/>
          </a:prstGeom>
          <a:noFill/>
        </p:spPr>
        <p:txBody>
          <a:bodyPr wrap="none" lIns="91440" tIns="45720" rIns="91440" bIns="45720">
            <a:spAutoFit/>
          </a:bodyPr>
          <a:lstStyle/>
          <a:p>
            <a:pPr algn="ctr"/>
            <a:r>
              <a:rPr lang="en-US" sz="4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Massive Projects</a:t>
            </a:r>
          </a:p>
        </p:txBody>
      </p:sp>
      <p:sp>
        <p:nvSpPr>
          <p:cNvPr id="2" name="Footer Placeholder 1"/>
          <p:cNvSpPr>
            <a:spLocks noGrp="1"/>
          </p:cNvSpPr>
          <p:nvPr>
            <p:ph type="ftr" sz="quarter" idx="11"/>
          </p:nvPr>
        </p:nvSpPr>
        <p:spPr>
          <a:xfrm>
            <a:off x="0" y="5969000"/>
            <a:ext cx="7305675" cy="279400"/>
          </a:xfrm>
          <a:prstGeom prst="rect">
            <a:avLst/>
          </a:prstGeom>
        </p:spPr>
        <p:txBody>
          <a:bodyPr/>
          <a:lstStyle/>
          <a:p>
            <a:r>
              <a:rPr lang="en-GB" dirty="0"/>
              <a:t>Solidify- Terje Sandstrøm  2020</a:t>
            </a:r>
          </a:p>
        </p:txBody>
      </p:sp>
    </p:spTree>
    <p:extLst>
      <p:ext uri="{BB962C8B-B14F-4D97-AF65-F5344CB8AC3E}">
        <p14:creationId xmlns:p14="http://schemas.microsoft.com/office/powerpoint/2010/main" val="36074686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055C87CA-E738-4EBA-ACCF-F71219C86037}"/>
              </a:ext>
            </a:extLst>
          </p:cNvPr>
          <p:cNvSpPr/>
          <p:nvPr/>
        </p:nvSpPr>
        <p:spPr>
          <a:xfrm>
            <a:off x="10313213" y="3573171"/>
            <a:ext cx="1448410" cy="8924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a:t>
            </a:r>
          </a:p>
        </p:txBody>
      </p:sp>
      <p:sp>
        <p:nvSpPr>
          <p:cNvPr id="12" name="Oval 11">
            <a:extLst>
              <a:ext uri="{FF2B5EF4-FFF2-40B4-BE49-F238E27FC236}">
                <a16:creationId xmlns:a16="http://schemas.microsoft.com/office/drawing/2014/main" id="{1021EAA0-E6E5-4B3D-9761-632B8E766952}"/>
              </a:ext>
            </a:extLst>
          </p:cNvPr>
          <p:cNvSpPr/>
          <p:nvPr/>
        </p:nvSpPr>
        <p:spPr>
          <a:xfrm>
            <a:off x="9435389" y="3941674"/>
            <a:ext cx="1448410" cy="8924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a:t>
            </a:r>
          </a:p>
        </p:txBody>
      </p:sp>
      <p:sp>
        <p:nvSpPr>
          <p:cNvPr id="3" name="Oval 2">
            <a:extLst>
              <a:ext uri="{FF2B5EF4-FFF2-40B4-BE49-F238E27FC236}">
                <a16:creationId xmlns:a16="http://schemas.microsoft.com/office/drawing/2014/main" id="{77CC1D11-1D59-4911-974A-96E6910BE9F7}"/>
              </a:ext>
            </a:extLst>
          </p:cNvPr>
          <p:cNvSpPr/>
          <p:nvPr/>
        </p:nvSpPr>
        <p:spPr>
          <a:xfrm>
            <a:off x="965606" y="4491533"/>
            <a:ext cx="1448410" cy="8924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a:t>
            </a:r>
          </a:p>
        </p:txBody>
      </p:sp>
      <p:sp>
        <p:nvSpPr>
          <p:cNvPr id="4" name="Oval 3">
            <a:extLst>
              <a:ext uri="{FF2B5EF4-FFF2-40B4-BE49-F238E27FC236}">
                <a16:creationId xmlns:a16="http://schemas.microsoft.com/office/drawing/2014/main" id="{C4A6F118-5D5D-4BA2-A087-B6CE0E2A62D0}"/>
              </a:ext>
            </a:extLst>
          </p:cNvPr>
          <p:cNvSpPr/>
          <p:nvPr/>
        </p:nvSpPr>
        <p:spPr>
          <a:xfrm>
            <a:off x="3000386" y="4457243"/>
            <a:ext cx="1886167" cy="1105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a:t>
            </a:r>
          </a:p>
        </p:txBody>
      </p:sp>
      <p:sp>
        <p:nvSpPr>
          <p:cNvPr id="5" name="Oval 4">
            <a:extLst>
              <a:ext uri="{FF2B5EF4-FFF2-40B4-BE49-F238E27FC236}">
                <a16:creationId xmlns:a16="http://schemas.microsoft.com/office/drawing/2014/main" id="{6AEBD374-1ADD-4B7B-B23E-72B2D210A731}"/>
              </a:ext>
            </a:extLst>
          </p:cNvPr>
          <p:cNvSpPr/>
          <p:nvPr/>
        </p:nvSpPr>
        <p:spPr>
          <a:xfrm>
            <a:off x="5989929" y="4819498"/>
            <a:ext cx="1448410" cy="8924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a:t>
            </a:r>
          </a:p>
        </p:txBody>
      </p:sp>
      <p:sp>
        <p:nvSpPr>
          <p:cNvPr id="6" name="Oval 5">
            <a:extLst>
              <a:ext uri="{FF2B5EF4-FFF2-40B4-BE49-F238E27FC236}">
                <a16:creationId xmlns:a16="http://schemas.microsoft.com/office/drawing/2014/main" id="{E4192F12-2BDD-4D0F-A400-B323005F5C90}"/>
              </a:ext>
            </a:extLst>
          </p:cNvPr>
          <p:cNvSpPr/>
          <p:nvPr/>
        </p:nvSpPr>
        <p:spPr>
          <a:xfrm>
            <a:off x="8711184" y="4373271"/>
            <a:ext cx="1448410" cy="8924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a:t>
            </a:r>
          </a:p>
        </p:txBody>
      </p:sp>
      <p:sp>
        <p:nvSpPr>
          <p:cNvPr id="7" name="Cloud 6">
            <a:extLst>
              <a:ext uri="{FF2B5EF4-FFF2-40B4-BE49-F238E27FC236}">
                <a16:creationId xmlns:a16="http://schemas.microsoft.com/office/drawing/2014/main" id="{82048FD8-C5E6-45DB-B8FC-5F492387B258}"/>
              </a:ext>
            </a:extLst>
          </p:cNvPr>
          <p:cNvSpPr/>
          <p:nvPr/>
        </p:nvSpPr>
        <p:spPr>
          <a:xfrm>
            <a:off x="519379" y="219456"/>
            <a:ext cx="10965485" cy="3592677"/>
          </a:xfrm>
          <a:prstGeom prst="cloud">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47FFB2C-DAF0-4371-B8AB-EE6E38760872}"/>
              </a:ext>
            </a:extLst>
          </p:cNvPr>
          <p:cNvSpPr/>
          <p:nvPr/>
        </p:nvSpPr>
        <p:spPr>
          <a:xfrm>
            <a:off x="1922678" y="1027786"/>
            <a:ext cx="1448410" cy="8924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a:t>
            </a:r>
          </a:p>
        </p:txBody>
      </p:sp>
      <p:sp>
        <p:nvSpPr>
          <p:cNvPr id="9" name="Oval 8">
            <a:extLst>
              <a:ext uri="{FF2B5EF4-FFF2-40B4-BE49-F238E27FC236}">
                <a16:creationId xmlns:a16="http://schemas.microsoft.com/office/drawing/2014/main" id="{E3B077DF-A52E-4701-9994-8E9E35F3B460}"/>
              </a:ext>
            </a:extLst>
          </p:cNvPr>
          <p:cNvSpPr/>
          <p:nvPr/>
        </p:nvSpPr>
        <p:spPr>
          <a:xfrm>
            <a:off x="3731907" y="1757477"/>
            <a:ext cx="1448410" cy="8924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a:t>
            </a:r>
          </a:p>
        </p:txBody>
      </p:sp>
      <p:sp>
        <p:nvSpPr>
          <p:cNvPr id="10" name="Oval 9">
            <a:extLst>
              <a:ext uri="{FF2B5EF4-FFF2-40B4-BE49-F238E27FC236}">
                <a16:creationId xmlns:a16="http://schemas.microsoft.com/office/drawing/2014/main" id="{38D33006-92F6-4F52-B170-A1A5FEB6ECEA}"/>
              </a:ext>
            </a:extLst>
          </p:cNvPr>
          <p:cNvSpPr/>
          <p:nvPr/>
        </p:nvSpPr>
        <p:spPr>
          <a:xfrm>
            <a:off x="5771050" y="814731"/>
            <a:ext cx="1886167" cy="1105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a:t>
            </a:r>
          </a:p>
        </p:txBody>
      </p:sp>
      <p:sp>
        <p:nvSpPr>
          <p:cNvPr id="11" name="Oval 10">
            <a:extLst>
              <a:ext uri="{FF2B5EF4-FFF2-40B4-BE49-F238E27FC236}">
                <a16:creationId xmlns:a16="http://schemas.microsoft.com/office/drawing/2014/main" id="{77A4896F-57C7-495B-8232-86EBBC5AC3EB}"/>
              </a:ext>
            </a:extLst>
          </p:cNvPr>
          <p:cNvSpPr/>
          <p:nvPr/>
        </p:nvSpPr>
        <p:spPr>
          <a:xfrm>
            <a:off x="7761427" y="1592275"/>
            <a:ext cx="2398167" cy="1311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a:t>
            </a:r>
          </a:p>
        </p:txBody>
      </p:sp>
    </p:spTree>
    <p:extLst>
      <p:ext uri="{BB962C8B-B14F-4D97-AF65-F5344CB8AC3E}">
        <p14:creationId xmlns:p14="http://schemas.microsoft.com/office/powerpoint/2010/main" val="332146563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3BEAC19-612D-4AA4-A6C1-9A0AEDEE7957}"/>
              </a:ext>
            </a:extLst>
          </p:cNvPr>
          <p:cNvSpPr>
            <a:spLocks noGrp="1"/>
          </p:cNvSpPr>
          <p:nvPr>
            <p:ph type="title"/>
          </p:nvPr>
        </p:nvSpPr>
        <p:spPr>
          <a:xfrm>
            <a:off x="684213" y="685800"/>
            <a:ext cx="10058400" cy="759823"/>
          </a:xfrm>
        </p:spPr>
        <p:txBody>
          <a:bodyPr/>
          <a:lstStyle/>
          <a:p>
            <a:pPr algn="ctr"/>
            <a:r>
              <a:rPr lang="en-US" dirty="0"/>
              <a:t>Git has integrity</a:t>
            </a:r>
          </a:p>
        </p:txBody>
      </p:sp>
      <p:sp>
        <p:nvSpPr>
          <p:cNvPr id="8" name="Text Placeholder 7">
            <a:extLst>
              <a:ext uri="{FF2B5EF4-FFF2-40B4-BE49-F238E27FC236}">
                <a16:creationId xmlns:a16="http://schemas.microsoft.com/office/drawing/2014/main" id="{2200D3DD-2B48-4E92-863B-D9D402C70F58}"/>
              </a:ext>
            </a:extLst>
          </p:cNvPr>
          <p:cNvSpPr>
            <a:spLocks noGrp="1"/>
          </p:cNvSpPr>
          <p:nvPr>
            <p:ph type="body" idx="1"/>
          </p:nvPr>
        </p:nvSpPr>
        <p:spPr>
          <a:xfrm>
            <a:off x="603743" y="1689811"/>
            <a:ext cx="10339795" cy="4304589"/>
          </a:xfrm>
        </p:spPr>
        <p:txBody>
          <a:bodyPr/>
          <a:lstStyle/>
          <a:p>
            <a:r>
              <a:rPr lang="en-US" b="1" dirty="0"/>
              <a:t>Every commit is immutable</a:t>
            </a:r>
          </a:p>
          <a:p>
            <a:r>
              <a:rPr lang="en-US" dirty="0"/>
              <a:t>Every commit has been check-summed</a:t>
            </a:r>
          </a:p>
          <a:p>
            <a:r>
              <a:rPr lang="en-US" dirty="0"/>
              <a:t>The checksum is the reference/pointer value, the key,  to the commit</a:t>
            </a:r>
          </a:p>
          <a:p>
            <a:r>
              <a:rPr lang="en-US" dirty="0"/>
              <a:t>It is a 40 char hex SHA-1hash, looking like</a:t>
            </a:r>
          </a:p>
          <a:p>
            <a:r>
              <a:rPr lang="en-US" dirty="0"/>
              <a:t>(Often only the 8 first is being shown or even used)</a:t>
            </a:r>
          </a:p>
        </p:txBody>
      </p:sp>
      <p:sp>
        <p:nvSpPr>
          <p:cNvPr id="12" name="Rectangle 11">
            <a:extLst>
              <a:ext uri="{FF2B5EF4-FFF2-40B4-BE49-F238E27FC236}">
                <a16:creationId xmlns:a16="http://schemas.microsoft.com/office/drawing/2014/main" id="{4C891D35-9E6D-433F-9EB7-B2F688AAE71C}"/>
              </a:ext>
            </a:extLst>
          </p:cNvPr>
          <p:cNvSpPr/>
          <p:nvPr/>
        </p:nvSpPr>
        <p:spPr>
          <a:xfrm>
            <a:off x="5713413" y="4100211"/>
            <a:ext cx="5778765" cy="338554"/>
          </a:xfrm>
          <a:prstGeom prst="rect">
            <a:avLst/>
          </a:prstGeom>
        </p:spPr>
        <p:txBody>
          <a:bodyPr wrap="square">
            <a:spAutoFit/>
          </a:bodyPr>
          <a:lstStyle/>
          <a:p>
            <a:r>
              <a:rPr lang="en-US" sz="1600" b="1" dirty="0">
                <a:solidFill>
                  <a:schemeClr val="bg2">
                    <a:lumMod val="75000"/>
                  </a:schemeClr>
                </a:solidFill>
              </a:rPr>
              <a:t>24b9da65</a:t>
            </a:r>
            <a:r>
              <a:rPr lang="en-US" sz="1600" dirty="0">
                <a:solidFill>
                  <a:schemeClr val="bg2">
                    <a:lumMod val="75000"/>
                  </a:schemeClr>
                </a:solidFill>
              </a:rPr>
              <a:t>52252987aa493b52f8696cd6d3b00373</a:t>
            </a:r>
          </a:p>
        </p:txBody>
      </p:sp>
    </p:spTree>
    <p:extLst>
      <p:ext uri="{BB962C8B-B14F-4D97-AF65-F5344CB8AC3E}">
        <p14:creationId xmlns:p14="http://schemas.microsoft.com/office/powerpoint/2010/main" val="375875072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2CDDED-BF95-477C-8DE6-87D3D8EA1630}"/>
              </a:ext>
            </a:extLst>
          </p:cNvPr>
          <p:cNvSpPr txBox="1"/>
          <p:nvPr/>
        </p:nvSpPr>
        <p:spPr>
          <a:xfrm>
            <a:off x="3162009" y="2352311"/>
            <a:ext cx="4342856" cy="830997"/>
          </a:xfrm>
          <a:prstGeom prst="rect">
            <a:avLst/>
          </a:prstGeom>
          <a:noFill/>
        </p:spPr>
        <p:txBody>
          <a:bodyPr wrap="none" rtlCol="0">
            <a:spAutoFit/>
          </a:bodyPr>
          <a:lstStyle/>
          <a:p>
            <a:r>
              <a:rPr lang="en-US" sz="4800" dirty="0"/>
              <a:t>Git is local first</a:t>
            </a:r>
          </a:p>
        </p:txBody>
      </p:sp>
    </p:spTree>
    <p:extLst>
      <p:ext uri="{BB962C8B-B14F-4D97-AF65-F5344CB8AC3E}">
        <p14:creationId xmlns:p14="http://schemas.microsoft.com/office/powerpoint/2010/main" val="242648758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SurvivalGuideToGit1">
            <a:extLst>
              <a:ext uri="{FF2B5EF4-FFF2-40B4-BE49-F238E27FC236}">
                <a16:creationId xmlns:a16="http://schemas.microsoft.com/office/drawing/2014/main" id="{5987F385-7DFA-4ECE-9AA2-9F733D5FFE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5568" y="882203"/>
            <a:ext cx="8459497" cy="570036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3B74DB3-DE9D-4A83-A6DB-8926F13B1716}"/>
              </a:ext>
            </a:extLst>
          </p:cNvPr>
          <p:cNvSpPr txBox="1"/>
          <p:nvPr/>
        </p:nvSpPr>
        <p:spPr>
          <a:xfrm>
            <a:off x="1700010" y="212501"/>
            <a:ext cx="6503831" cy="461665"/>
          </a:xfrm>
          <a:prstGeom prst="rect">
            <a:avLst/>
          </a:prstGeom>
          <a:noFill/>
        </p:spPr>
        <p:txBody>
          <a:bodyPr wrap="square" rtlCol="0">
            <a:spAutoFit/>
          </a:bodyPr>
          <a:lstStyle/>
          <a:p>
            <a:pPr algn="ctr"/>
            <a:r>
              <a:rPr lang="en-US" sz="2400" b="1" dirty="0">
                <a:solidFill>
                  <a:schemeClr val="bg1"/>
                </a:solidFill>
              </a:rPr>
              <a:t>The fundamental git workflow</a:t>
            </a:r>
          </a:p>
        </p:txBody>
      </p:sp>
      <p:sp>
        <p:nvSpPr>
          <p:cNvPr id="3" name="Rectangle: Rounded Corners 2">
            <a:extLst>
              <a:ext uri="{FF2B5EF4-FFF2-40B4-BE49-F238E27FC236}">
                <a16:creationId xmlns:a16="http://schemas.microsoft.com/office/drawing/2014/main" id="{2BF95395-179A-46B8-90FB-001339D06E9C}"/>
              </a:ext>
            </a:extLst>
          </p:cNvPr>
          <p:cNvSpPr/>
          <p:nvPr/>
        </p:nvSpPr>
        <p:spPr>
          <a:xfrm>
            <a:off x="4906852" y="1094704"/>
            <a:ext cx="1951148" cy="10109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Remote</a:t>
            </a:r>
          </a:p>
          <a:p>
            <a:pPr algn="ctr"/>
            <a:r>
              <a:rPr lang="en-US" dirty="0"/>
              <a:t>Git Repository</a:t>
            </a:r>
          </a:p>
        </p:txBody>
      </p:sp>
    </p:spTree>
    <p:extLst>
      <p:ext uri="{BB962C8B-B14F-4D97-AF65-F5344CB8AC3E}">
        <p14:creationId xmlns:p14="http://schemas.microsoft.com/office/powerpoint/2010/main" val="99900125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1117600" y="417443"/>
            <a:ext cx="10630452" cy="6082748"/>
          </a:xfrm>
        </p:spPr>
        <p:txBody>
          <a:bodyPr>
            <a:normAutofit/>
          </a:bodyPr>
          <a:lstStyle/>
          <a:p>
            <a:r>
              <a:rPr lang="en-US" sz="6000" dirty="0" err="1">
                <a:solidFill>
                  <a:schemeClr val="accent1"/>
                </a:solidFill>
                <a:latin typeface="DINPro-Light" panose="02000504040000020003" pitchFamily="50" charset="0"/>
              </a:rPr>
              <a:t>git</a:t>
            </a:r>
            <a:r>
              <a:rPr lang="en-US" sz="6000" dirty="0">
                <a:solidFill>
                  <a:schemeClr val="accent1"/>
                </a:solidFill>
                <a:latin typeface="DINPro-Light" panose="02000504040000020003" pitchFamily="50" charset="0"/>
              </a:rPr>
              <a:t> is </a:t>
            </a:r>
          </a:p>
          <a:p>
            <a:r>
              <a:rPr lang="en-US" sz="7200" dirty="0">
                <a:solidFill>
                  <a:schemeClr val="bg1"/>
                </a:solidFill>
              </a:rPr>
              <a:t>NOT AN</a:t>
            </a:r>
          </a:p>
          <a:p>
            <a:r>
              <a:rPr lang="en-US" sz="11500" dirty="0">
                <a:solidFill>
                  <a:schemeClr val="bg1"/>
                </a:solidFill>
              </a:rPr>
              <a:t>EVOLUTION</a:t>
            </a:r>
          </a:p>
          <a:p>
            <a:r>
              <a:rPr lang="en-US" sz="6000" dirty="0">
                <a:solidFill>
                  <a:schemeClr val="accent1"/>
                </a:solidFill>
                <a:latin typeface="DINPro-Light" panose="02000504040000020003" pitchFamily="50" charset="0"/>
              </a:rPr>
              <a:t>of existing VC systems</a:t>
            </a:r>
            <a:endParaRPr lang="en-AU" sz="6000" dirty="0">
              <a:solidFill>
                <a:schemeClr val="accent1"/>
              </a:solidFill>
              <a:latin typeface="DINPro-Light" panose="02000504040000020003" pitchFamily="50" charset="0"/>
            </a:endParaRPr>
          </a:p>
        </p:txBody>
      </p:sp>
      <p:sp>
        <p:nvSpPr>
          <p:cNvPr id="6" name="Rectangle 5"/>
          <p:cNvSpPr/>
          <p:nvPr/>
        </p:nvSpPr>
        <p:spPr>
          <a:xfrm>
            <a:off x="780796" y="1883333"/>
            <a:ext cx="1670304" cy="282125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lang="en-US" sz="16600" dirty="0">
                <a:solidFill>
                  <a:prstClr val="white"/>
                </a:solidFill>
                <a:latin typeface="Source Sans Pro Black" panose="020B0803030403020204" pitchFamily="34" charset="0"/>
              </a:rPr>
              <a:t>1</a:t>
            </a:r>
            <a:endParaRPr lang="en-AU" sz="16600" dirty="0">
              <a:solidFill>
                <a:prstClr val="white"/>
              </a:solidFill>
              <a:latin typeface="Source Sans Pro Black" panose="020B0803030403020204" pitchFamily="34" charset="0"/>
            </a:endParaRPr>
          </a:p>
        </p:txBody>
      </p:sp>
    </p:spTree>
    <p:extLst>
      <p:ext uri="{BB962C8B-B14F-4D97-AF65-F5344CB8AC3E}">
        <p14:creationId xmlns:p14="http://schemas.microsoft.com/office/powerpoint/2010/main" val="368939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461AC1-B681-4E35-897D-5A8B39390884}"/>
              </a:ext>
            </a:extLst>
          </p:cNvPr>
          <p:cNvSpPr txBox="1"/>
          <p:nvPr/>
        </p:nvSpPr>
        <p:spPr>
          <a:xfrm>
            <a:off x="2788276" y="2807594"/>
            <a:ext cx="6529589" cy="369332"/>
          </a:xfrm>
          <a:prstGeom prst="rect">
            <a:avLst/>
          </a:prstGeom>
          <a:noFill/>
        </p:spPr>
        <p:txBody>
          <a:bodyPr wrap="square" rtlCol="0">
            <a:spAutoFit/>
          </a:bodyPr>
          <a:lstStyle/>
          <a:p>
            <a:r>
              <a:rPr lang="en-US" dirty="0"/>
              <a:t>SHORT DEMO  1</a:t>
            </a:r>
          </a:p>
        </p:txBody>
      </p:sp>
    </p:spTree>
    <p:extLst>
      <p:ext uri="{BB962C8B-B14F-4D97-AF65-F5344CB8AC3E}">
        <p14:creationId xmlns:p14="http://schemas.microsoft.com/office/powerpoint/2010/main" val="1541642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0BF75D-BAC0-4B21-87D3-0B2CC0DE248B}"/>
              </a:ext>
            </a:extLst>
          </p:cNvPr>
          <p:cNvSpPr>
            <a:spLocks noGrp="1"/>
          </p:cNvSpPr>
          <p:nvPr>
            <p:ph type="title"/>
          </p:nvPr>
        </p:nvSpPr>
        <p:spPr>
          <a:xfrm>
            <a:off x="1485400" y="0"/>
            <a:ext cx="8534400" cy="1507067"/>
          </a:xfrm>
        </p:spPr>
        <p:txBody>
          <a:bodyPr/>
          <a:lstStyle/>
          <a:p>
            <a:pPr algn="ctr"/>
            <a:r>
              <a:rPr lang="en-US" dirty="0"/>
              <a:t>Exercise 1.1</a:t>
            </a:r>
          </a:p>
        </p:txBody>
      </p:sp>
      <p:sp>
        <p:nvSpPr>
          <p:cNvPr id="2" name="Content Placeholder 1"/>
          <p:cNvSpPr>
            <a:spLocks noGrp="1"/>
          </p:cNvSpPr>
          <p:nvPr>
            <p:ph idx="1"/>
          </p:nvPr>
        </p:nvSpPr>
        <p:spPr>
          <a:xfrm>
            <a:off x="936760" y="2549434"/>
            <a:ext cx="8534400" cy="3615267"/>
          </a:xfrm>
        </p:spPr>
        <p:txBody>
          <a:bodyPr/>
          <a:lstStyle/>
          <a:p>
            <a:r>
              <a:rPr lang="nb-NO" dirty="0"/>
              <a:t>Get the tooling right</a:t>
            </a:r>
            <a:endParaRPr lang="en-GB" dirty="0"/>
          </a:p>
        </p:txBody>
      </p:sp>
    </p:spTree>
    <p:extLst>
      <p:ext uri="{BB962C8B-B14F-4D97-AF65-F5344CB8AC3E}">
        <p14:creationId xmlns:p14="http://schemas.microsoft.com/office/powerpoint/2010/main" val="10503734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2">
            <a:extLst>
              <a:ext uri="{FF2B5EF4-FFF2-40B4-BE49-F238E27FC236}">
                <a16:creationId xmlns:a16="http://schemas.microsoft.com/office/drawing/2014/main" id="{1FDA7995-24CF-440B-925D-E55E239E75B9}"/>
              </a:ext>
            </a:extLst>
          </p:cNvPr>
          <p:cNvSpPr>
            <a:spLocks noGrp="1"/>
          </p:cNvSpPr>
          <p:nvPr>
            <p:ph type="title"/>
          </p:nvPr>
        </p:nvSpPr>
        <p:spPr>
          <a:xfrm>
            <a:off x="2311147" y="365760"/>
            <a:ext cx="7569706" cy="1288238"/>
          </a:xfrm>
        </p:spPr>
        <p:txBody>
          <a:bodyPr anchor="ctr">
            <a:normAutofit/>
          </a:bodyPr>
          <a:lstStyle/>
          <a:p>
            <a:pPr algn="ctr"/>
            <a:r>
              <a:rPr lang="en-US" dirty="0"/>
              <a:t>Exercise 1.1 wrap up</a:t>
            </a:r>
            <a:endParaRPr lang="en-US"/>
          </a:p>
        </p:txBody>
      </p:sp>
      <p:sp>
        <p:nvSpPr>
          <p:cNvPr id="14" name="Content Placeholder 13">
            <a:extLst>
              <a:ext uri="{FF2B5EF4-FFF2-40B4-BE49-F238E27FC236}">
                <a16:creationId xmlns:a16="http://schemas.microsoft.com/office/drawing/2014/main" id="{46FE8707-CB34-4DFF-BB96-1C3F086F6D8F}"/>
              </a:ext>
            </a:extLst>
          </p:cNvPr>
          <p:cNvSpPr>
            <a:spLocks noGrp="1"/>
          </p:cNvSpPr>
          <p:nvPr>
            <p:ph idx="1"/>
          </p:nvPr>
        </p:nvSpPr>
        <p:spPr>
          <a:xfrm>
            <a:off x="2165569" y="1956816"/>
            <a:ext cx="7860863" cy="4024884"/>
          </a:xfrm>
        </p:spPr>
        <p:txBody>
          <a:bodyPr anchor="t">
            <a:normAutofit/>
          </a:bodyPr>
          <a:lstStyle/>
          <a:p>
            <a:r>
              <a:rPr lang="en-US" sz="2400"/>
              <a:t>All have tools working</a:t>
            </a:r>
          </a:p>
          <a:p>
            <a:r>
              <a:rPr lang="en-US" sz="2400"/>
              <a:t>Creation of local repos using Git Init works</a:t>
            </a:r>
          </a:p>
          <a:p>
            <a:r>
              <a:rPr lang="en-US" sz="2400"/>
              <a:t>Standard setup for a new repo</a:t>
            </a:r>
          </a:p>
          <a:p>
            <a:pPr lvl="1"/>
            <a:r>
              <a:rPr lang="en-US" dirty="0"/>
              <a:t>With </a:t>
            </a:r>
            <a:r>
              <a:rPr lang="en-US"/>
              <a:t>gitignore</a:t>
            </a:r>
            <a:r>
              <a:rPr lang="en-US" dirty="0"/>
              <a:t>  and readme</a:t>
            </a:r>
          </a:p>
          <a:p>
            <a:pPr lvl="1"/>
            <a:r>
              <a:rPr lang="en-US" dirty="0"/>
              <a:t>Be aware of the different </a:t>
            </a:r>
            <a:r>
              <a:rPr lang="en-US"/>
              <a:t>gitignore</a:t>
            </a:r>
            <a:r>
              <a:rPr lang="en-US" dirty="0"/>
              <a:t> variants</a:t>
            </a:r>
          </a:p>
          <a:p>
            <a:pPr lvl="2"/>
            <a:r>
              <a:rPr lang="en-US" sz="2400"/>
              <a:t>See </a:t>
            </a:r>
            <a:r>
              <a:rPr lang="en-US" sz="2400">
                <a:hlinkClick r:id="rId2"/>
              </a:rPr>
              <a:t>http://hermit.no/how-to-find-the-best-gitignore-for-visual-studio-and-azure-devops/</a:t>
            </a:r>
            <a:endParaRPr lang="en-US" sz="2400"/>
          </a:p>
          <a:p>
            <a:r>
              <a:rPr lang="en-US" sz="2400"/>
              <a:t>Two different ways of starting up a new repo</a:t>
            </a:r>
          </a:p>
        </p:txBody>
      </p:sp>
    </p:spTree>
    <p:extLst>
      <p:ext uri="{BB962C8B-B14F-4D97-AF65-F5344CB8AC3E}">
        <p14:creationId xmlns:p14="http://schemas.microsoft.com/office/powerpoint/2010/main" val="2119646556"/>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0" y="5969000"/>
            <a:ext cx="7305675" cy="279400"/>
          </a:xfrm>
          <a:prstGeom prst="rect">
            <a:avLst/>
          </a:prstGeom>
        </p:spPr>
        <p:txBody>
          <a:bodyPr/>
          <a:lstStyle/>
          <a:p>
            <a:r>
              <a:rPr lang="en-GB" dirty="0"/>
              <a:t>Solidify- Terje Sandstrøm  2020</a:t>
            </a:r>
          </a:p>
        </p:txBody>
      </p:sp>
      <p:sp>
        <p:nvSpPr>
          <p:cNvPr id="3" name="TextBox 2"/>
          <p:cNvSpPr txBox="1"/>
          <p:nvPr/>
        </p:nvSpPr>
        <p:spPr>
          <a:xfrm>
            <a:off x="3517641" y="681135"/>
            <a:ext cx="5546198" cy="584775"/>
          </a:xfrm>
          <a:prstGeom prst="rect">
            <a:avLst/>
          </a:prstGeom>
          <a:noFill/>
        </p:spPr>
        <p:txBody>
          <a:bodyPr wrap="none" rtlCol="0">
            <a:spAutoFit/>
          </a:bodyPr>
          <a:lstStyle/>
          <a:p>
            <a:r>
              <a:rPr lang="nb-NO" sz="3200" b="1" dirty="0"/>
              <a:t>Terms with different meanings</a:t>
            </a:r>
            <a:endParaRPr lang="en-GB" b="1" dirty="0"/>
          </a:p>
        </p:txBody>
      </p:sp>
      <p:graphicFrame>
        <p:nvGraphicFramePr>
          <p:cNvPr id="4" name="Table 3"/>
          <p:cNvGraphicFramePr>
            <a:graphicFrameLocks noGrp="1"/>
          </p:cNvGraphicFramePr>
          <p:nvPr>
            <p:extLst>
              <p:ext uri="{D42A27DB-BD31-4B8C-83A1-F6EECF244321}">
                <p14:modId xmlns:p14="http://schemas.microsoft.com/office/powerpoint/2010/main" val="3194901147"/>
              </p:ext>
            </p:extLst>
          </p:nvPr>
        </p:nvGraphicFramePr>
        <p:xfrm>
          <a:off x="2050661" y="1194295"/>
          <a:ext cx="8128000" cy="56692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37768">
                <a:tc>
                  <a:txBody>
                    <a:bodyPr/>
                    <a:lstStyle/>
                    <a:p>
                      <a:r>
                        <a:rPr lang="nb-NO" dirty="0"/>
                        <a:t>Action</a:t>
                      </a:r>
                      <a:endParaRPr lang="en-GB" dirty="0"/>
                    </a:p>
                  </a:txBody>
                  <a:tcPr/>
                </a:tc>
                <a:tc>
                  <a:txBody>
                    <a:bodyPr/>
                    <a:lstStyle/>
                    <a:p>
                      <a:r>
                        <a:rPr lang="nb-NO" dirty="0"/>
                        <a:t>TFS VC</a:t>
                      </a:r>
                      <a:endParaRPr lang="en-GB" dirty="0"/>
                    </a:p>
                  </a:txBody>
                  <a:tcPr/>
                </a:tc>
                <a:tc>
                  <a:txBody>
                    <a:bodyPr/>
                    <a:lstStyle/>
                    <a:p>
                      <a:r>
                        <a:rPr lang="nb-NO" dirty="0"/>
                        <a:t>Git</a:t>
                      </a:r>
                      <a:endParaRPr lang="en-GB" dirty="0"/>
                    </a:p>
                  </a:txBody>
                  <a:tcPr/>
                </a:tc>
                <a:tc>
                  <a:txBody>
                    <a:bodyPr/>
                    <a:lstStyle/>
                    <a:p>
                      <a:r>
                        <a:rPr lang="nb-NO" dirty="0"/>
                        <a:t>VS Git</a:t>
                      </a:r>
                      <a:endParaRPr lang="en-GB" dirty="0"/>
                    </a:p>
                  </a:txBody>
                  <a:tcPr/>
                </a:tc>
                <a:extLst>
                  <a:ext uri="{0D108BD9-81ED-4DB2-BD59-A6C34878D82A}">
                    <a16:rowId xmlns:a16="http://schemas.microsoft.com/office/drawing/2014/main" val="10000"/>
                  </a:ext>
                </a:extLst>
              </a:tr>
              <a:tr h="851565">
                <a:tc>
                  <a:txBody>
                    <a:bodyPr/>
                    <a:lstStyle/>
                    <a:p>
                      <a:r>
                        <a:rPr lang="nb-NO" dirty="0"/>
                        <a:t>Open a file</a:t>
                      </a:r>
                      <a:endParaRPr lang="en-GB" dirty="0"/>
                    </a:p>
                  </a:txBody>
                  <a:tcPr/>
                </a:tc>
                <a:tc>
                  <a:txBody>
                    <a:bodyPr/>
                    <a:lstStyle/>
                    <a:p>
                      <a:r>
                        <a:rPr lang="nb-NO" dirty="0"/>
                        <a:t>Checkout</a:t>
                      </a:r>
                      <a:endParaRPr lang="en-GB" dirty="0"/>
                    </a:p>
                  </a:txBody>
                  <a:tcPr/>
                </a:tc>
                <a:tc>
                  <a:txBody>
                    <a:bodyPr/>
                    <a:lstStyle/>
                    <a:p>
                      <a:r>
                        <a:rPr lang="nb-NO" dirty="0"/>
                        <a:t>NA, you just open it</a:t>
                      </a:r>
                      <a:endParaRPr lang="en-GB" dirty="0"/>
                    </a:p>
                  </a:txBody>
                  <a:tcPr/>
                </a:tc>
                <a:tc>
                  <a:txBody>
                    <a:bodyPr/>
                    <a:lstStyle/>
                    <a:p>
                      <a:r>
                        <a:rPr lang="nb-NO" dirty="0"/>
                        <a:t>Marked as touched</a:t>
                      </a:r>
                      <a:r>
                        <a:rPr lang="nb-NO" baseline="0" dirty="0"/>
                        <a:t> (like checkout in TFS VC)</a:t>
                      </a:r>
                      <a:endParaRPr lang="en-GB" dirty="0"/>
                    </a:p>
                  </a:txBody>
                  <a:tcPr/>
                </a:tc>
                <a:extLst>
                  <a:ext uri="{0D108BD9-81ED-4DB2-BD59-A6C34878D82A}">
                    <a16:rowId xmlns:a16="http://schemas.microsoft.com/office/drawing/2014/main" val="10001"/>
                  </a:ext>
                </a:extLst>
              </a:tr>
              <a:tr h="596095">
                <a:tc>
                  <a:txBody>
                    <a:bodyPr/>
                    <a:lstStyle/>
                    <a:p>
                      <a:r>
                        <a:rPr lang="nb-NO" dirty="0"/>
                        <a:t>Get</a:t>
                      </a:r>
                      <a:r>
                        <a:rPr lang="nb-NO" baseline="0" dirty="0"/>
                        <a:t> latest files from server</a:t>
                      </a:r>
                      <a:endParaRPr lang="en-GB" dirty="0"/>
                    </a:p>
                  </a:txBody>
                  <a:tcPr/>
                </a:tc>
                <a:tc>
                  <a:txBody>
                    <a:bodyPr/>
                    <a:lstStyle/>
                    <a:p>
                      <a:r>
                        <a:rPr lang="nb-NO" dirty="0"/>
                        <a:t>Get Latest</a:t>
                      </a:r>
                      <a:endParaRPr lang="en-GB" dirty="0"/>
                    </a:p>
                  </a:txBody>
                  <a:tcPr/>
                </a:tc>
                <a:tc>
                  <a:txBody>
                    <a:bodyPr/>
                    <a:lstStyle/>
                    <a:p>
                      <a:r>
                        <a:rPr lang="nb-NO" dirty="0"/>
                        <a:t>Fetch + Pull</a:t>
                      </a:r>
                      <a:endParaRPr lang="en-GB" dirty="0"/>
                    </a:p>
                  </a:txBody>
                  <a:tcPr/>
                </a:tc>
                <a:tc>
                  <a:txBody>
                    <a:bodyPr/>
                    <a:lstStyle/>
                    <a:p>
                      <a:r>
                        <a:rPr lang="nb-NO" dirty="0"/>
                        <a:t>Fetch + Pull</a:t>
                      </a:r>
                      <a:endParaRPr lang="en-GB" dirty="0"/>
                    </a:p>
                  </a:txBody>
                  <a:tcPr/>
                </a:tc>
                <a:extLst>
                  <a:ext uri="{0D108BD9-81ED-4DB2-BD59-A6C34878D82A}">
                    <a16:rowId xmlns:a16="http://schemas.microsoft.com/office/drawing/2014/main" val="10002"/>
                  </a:ext>
                </a:extLst>
              </a:tr>
              <a:tr h="596095">
                <a:tc>
                  <a:txBody>
                    <a:bodyPr/>
                    <a:lstStyle/>
                    <a:p>
                      <a:r>
                        <a:rPr lang="nb-NO" dirty="0"/>
                        <a:t>Send</a:t>
                      </a:r>
                      <a:r>
                        <a:rPr lang="nb-NO" baseline="0" dirty="0"/>
                        <a:t> files to server/repo</a:t>
                      </a:r>
                      <a:endParaRPr lang="en-GB" dirty="0"/>
                    </a:p>
                  </a:txBody>
                  <a:tcPr/>
                </a:tc>
                <a:tc>
                  <a:txBody>
                    <a:bodyPr/>
                    <a:lstStyle/>
                    <a:p>
                      <a:r>
                        <a:rPr lang="nb-NO" dirty="0"/>
                        <a:t>Checkin</a:t>
                      </a:r>
                      <a:endParaRPr lang="en-GB" dirty="0"/>
                    </a:p>
                  </a:txBody>
                  <a:tcPr/>
                </a:tc>
                <a:tc>
                  <a:txBody>
                    <a:bodyPr/>
                    <a:lstStyle/>
                    <a:p>
                      <a:r>
                        <a:rPr lang="nb-NO" dirty="0"/>
                        <a:t>Commit + Push</a:t>
                      </a:r>
                      <a:endParaRPr lang="en-GB" dirty="0"/>
                    </a:p>
                  </a:txBody>
                  <a:tcPr/>
                </a:tc>
                <a:tc>
                  <a:txBody>
                    <a:bodyPr/>
                    <a:lstStyle/>
                    <a:p>
                      <a:r>
                        <a:rPr lang="nb-NO" dirty="0"/>
                        <a:t>Commit + Push</a:t>
                      </a:r>
                      <a:endParaRPr lang="en-GB" dirty="0"/>
                    </a:p>
                  </a:txBody>
                  <a:tcPr/>
                </a:tc>
                <a:extLst>
                  <a:ext uri="{0D108BD9-81ED-4DB2-BD59-A6C34878D82A}">
                    <a16:rowId xmlns:a16="http://schemas.microsoft.com/office/drawing/2014/main" val="10003"/>
                  </a:ext>
                </a:extLst>
              </a:tr>
              <a:tr h="851565">
                <a:tc>
                  <a:txBody>
                    <a:bodyPr/>
                    <a:lstStyle/>
                    <a:p>
                      <a:r>
                        <a:rPr lang="nb-NO" dirty="0"/>
                        <a:t>Update all (two above)</a:t>
                      </a:r>
                      <a:endParaRPr lang="en-GB" dirty="0"/>
                    </a:p>
                  </a:txBody>
                  <a:tcPr/>
                </a:tc>
                <a:tc>
                  <a:txBody>
                    <a:bodyPr/>
                    <a:lstStyle/>
                    <a:p>
                      <a:r>
                        <a:rPr lang="nb-NO" dirty="0"/>
                        <a:t>NA</a:t>
                      </a:r>
                      <a:endParaRPr lang="en-GB" dirty="0"/>
                    </a:p>
                  </a:txBody>
                  <a:tcPr/>
                </a:tc>
                <a:tc>
                  <a:txBody>
                    <a:bodyPr/>
                    <a:lstStyle/>
                    <a:p>
                      <a:r>
                        <a:rPr lang="nb-NO" dirty="0"/>
                        <a:t>NA</a:t>
                      </a:r>
                      <a:endParaRPr lang="en-GB" dirty="0"/>
                    </a:p>
                  </a:txBody>
                  <a:tcPr/>
                </a:tc>
                <a:tc>
                  <a:txBody>
                    <a:bodyPr/>
                    <a:lstStyle/>
                    <a:p>
                      <a:r>
                        <a:rPr lang="nb-NO" dirty="0"/>
                        <a:t>Sync </a:t>
                      </a:r>
                    </a:p>
                    <a:p>
                      <a:r>
                        <a:rPr lang="nb-NO" dirty="0"/>
                        <a:t>Does Pull + Push, may trigger</a:t>
                      </a:r>
                      <a:r>
                        <a:rPr lang="nb-NO" baseline="0" dirty="0"/>
                        <a:t> a merge</a:t>
                      </a:r>
                      <a:endParaRPr lang="en-GB" dirty="0"/>
                    </a:p>
                  </a:txBody>
                  <a:tcPr/>
                </a:tc>
                <a:extLst>
                  <a:ext uri="{0D108BD9-81ED-4DB2-BD59-A6C34878D82A}">
                    <a16:rowId xmlns:a16="http://schemas.microsoft.com/office/drawing/2014/main" val="10004"/>
                  </a:ext>
                </a:extLst>
              </a:tr>
              <a:tr h="596095">
                <a:tc>
                  <a:txBody>
                    <a:bodyPr/>
                    <a:lstStyle/>
                    <a:p>
                      <a:r>
                        <a:rPr lang="nb-NO" dirty="0"/>
                        <a:t>Move focus to another branch</a:t>
                      </a:r>
                      <a:endParaRPr lang="en-GB" dirty="0"/>
                    </a:p>
                  </a:txBody>
                  <a:tcPr/>
                </a:tc>
                <a:tc>
                  <a:txBody>
                    <a:bodyPr/>
                    <a:lstStyle/>
                    <a:p>
                      <a:r>
                        <a:rPr lang="nb-NO" dirty="0"/>
                        <a:t>Manually change</a:t>
                      </a:r>
                      <a:r>
                        <a:rPr lang="nb-NO" baseline="0" dirty="0"/>
                        <a:t> folder in SC</a:t>
                      </a:r>
                      <a:endParaRPr lang="en-GB" dirty="0"/>
                    </a:p>
                  </a:txBody>
                  <a:tcPr/>
                </a:tc>
                <a:tc>
                  <a:txBody>
                    <a:bodyPr/>
                    <a:lstStyle/>
                    <a:p>
                      <a:r>
                        <a:rPr lang="nb-NO" dirty="0"/>
                        <a:t>Checkout</a:t>
                      </a:r>
                      <a:endParaRPr lang="en-GB" dirty="0"/>
                    </a:p>
                  </a:txBody>
                  <a:tcPr/>
                </a:tc>
                <a:tc>
                  <a:txBody>
                    <a:bodyPr/>
                    <a:lstStyle/>
                    <a:p>
                      <a:r>
                        <a:rPr lang="nb-NO" dirty="0"/>
                        <a:t>Switch</a:t>
                      </a:r>
                      <a:endParaRPr lang="en-GB" dirty="0"/>
                    </a:p>
                  </a:txBody>
                  <a:tcPr/>
                </a:tc>
                <a:extLst>
                  <a:ext uri="{0D108BD9-81ED-4DB2-BD59-A6C34878D82A}">
                    <a16:rowId xmlns:a16="http://schemas.microsoft.com/office/drawing/2014/main" val="10005"/>
                  </a:ext>
                </a:extLst>
              </a:tr>
              <a:tr h="345357">
                <a:tc>
                  <a:txBody>
                    <a:bodyPr/>
                    <a:lstStyle/>
                    <a:p>
                      <a:endParaRPr lang="en-GB"/>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6"/>
                  </a:ext>
                </a:extLst>
              </a:tr>
              <a:tr h="345357">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33014881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1827490" y="537402"/>
            <a:ext cx="3461658" cy="769441"/>
          </a:xfrm>
          <a:prstGeom prst="rect">
            <a:avLst/>
          </a:prstGeom>
          <a:noFill/>
        </p:spPr>
        <p:txBody>
          <a:bodyPr wrap="square" rtlCol="0">
            <a:spAutoFit/>
          </a:bodyPr>
          <a:lstStyle/>
          <a:p>
            <a:r>
              <a:rPr lang="nb-NO" sz="4400" dirty="0"/>
              <a:t>Setup</a:t>
            </a:r>
            <a:endParaRPr lang="en-GB" dirty="0"/>
          </a:p>
        </p:txBody>
      </p:sp>
      <p:pic>
        <p:nvPicPr>
          <p:cNvPr id="4" name="Picture 3"/>
          <p:cNvPicPr>
            <a:picLocks noChangeAspect="1"/>
          </p:cNvPicPr>
          <p:nvPr/>
        </p:nvPicPr>
        <p:blipFill>
          <a:blip r:embed="rId3"/>
          <a:stretch>
            <a:fillRect/>
          </a:stretch>
        </p:blipFill>
        <p:spPr>
          <a:xfrm>
            <a:off x="706277" y="1424363"/>
            <a:ext cx="2410642" cy="3627590"/>
          </a:xfrm>
          <a:prstGeom prst="rect">
            <a:avLst/>
          </a:prstGeom>
        </p:spPr>
      </p:pic>
      <p:pic>
        <p:nvPicPr>
          <p:cNvPr id="5" name="Picture 4"/>
          <p:cNvPicPr>
            <a:picLocks noChangeAspect="1"/>
          </p:cNvPicPr>
          <p:nvPr/>
        </p:nvPicPr>
        <p:blipFill>
          <a:blip r:embed="rId4"/>
          <a:stretch>
            <a:fillRect/>
          </a:stretch>
        </p:blipFill>
        <p:spPr>
          <a:xfrm>
            <a:off x="3449215" y="1306843"/>
            <a:ext cx="3266667" cy="2704762"/>
          </a:xfrm>
          <a:prstGeom prst="rect">
            <a:avLst/>
          </a:prstGeom>
        </p:spPr>
      </p:pic>
      <p:pic>
        <p:nvPicPr>
          <p:cNvPr id="6" name="Picture 5"/>
          <p:cNvPicPr>
            <a:picLocks noChangeAspect="1"/>
          </p:cNvPicPr>
          <p:nvPr/>
        </p:nvPicPr>
        <p:blipFill>
          <a:blip r:embed="rId5"/>
          <a:stretch>
            <a:fillRect/>
          </a:stretch>
        </p:blipFill>
        <p:spPr>
          <a:xfrm>
            <a:off x="7096990" y="1619602"/>
            <a:ext cx="4044252" cy="1108908"/>
          </a:xfrm>
          <a:prstGeom prst="rect">
            <a:avLst/>
          </a:prstGeom>
        </p:spPr>
      </p:pic>
      <p:pic>
        <p:nvPicPr>
          <p:cNvPr id="7" name="Picture 6"/>
          <p:cNvPicPr>
            <a:picLocks noChangeAspect="1"/>
          </p:cNvPicPr>
          <p:nvPr/>
        </p:nvPicPr>
        <p:blipFill>
          <a:blip r:embed="rId6"/>
          <a:stretch>
            <a:fillRect/>
          </a:stretch>
        </p:blipFill>
        <p:spPr>
          <a:xfrm>
            <a:off x="7096990" y="3327694"/>
            <a:ext cx="4284884" cy="1850748"/>
          </a:xfrm>
          <a:prstGeom prst="rect">
            <a:avLst/>
          </a:prstGeom>
        </p:spPr>
      </p:pic>
      <p:sp>
        <p:nvSpPr>
          <p:cNvPr id="8" name="Right Arrow 7"/>
          <p:cNvSpPr/>
          <p:nvPr/>
        </p:nvSpPr>
        <p:spPr>
          <a:xfrm>
            <a:off x="3116919" y="2659224"/>
            <a:ext cx="356702" cy="2799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ight Arrow 8"/>
          <p:cNvSpPr/>
          <p:nvPr/>
        </p:nvSpPr>
        <p:spPr>
          <a:xfrm>
            <a:off x="6752252" y="2039114"/>
            <a:ext cx="356702" cy="2799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Down Arrow 9"/>
          <p:cNvSpPr/>
          <p:nvPr/>
        </p:nvSpPr>
        <p:spPr>
          <a:xfrm>
            <a:off x="9134669" y="2728510"/>
            <a:ext cx="251927" cy="5991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Footer Placeholder 1"/>
          <p:cNvSpPr>
            <a:spLocks noGrp="1"/>
          </p:cNvSpPr>
          <p:nvPr>
            <p:ph type="ftr" sz="quarter" idx="11"/>
          </p:nvPr>
        </p:nvSpPr>
        <p:spPr>
          <a:xfrm>
            <a:off x="0" y="5969000"/>
            <a:ext cx="7305675" cy="279400"/>
          </a:xfrm>
          <a:prstGeom prst="rect">
            <a:avLst/>
          </a:prstGeom>
        </p:spPr>
        <p:txBody>
          <a:bodyPr/>
          <a:lstStyle/>
          <a:p>
            <a:r>
              <a:rPr lang="en-GB" dirty="0"/>
              <a:t>Solidify- Terje Sandstrøm  2020</a:t>
            </a:r>
          </a:p>
        </p:txBody>
      </p:sp>
    </p:spTree>
    <p:extLst>
      <p:ext uri="{BB962C8B-B14F-4D97-AF65-F5344CB8AC3E}">
        <p14:creationId xmlns:p14="http://schemas.microsoft.com/office/powerpoint/2010/main" val="45601972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0" y="5969000"/>
            <a:ext cx="7305675" cy="279400"/>
          </a:xfrm>
          <a:prstGeom prst="rect">
            <a:avLst/>
          </a:prstGeom>
        </p:spPr>
        <p:txBody>
          <a:bodyPr/>
          <a:lstStyle/>
          <a:p>
            <a:r>
              <a:rPr lang="en-GB" dirty="0"/>
              <a:t>Solidify- Terje Sandstrøm  2020</a:t>
            </a:r>
          </a:p>
        </p:txBody>
      </p:sp>
      <p:sp>
        <p:nvSpPr>
          <p:cNvPr id="4" name="Content Placeholder 3"/>
          <p:cNvSpPr>
            <a:spLocks noGrp="1"/>
          </p:cNvSpPr>
          <p:nvPr>
            <p:ph idx="4294967295"/>
          </p:nvPr>
        </p:nvSpPr>
        <p:spPr>
          <a:xfrm>
            <a:off x="0" y="774700"/>
            <a:ext cx="10963275" cy="4398963"/>
          </a:xfrm>
        </p:spPr>
        <p:txBody>
          <a:bodyPr>
            <a:normAutofit/>
          </a:bodyPr>
          <a:lstStyle/>
          <a:p>
            <a:pPr algn="ctr"/>
            <a:r>
              <a:rPr lang="nb-NO" sz="4800" dirty="0">
                <a:solidFill>
                  <a:schemeClr val="bg1"/>
                </a:solidFill>
                <a:latin typeface="Source Code Pro Black" panose="020B0809030403020204" pitchFamily="49" charset="0"/>
              </a:rPr>
              <a:t>Git in the Enterprise</a:t>
            </a:r>
          </a:p>
          <a:p>
            <a:pPr algn="ctr"/>
            <a:endParaRPr lang="nb-NO" sz="3600" dirty="0">
              <a:solidFill>
                <a:schemeClr val="bg1"/>
              </a:solidFill>
              <a:latin typeface="Source Code Pro Black" panose="020B0809030403020204" pitchFamily="49" charset="0"/>
            </a:endParaRPr>
          </a:p>
          <a:p>
            <a:pPr algn="ctr"/>
            <a:endParaRPr lang="nb-NO" sz="3600" dirty="0">
              <a:solidFill>
                <a:schemeClr val="bg1"/>
              </a:solidFill>
              <a:latin typeface="Source Code Pro Black" panose="020B0809030403020204" pitchFamily="49" charset="0"/>
            </a:endParaRPr>
          </a:p>
          <a:p>
            <a:pPr algn="ctr"/>
            <a:r>
              <a:rPr lang="nb-NO" sz="2000" dirty="0">
                <a:solidFill>
                  <a:schemeClr val="bg1"/>
                </a:solidFill>
                <a:latin typeface="Source Code Pro Black" panose="020B0809030403020204" pitchFamily="49" charset="0"/>
              </a:rPr>
              <a:t>Git is small</a:t>
            </a:r>
          </a:p>
          <a:p>
            <a:pPr algn="ctr"/>
            <a:r>
              <a:rPr lang="nb-NO" sz="3600" dirty="0">
                <a:solidFill>
                  <a:schemeClr val="bg1"/>
                </a:solidFill>
                <a:latin typeface="Source Code Pro Black" panose="020B0809030403020204" pitchFamily="49" charset="0"/>
              </a:rPr>
              <a:t>Enterprises are big</a:t>
            </a:r>
          </a:p>
          <a:p>
            <a:pPr algn="ctr"/>
            <a:r>
              <a:rPr lang="nb-NO" sz="3600" dirty="0">
                <a:solidFill>
                  <a:schemeClr val="bg1"/>
                </a:solidFill>
                <a:latin typeface="Source Code Pro Black" panose="020B0809030403020204" pitchFamily="49" charset="0"/>
              </a:rPr>
              <a:t>Enterprises are many small gits</a:t>
            </a:r>
            <a:endParaRPr lang="en-AU" sz="3600" dirty="0">
              <a:solidFill>
                <a:schemeClr val="bg1"/>
              </a:solidFill>
              <a:latin typeface="DINPro-Light" panose="02000504040000020003" pitchFamily="50" charset="0"/>
            </a:endParaRPr>
          </a:p>
        </p:txBody>
      </p:sp>
    </p:spTree>
    <p:extLst>
      <p:ext uri="{BB962C8B-B14F-4D97-AF65-F5344CB8AC3E}">
        <p14:creationId xmlns:p14="http://schemas.microsoft.com/office/powerpoint/2010/main" val="201679911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8" name="Straight Connector 7">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4" name="Rectangle 13">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783"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2" name="Content Placeholder 1"/>
          <p:cNvSpPr>
            <a:spLocks noGrp="1"/>
          </p:cNvSpPr>
          <p:nvPr>
            <p:ph idx="4294967295"/>
          </p:nvPr>
        </p:nvSpPr>
        <p:spPr>
          <a:xfrm>
            <a:off x="4979962" y="685799"/>
            <a:ext cx="6288260" cy="4892040"/>
          </a:xfrm>
        </p:spPr>
        <p:txBody>
          <a:bodyPr vert="horz" lIns="91440" tIns="45720" rIns="91440" bIns="45720" rtlCol="0" anchor="ctr">
            <a:normAutofit/>
          </a:bodyPr>
          <a:lstStyle/>
          <a:p>
            <a:r>
              <a:rPr lang="en-US" b="1">
                <a:solidFill>
                  <a:schemeClr val="tx1"/>
                </a:solidFill>
              </a:rPr>
              <a:t>Keep the git repo’s small</a:t>
            </a:r>
          </a:p>
          <a:p>
            <a:endParaRPr lang="en-US">
              <a:solidFill>
                <a:schemeClr val="tx1"/>
              </a:solidFill>
            </a:endParaRPr>
          </a:p>
          <a:p>
            <a:r>
              <a:rPr lang="en-US">
                <a:solidFill>
                  <a:schemeClr val="tx1"/>
                </a:solidFill>
              </a:rPr>
              <a:t>NO BINARIES IN SOURCE CONTROL !!!!!!!!!!!!</a:t>
            </a:r>
          </a:p>
          <a:p>
            <a:endParaRPr lang="en-US">
              <a:solidFill>
                <a:schemeClr val="tx1"/>
              </a:solidFill>
            </a:endParaRPr>
          </a:p>
          <a:p>
            <a:r>
              <a:rPr lang="en-US">
                <a:solidFill>
                  <a:schemeClr val="tx1"/>
                </a:solidFill>
              </a:rPr>
              <a:t>Use Nuget (or some other package manager) to keep binaries out</a:t>
            </a:r>
          </a:p>
          <a:p>
            <a:endParaRPr lang="en-US">
              <a:solidFill>
                <a:schemeClr val="tx1"/>
              </a:solidFill>
            </a:endParaRPr>
          </a:p>
          <a:p>
            <a:r>
              <a:rPr lang="en-US">
                <a:solidFill>
                  <a:schemeClr val="tx1"/>
                </a:solidFill>
              </a:rPr>
              <a:t>Publish your own libraries to a Nuget feed</a:t>
            </a:r>
          </a:p>
          <a:p>
            <a:r>
              <a:rPr lang="en-US">
                <a:solidFill>
                  <a:schemeClr val="tx1"/>
                </a:solidFill>
              </a:rPr>
              <a:t>	Start with a «private/team» nuget feed, like: MyGet  </a:t>
            </a:r>
            <a:r>
              <a:rPr lang="en-US">
                <a:solidFill>
                  <a:schemeClr val="tx1"/>
                </a:solidFill>
                <a:hlinkClick r:id="rId3"/>
              </a:rPr>
              <a:t>http://www.myget.org/</a:t>
            </a:r>
            <a:r>
              <a:rPr lang="en-US">
                <a:solidFill>
                  <a:schemeClr val="tx1"/>
                </a:solidFill>
              </a:rPr>
              <a:t>  , Github packages, or Azure Devops packages.</a:t>
            </a:r>
          </a:p>
          <a:p>
            <a:r>
              <a:rPr lang="en-US">
                <a:solidFill>
                  <a:schemeClr val="tx1"/>
                </a:solidFill>
              </a:rPr>
              <a:t>	</a:t>
            </a:r>
          </a:p>
        </p:txBody>
      </p:sp>
    </p:spTree>
    <p:extLst>
      <p:ext uri="{BB962C8B-B14F-4D97-AF65-F5344CB8AC3E}">
        <p14:creationId xmlns:p14="http://schemas.microsoft.com/office/powerpoint/2010/main" val="698069572"/>
      </p:ext>
    </p:extLst>
  </p:cSld>
  <p:clrMapOvr>
    <a:overrideClrMapping bg1="dk1" tx1="lt1" bg2="dk2" tx2="lt2" accent1="accent1" accent2="accent2" accent3="accent3" accent4="accent4" accent5="accent5" accent6="accent6" hlink="hlink" folHlink="folHlink"/>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468F9-10D5-443A-AE38-ED9FA7432717}"/>
              </a:ext>
            </a:extLst>
          </p:cNvPr>
          <p:cNvSpPr>
            <a:spLocks noGrp="1"/>
          </p:cNvSpPr>
          <p:nvPr>
            <p:ph type="title"/>
          </p:nvPr>
        </p:nvSpPr>
        <p:spPr>
          <a:xfrm>
            <a:off x="2331429" y="0"/>
            <a:ext cx="8534400" cy="1507067"/>
          </a:xfrm>
        </p:spPr>
        <p:txBody>
          <a:bodyPr/>
          <a:lstStyle/>
          <a:p>
            <a:r>
              <a:rPr lang="en-US" dirty="0"/>
              <a:t>Exercise 1.2 </a:t>
            </a:r>
          </a:p>
        </p:txBody>
      </p:sp>
      <p:sp>
        <p:nvSpPr>
          <p:cNvPr id="3" name="Content Placeholder 2">
            <a:extLst>
              <a:ext uri="{FF2B5EF4-FFF2-40B4-BE49-F238E27FC236}">
                <a16:creationId xmlns:a16="http://schemas.microsoft.com/office/drawing/2014/main" id="{09F7532F-6442-47B9-8E20-38198275A12A}"/>
              </a:ext>
            </a:extLst>
          </p:cNvPr>
          <p:cNvSpPr>
            <a:spLocks noGrp="1"/>
          </p:cNvSpPr>
          <p:nvPr>
            <p:ph sz="quarter" idx="10"/>
          </p:nvPr>
        </p:nvSpPr>
        <p:spPr/>
        <p:txBody>
          <a:bodyPr/>
          <a:lstStyle/>
          <a:p>
            <a:r>
              <a:rPr lang="en-US" dirty="0"/>
              <a:t>Remotes and sizing</a:t>
            </a:r>
          </a:p>
        </p:txBody>
      </p:sp>
    </p:spTree>
    <p:extLst>
      <p:ext uri="{BB962C8B-B14F-4D97-AF65-F5344CB8AC3E}">
        <p14:creationId xmlns:p14="http://schemas.microsoft.com/office/powerpoint/2010/main" val="384172119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20A6FE-A05F-4D1D-B558-C6F71E2DA426}"/>
              </a:ext>
            </a:extLst>
          </p:cNvPr>
          <p:cNvSpPr>
            <a:spLocks noGrp="1"/>
          </p:cNvSpPr>
          <p:nvPr>
            <p:ph type="title"/>
          </p:nvPr>
        </p:nvSpPr>
        <p:spPr>
          <a:xfrm>
            <a:off x="2390662" y="230865"/>
            <a:ext cx="8534400" cy="1507067"/>
          </a:xfrm>
        </p:spPr>
        <p:txBody>
          <a:bodyPr/>
          <a:lstStyle/>
          <a:p>
            <a:r>
              <a:rPr lang="en-US" dirty="0"/>
              <a:t>Wrap up :  Exercise 1.2</a:t>
            </a:r>
          </a:p>
        </p:txBody>
      </p:sp>
      <p:sp>
        <p:nvSpPr>
          <p:cNvPr id="4" name="Content Placeholder 3">
            <a:extLst>
              <a:ext uri="{FF2B5EF4-FFF2-40B4-BE49-F238E27FC236}">
                <a16:creationId xmlns:a16="http://schemas.microsoft.com/office/drawing/2014/main" id="{08C70D13-19A5-4FFB-AB72-7561958993BD}"/>
              </a:ext>
            </a:extLst>
          </p:cNvPr>
          <p:cNvSpPr>
            <a:spLocks noGrp="1"/>
          </p:cNvSpPr>
          <p:nvPr>
            <p:ph idx="1"/>
          </p:nvPr>
        </p:nvSpPr>
        <p:spPr>
          <a:xfrm>
            <a:off x="877395" y="1980127"/>
            <a:ext cx="8534400" cy="3615267"/>
          </a:xfrm>
        </p:spPr>
        <p:txBody>
          <a:bodyPr/>
          <a:lstStyle/>
          <a:p>
            <a:r>
              <a:rPr lang="en-US" dirty="0"/>
              <a:t>Linux size is 2.75 GB</a:t>
            </a:r>
          </a:p>
          <a:p>
            <a:r>
              <a:rPr lang="en-US" dirty="0" err="1"/>
              <a:t>Openshift</a:t>
            </a:r>
            <a:r>
              <a:rPr lang="en-US" dirty="0"/>
              <a:t> is 1.08 GB</a:t>
            </a:r>
          </a:p>
          <a:p>
            <a:r>
              <a:rPr lang="en-US" dirty="0" err="1"/>
              <a:t>VSCode</a:t>
            </a:r>
            <a:r>
              <a:rPr lang="en-US" dirty="0"/>
              <a:t> is 275 MB</a:t>
            </a:r>
          </a:p>
          <a:p>
            <a:r>
              <a:rPr lang="en-US" dirty="0"/>
              <a:t>VS Code Python is 100 MB</a:t>
            </a:r>
          </a:p>
          <a:p>
            <a:r>
              <a:rPr lang="en-US" dirty="0"/>
              <a:t>NUnit3TestAdapter is 3.4 MB  (with 8 years history)</a:t>
            </a:r>
          </a:p>
        </p:txBody>
      </p:sp>
      <p:sp>
        <p:nvSpPr>
          <p:cNvPr id="2" name="Footer Placeholder 1">
            <a:extLst>
              <a:ext uri="{FF2B5EF4-FFF2-40B4-BE49-F238E27FC236}">
                <a16:creationId xmlns:a16="http://schemas.microsoft.com/office/drawing/2014/main" id="{67E30BC8-F8F2-4B09-98B9-EBE61C39388C}"/>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28818844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AB5C6-6495-4AC2-B13F-46CC2EBB8087}"/>
              </a:ext>
            </a:extLst>
          </p:cNvPr>
          <p:cNvSpPr>
            <a:spLocks noGrp="1"/>
          </p:cNvSpPr>
          <p:nvPr>
            <p:ph type="title"/>
          </p:nvPr>
        </p:nvSpPr>
        <p:spPr>
          <a:xfrm>
            <a:off x="1341034" y="320675"/>
            <a:ext cx="8534400" cy="1507067"/>
          </a:xfrm>
        </p:spPr>
        <p:txBody>
          <a:bodyPr/>
          <a:lstStyle/>
          <a:p>
            <a:r>
              <a:rPr lang="en-US" dirty="0"/>
              <a:t>Git unfriendly file types</a:t>
            </a:r>
          </a:p>
        </p:txBody>
      </p:sp>
      <p:sp>
        <p:nvSpPr>
          <p:cNvPr id="3" name="Content Placeholder 2">
            <a:extLst>
              <a:ext uri="{FF2B5EF4-FFF2-40B4-BE49-F238E27FC236}">
                <a16:creationId xmlns:a16="http://schemas.microsoft.com/office/drawing/2014/main" id="{7AF0A83A-2B3D-4477-B779-7B13F0762DDE}"/>
              </a:ext>
            </a:extLst>
          </p:cNvPr>
          <p:cNvSpPr>
            <a:spLocks noGrp="1"/>
          </p:cNvSpPr>
          <p:nvPr>
            <p:ph idx="1"/>
          </p:nvPr>
        </p:nvSpPr>
        <p:spPr>
          <a:xfrm>
            <a:off x="774364" y="2192337"/>
            <a:ext cx="8534400" cy="3615267"/>
          </a:xfrm>
        </p:spPr>
        <p:txBody>
          <a:bodyPr/>
          <a:lstStyle/>
          <a:p>
            <a:r>
              <a:rPr lang="en-US" dirty="0"/>
              <a:t>Binary files can not be compressed</a:t>
            </a:r>
          </a:p>
          <a:p>
            <a:r>
              <a:rPr lang="en-US" dirty="0"/>
              <a:t>This means copies are created for any change</a:t>
            </a:r>
          </a:p>
          <a:p>
            <a:r>
              <a:rPr lang="en-US" dirty="0"/>
              <a:t>Files like:</a:t>
            </a:r>
          </a:p>
          <a:p>
            <a:pPr lvl="1"/>
            <a:r>
              <a:rPr lang="en-US" dirty="0"/>
              <a:t>Exe,  </a:t>
            </a:r>
            <a:r>
              <a:rPr lang="en-US" dirty="0" err="1"/>
              <a:t>dll</a:t>
            </a:r>
            <a:endParaRPr lang="en-US" dirty="0"/>
          </a:p>
          <a:p>
            <a:pPr lvl="1"/>
            <a:r>
              <a:rPr lang="en-US" dirty="0"/>
              <a:t>Gif, jpg,  really any image file</a:t>
            </a:r>
          </a:p>
          <a:p>
            <a:pPr lvl="1"/>
            <a:r>
              <a:rPr lang="en-US" dirty="0"/>
              <a:t>Files already compressed, zip, pptx</a:t>
            </a:r>
          </a:p>
          <a:p>
            <a:pPr lvl="2"/>
            <a:r>
              <a:rPr lang="en-US" dirty="0"/>
              <a:t>Packages from e.g. </a:t>
            </a:r>
            <a:r>
              <a:rPr lang="en-US" dirty="0" err="1"/>
              <a:t>nuget</a:t>
            </a:r>
            <a:r>
              <a:rPr lang="en-US" dirty="0"/>
              <a:t>, </a:t>
            </a:r>
            <a:r>
              <a:rPr lang="en-US" dirty="0" err="1"/>
              <a:t>npm</a:t>
            </a:r>
            <a:r>
              <a:rPr lang="en-US" dirty="0"/>
              <a:t> and so on</a:t>
            </a:r>
          </a:p>
        </p:txBody>
      </p:sp>
      <p:sp>
        <p:nvSpPr>
          <p:cNvPr id="4" name="Footer Placeholder 3">
            <a:extLst>
              <a:ext uri="{FF2B5EF4-FFF2-40B4-BE49-F238E27FC236}">
                <a16:creationId xmlns:a16="http://schemas.microsoft.com/office/drawing/2014/main" id="{00C4E864-92D7-4D88-AA26-6F19F12A9DFC}"/>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083446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ctr"/>
            <a:r>
              <a:rPr lang="en-US" sz="5400" dirty="0">
                <a:solidFill>
                  <a:schemeClr val="accent1"/>
                </a:solidFill>
                <a:latin typeface="DINPro-Light" panose="02000504040000020003" pitchFamily="50" charset="0"/>
              </a:rPr>
              <a:t>It is a </a:t>
            </a:r>
          </a:p>
          <a:p>
            <a:pPr algn="ctr"/>
            <a:r>
              <a:rPr lang="en-US" sz="16600" dirty="0">
                <a:solidFill>
                  <a:schemeClr val="bg1"/>
                </a:solidFill>
              </a:rPr>
              <a:t>RETHINK</a:t>
            </a:r>
            <a:endParaRPr lang="en-AU" sz="16600" dirty="0">
              <a:solidFill>
                <a:schemeClr val="bg1"/>
              </a:solidFill>
            </a:endParaRPr>
          </a:p>
        </p:txBody>
      </p:sp>
    </p:spTree>
    <p:extLst>
      <p:ext uri="{BB962C8B-B14F-4D97-AF65-F5344CB8AC3E}">
        <p14:creationId xmlns:p14="http://schemas.microsoft.com/office/powerpoint/2010/main" val="17802106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7E15C264-1B5D-461E-A721-59B13D726CB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897212" y="78861"/>
            <a:ext cx="2054382" cy="1445744"/>
          </a:xfrm>
          <a:prstGeom prst="rect">
            <a:avLst/>
          </a:prstGeom>
        </p:spPr>
      </p:pic>
      <p:pic>
        <p:nvPicPr>
          <p:cNvPr id="9" name="Picture 8" descr="A close up of a logo&#10;&#10;Description automatically generated">
            <a:extLst>
              <a:ext uri="{FF2B5EF4-FFF2-40B4-BE49-F238E27FC236}">
                <a16:creationId xmlns:a16="http://schemas.microsoft.com/office/drawing/2014/main" id="{222EC6DC-8B78-4DEF-A99B-77E81E71EE03}"/>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0" y="0"/>
            <a:ext cx="6529589" cy="3908738"/>
          </a:xfrm>
          <a:prstGeom prst="rect">
            <a:avLst/>
          </a:prstGeom>
        </p:spPr>
      </p:pic>
    </p:spTree>
    <p:extLst>
      <p:ext uri="{BB962C8B-B14F-4D97-AF65-F5344CB8AC3E}">
        <p14:creationId xmlns:p14="http://schemas.microsoft.com/office/powerpoint/2010/main" val="3465181695"/>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BCA3C0-E114-45B6-9CEA-469300C38ECA}"/>
              </a:ext>
            </a:extLst>
          </p:cNvPr>
          <p:cNvSpPr/>
          <p:nvPr/>
        </p:nvSpPr>
        <p:spPr>
          <a:xfrm>
            <a:off x="2464531" y="2605897"/>
            <a:ext cx="7057505" cy="213094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Git repo</a:t>
            </a:r>
          </a:p>
        </p:txBody>
      </p:sp>
      <p:sp>
        <p:nvSpPr>
          <p:cNvPr id="8" name="Rectangle: Rounded Corners 7">
            <a:extLst>
              <a:ext uri="{FF2B5EF4-FFF2-40B4-BE49-F238E27FC236}">
                <a16:creationId xmlns:a16="http://schemas.microsoft.com/office/drawing/2014/main" id="{82A560A0-06BB-4337-912F-766419F5D9A9}"/>
              </a:ext>
            </a:extLst>
          </p:cNvPr>
          <p:cNvSpPr/>
          <p:nvPr/>
        </p:nvSpPr>
        <p:spPr>
          <a:xfrm>
            <a:off x="3748845" y="4959297"/>
            <a:ext cx="4488873" cy="1097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Workspace</a:t>
            </a:r>
          </a:p>
        </p:txBody>
      </p:sp>
      <p:sp>
        <p:nvSpPr>
          <p:cNvPr id="9" name="Rectangle: Rounded Corners 8">
            <a:extLst>
              <a:ext uri="{FF2B5EF4-FFF2-40B4-BE49-F238E27FC236}">
                <a16:creationId xmlns:a16="http://schemas.microsoft.com/office/drawing/2014/main" id="{94963A29-02F4-4F40-BCB6-3F56A52B06A8}"/>
              </a:ext>
            </a:extLst>
          </p:cNvPr>
          <p:cNvSpPr/>
          <p:nvPr/>
        </p:nvSpPr>
        <p:spPr>
          <a:xfrm>
            <a:off x="3748848" y="4010747"/>
            <a:ext cx="4488873" cy="6657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Index/Staging area</a:t>
            </a:r>
          </a:p>
        </p:txBody>
      </p:sp>
      <p:sp>
        <p:nvSpPr>
          <p:cNvPr id="10" name="Rectangle: Rounded Corners 9">
            <a:extLst>
              <a:ext uri="{FF2B5EF4-FFF2-40B4-BE49-F238E27FC236}">
                <a16:creationId xmlns:a16="http://schemas.microsoft.com/office/drawing/2014/main" id="{5D17096F-43A0-448E-AEC3-B745C07CEC34}"/>
              </a:ext>
            </a:extLst>
          </p:cNvPr>
          <p:cNvSpPr/>
          <p:nvPr/>
        </p:nvSpPr>
        <p:spPr>
          <a:xfrm>
            <a:off x="3748846" y="2717166"/>
            <a:ext cx="4488873" cy="10972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Repository</a:t>
            </a:r>
          </a:p>
        </p:txBody>
      </p:sp>
      <p:sp>
        <p:nvSpPr>
          <p:cNvPr id="11" name="Rectangle: Rounded Corners 10">
            <a:extLst>
              <a:ext uri="{FF2B5EF4-FFF2-40B4-BE49-F238E27FC236}">
                <a16:creationId xmlns:a16="http://schemas.microsoft.com/office/drawing/2014/main" id="{A4A646BB-BBC9-4840-9D54-A7BE861535F0}"/>
              </a:ext>
            </a:extLst>
          </p:cNvPr>
          <p:cNvSpPr/>
          <p:nvPr/>
        </p:nvSpPr>
        <p:spPr>
          <a:xfrm>
            <a:off x="3748845" y="1015613"/>
            <a:ext cx="4488873" cy="10972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Remote Repository</a:t>
            </a:r>
          </a:p>
        </p:txBody>
      </p:sp>
      <p:sp>
        <p:nvSpPr>
          <p:cNvPr id="12" name="Arrow: Curved Up 11">
            <a:extLst>
              <a:ext uri="{FF2B5EF4-FFF2-40B4-BE49-F238E27FC236}">
                <a16:creationId xmlns:a16="http://schemas.microsoft.com/office/drawing/2014/main" id="{242BDFBB-71E9-4359-B630-10F95F9E0094}"/>
              </a:ext>
            </a:extLst>
          </p:cNvPr>
          <p:cNvSpPr/>
          <p:nvPr/>
        </p:nvSpPr>
        <p:spPr>
          <a:xfrm rot="16200000">
            <a:off x="8047804" y="4543586"/>
            <a:ext cx="1664143" cy="83142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Arrow: Curved Up 12">
            <a:extLst>
              <a:ext uri="{FF2B5EF4-FFF2-40B4-BE49-F238E27FC236}">
                <a16:creationId xmlns:a16="http://schemas.microsoft.com/office/drawing/2014/main" id="{82938585-5D27-4085-8448-DAA1B1EB6A5E}"/>
              </a:ext>
            </a:extLst>
          </p:cNvPr>
          <p:cNvSpPr/>
          <p:nvPr/>
        </p:nvSpPr>
        <p:spPr>
          <a:xfrm rot="16200000">
            <a:off x="8088253" y="3153799"/>
            <a:ext cx="1431169" cy="83142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Arrow: Curved Up 13">
            <a:extLst>
              <a:ext uri="{FF2B5EF4-FFF2-40B4-BE49-F238E27FC236}">
                <a16:creationId xmlns:a16="http://schemas.microsoft.com/office/drawing/2014/main" id="{1DEE20A4-B718-4C23-8BD4-116F9A6E4798}"/>
              </a:ext>
            </a:extLst>
          </p:cNvPr>
          <p:cNvSpPr/>
          <p:nvPr/>
        </p:nvSpPr>
        <p:spPr>
          <a:xfrm rot="16200000">
            <a:off x="7895728" y="1611614"/>
            <a:ext cx="1664143" cy="83142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extBox 14">
            <a:extLst>
              <a:ext uri="{FF2B5EF4-FFF2-40B4-BE49-F238E27FC236}">
                <a16:creationId xmlns:a16="http://schemas.microsoft.com/office/drawing/2014/main" id="{F6990B4A-7CDE-4AA6-B821-447DE18C7BD4}"/>
              </a:ext>
            </a:extLst>
          </p:cNvPr>
          <p:cNvSpPr txBox="1"/>
          <p:nvPr/>
        </p:nvSpPr>
        <p:spPr>
          <a:xfrm>
            <a:off x="9371624" y="4959297"/>
            <a:ext cx="561372" cy="369332"/>
          </a:xfrm>
          <a:prstGeom prst="rect">
            <a:avLst/>
          </a:prstGeom>
          <a:noFill/>
        </p:spPr>
        <p:txBody>
          <a:bodyPr wrap="none" rtlCol="0">
            <a:spAutoFit/>
          </a:bodyPr>
          <a:lstStyle/>
          <a:p>
            <a:r>
              <a:rPr lang="en-US" dirty="0"/>
              <a:t>Add</a:t>
            </a:r>
          </a:p>
        </p:txBody>
      </p:sp>
      <p:sp>
        <p:nvSpPr>
          <p:cNvPr id="16" name="TextBox 15">
            <a:extLst>
              <a:ext uri="{FF2B5EF4-FFF2-40B4-BE49-F238E27FC236}">
                <a16:creationId xmlns:a16="http://schemas.microsoft.com/office/drawing/2014/main" id="{3F0C8187-7BAB-4B3A-8BEB-551649ECDC3C}"/>
              </a:ext>
            </a:extLst>
          </p:cNvPr>
          <p:cNvSpPr txBox="1"/>
          <p:nvPr/>
        </p:nvSpPr>
        <p:spPr>
          <a:xfrm>
            <a:off x="9369954" y="3486703"/>
            <a:ext cx="928459" cy="369332"/>
          </a:xfrm>
          <a:prstGeom prst="rect">
            <a:avLst/>
          </a:prstGeom>
          <a:noFill/>
        </p:spPr>
        <p:txBody>
          <a:bodyPr wrap="none" rtlCol="0">
            <a:spAutoFit/>
          </a:bodyPr>
          <a:lstStyle/>
          <a:p>
            <a:r>
              <a:rPr lang="en-US" dirty="0"/>
              <a:t>Commit</a:t>
            </a:r>
          </a:p>
        </p:txBody>
      </p:sp>
      <p:sp>
        <p:nvSpPr>
          <p:cNvPr id="17" name="TextBox 16">
            <a:extLst>
              <a:ext uri="{FF2B5EF4-FFF2-40B4-BE49-F238E27FC236}">
                <a16:creationId xmlns:a16="http://schemas.microsoft.com/office/drawing/2014/main" id="{912439B2-242F-4290-86C7-DF938E74A3A1}"/>
              </a:ext>
            </a:extLst>
          </p:cNvPr>
          <p:cNvSpPr txBox="1"/>
          <p:nvPr/>
        </p:nvSpPr>
        <p:spPr>
          <a:xfrm>
            <a:off x="9384362" y="1763561"/>
            <a:ext cx="636713" cy="369332"/>
          </a:xfrm>
          <a:prstGeom prst="rect">
            <a:avLst/>
          </a:prstGeom>
          <a:noFill/>
        </p:spPr>
        <p:txBody>
          <a:bodyPr wrap="none" rtlCol="0">
            <a:spAutoFit/>
          </a:bodyPr>
          <a:lstStyle/>
          <a:p>
            <a:r>
              <a:rPr lang="en-US" dirty="0"/>
              <a:t>Push</a:t>
            </a:r>
          </a:p>
        </p:txBody>
      </p:sp>
      <p:sp>
        <p:nvSpPr>
          <p:cNvPr id="18" name="Arrow: Curved Right 17">
            <a:extLst>
              <a:ext uri="{FF2B5EF4-FFF2-40B4-BE49-F238E27FC236}">
                <a16:creationId xmlns:a16="http://schemas.microsoft.com/office/drawing/2014/main" id="{3D324EE6-7FD7-4C32-8967-21FB133B732F}"/>
              </a:ext>
            </a:extLst>
          </p:cNvPr>
          <p:cNvSpPr/>
          <p:nvPr/>
        </p:nvSpPr>
        <p:spPr>
          <a:xfrm>
            <a:off x="3048000" y="1502979"/>
            <a:ext cx="536028" cy="166414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Arrow: Curved Right 18">
            <a:extLst>
              <a:ext uri="{FF2B5EF4-FFF2-40B4-BE49-F238E27FC236}">
                <a16:creationId xmlns:a16="http://schemas.microsoft.com/office/drawing/2014/main" id="{468A382E-9FA0-4940-A0B4-9EB5D572558F}"/>
              </a:ext>
            </a:extLst>
          </p:cNvPr>
          <p:cNvSpPr/>
          <p:nvPr/>
        </p:nvSpPr>
        <p:spPr>
          <a:xfrm>
            <a:off x="3136779" y="3660127"/>
            <a:ext cx="536028" cy="193956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D362C427-A24C-44F3-B821-027CFA93CC50}"/>
              </a:ext>
            </a:extLst>
          </p:cNvPr>
          <p:cNvSpPr txBox="1"/>
          <p:nvPr/>
        </p:nvSpPr>
        <p:spPr>
          <a:xfrm>
            <a:off x="2290861" y="1965718"/>
            <a:ext cx="816249" cy="369332"/>
          </a:xfrm>
          <a:prstGeom prst="rect">
            <a:avLst/>
          </a:prstGeom>
          <a:noFill/>
        </p:spPr>
        <p:txBody>
          <a:bodyPr wrap="none" rtlCol="0">
            <a:spAutoFit/>
          </a:bodyPr>
          <a:lstStyle/>
          <a:p>
            <a:r>
              <a:rPr lang="en-US" dirty="0"/>
              <a:t>Fetch</a:t>
            </a:r>
          </a:p>
        </p:txBody>
      </p:sp>
      <p:sp>
        <p:nvSpPr>
          <p:cNvPr id="21" name="TextBox 20">
            <a:extLst>
              <a:ext uri="{FF2B5EF4-FFF2-40B4-BE49-F238E27FC236}">
                <a16:creationId xmlns:a16="http://schemas.microsoft.com/office/drawing/2014/main" id="{2EFB2A6F-27E3-4E08-9BC3-1B4653D7C4E2}"/>
              </a:ext>
            </a:extLst>
          </p:cNvPr>
          <p:cNvSpPr txBox="1"/>
          <p:nvPr/>
        </p:nvSpPr>
        <p:spPr>
          <a:xfrm>
            <a:off x="1933818" y="4757766"/>
            <a:ext cx="1298753" cy="369332"/>
          </a:xfrm>
          <a:prstGeom prst="rect">
            <a:avLst/>
          </a:prstGeom>
          <a:noFill/>
        </p:spPr>
        <p:txBody>
          <a:bodyPr wrap="none" rtlCol="0">
            <a:spAutoFit/>
          </a:bodyPr>
          <a:lstStyle/>
          <a:p>
            <a:r>
              <a:rPr lang="en-US" dirty="0"/>
              <a:t>Checkout</a:t>
            </a:r>
          </a:p>
        </p:txBody>
      </p:sp>
      <p:sp>
        <p:nvSpPr>
          <p:cNvPr id="22" name="TextBox 21">
            <a:extLst>
              <a:ext uri="{FF2B5EF4-FFF2-40B4-BE49-F238E27FC236}">
                <a16:creationId xmlns:a16="http://schemas.microsoft.com/office/drawing/2014/main" id="{B41411CE-767E-4C16-A705-1D156A613343}"/>
              </a:ext>
            </a:extLst>
          </p:cNvPr>
          <p:cNvSpPr txBox="1"/>
          <p:nvPr/>
        </p:nvSpPr>
        <p:spPr>
          <a:xfrm>
            <a:off x="517357" y="3429000"/>
            <a:ext cx="554960" cy="369332"/>
          </a:xfrm>
          <a:prstGeom prst="rect">
            <a:avLst/>
          </a:prstGeom>
          <a:noFill/>
        </p:spPr>
        <p:txBody>
          <a:bodyPr wrap="none" rtlCol="0">
            <a:spAutoFit/>
          </a:bodyPr>
          <a:lstStyle/>
          <a:p>
            <a:r>
              <a:rPr lang="en-US" dirty="0"/>
              <a:t>Pull</a:t>
            </a:r>
          </a:p>
        </p:txBody>
      </p:sp>
      <p:cxnSp>
        <p:nvCxnSpPr>
          <p:cNvPr id="24" name="Straight Connector 23">
            <a:extLst>
              <a:ext uri="{FF2B5EF4-FFF2-40B4-BE49-F238E27FC236}">
                <a16:creationId xmlns:a16="http://schemas.microsoft.com/office/drawing/2014/main" id="{638138C3-37E0-404B-906A-A8FA092F4601}"/>
              </a:ext>
            </a:extLst>
          </p:cNvPr>
          <p:cNvCxnSpPr/>
          <p:nvPr/>
        </p:nvCxnSpPr>
        <p:spPr>
          <a:xfrm flipV="1">
            <a:off x="1072317" y="2335050"/>
            <a:ext cx="1218544" cy="1151653"/>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a:extLst>
              <a:ext uri="{FF2B5EF4-FFF2-40B4-BE49-F238E27FC236}">
                <a16:creationId xmlns:a16="http://schemas.microsoft.com/office/drawing/2014/main" id="{9A5319E3-46D9-4403-AB5E-E6FA9C098AE5}"/>
              </a:ext>
            </a:extLst>
          </p:cNvPr>
          <p:cNvCxnSpPr>
            <a:cxnSpLocks/>
          </p:cNvCxnSpPr>
          <p:nvPr/>
        </p:nvCxnSpPr>
        <p:spPr>
          <a:xfrm>
            <a:off x="1011504" y="3730428"/>
            <a:ext cx="944434" cy="1206675"/>
          </a:xfrm>
          <a:prstGeom prst="line">
            <a:avLst/>
          </a:prstGeom>
        </p:spPr>
        <p:style>
          <a:lnRef idx="2">
            <a:schemeClr val="dk1"/>
          </a:lnRef>
          <a:fillRef idx="0">
            <a:schemeClr val="dk1"/>
          </a:fillRef>
          <a:effectRef idx="1">
            <a:schemeClr val="dk1"/>
          </a:effectRef>
          <a:fontRef idx="minor">
            <a:schemeClr val="tx1"/>
          </a:fontRef>
        </p:style>
      </p:cxnSp>
      <p:sp>
        <p:nvSpPr>
          <p:cNvPr id="23" name="Arrow: Curved Up 22">
            <a:extLst>
              <a:ext uri="{FF2B5EF4-FFF2-40B4-BE49-F238E27FC236}">
                <a16:creationId xmlns:a16="http://schemas.microsoft.com/office/drawing/2014/main" id="{45BE9FCC-E230-4F00-B497-98C4CFB5BC6F}"/>
              </a:ext>
            </a:extLst>
          </p:cNvPr>
          <p:cNvSpPr/>
          <p:nvPr/>
        </p:nvSpPr>
        <p:spPr>
          <a:xfrm rot="16200000">
            <a:off x="9884344" y="4006119"/>
            <a:ext cx="2739074" cy="83142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Arrow: Left-Right 1">
            <a:extLst>
              <a:ext uri="{FF2B5EF4-FFF2-40B4-BE49-F238E27FC236}">
                <a16:creationId xmlns:a16="http://schemas.microsoft.com/office/drawing/2014/main" id="{C3243A11-F6FD-449C-9080-C4816A8986CC}"/>
              </a:ext>
            </a:extLst>
          </p:cNvPr>
          <p:cNvSpPr/>
          <p:nvPr/>
        </p:nvSpPr>
        <p:spPr>
          <a:xfrm>
            <a:off x="10838171" y="4340180"/>
            <a:ext cx="817209" cy="27689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93548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5035B-BDA4-4E54-BE8A-95E83C806F2C}"/>
              </a:ext>
            </a:extLst>
          </p:cNvPr>
          <p:cNvSpPr>
            <a:spLocks noGrp="1"/>
          </p:cNvSpPr>
          <p:nvPr>
            <p:ph type="title"/>
          </p:nvPr>
        </p:nvSpPr>
        <p:spPr>
          <a:xfrm>
            <a:off x="684213" y="685800"/>
            <a:ext cx="10058400" cy="616306"/>
          </a:xfrm>
        </p:spPr>
        <p:txBody>
          <a:bodyPr/>
          <a:lstStyle/>
          <a:p>
            <a:pPr algn="ctr"/>
            <a:r>
              <a:rPr lang="en-US" dirty="0"/>
              <a:t>GIT </a:t>
            </a:r>
            <a:r>
              <a:rPr lang="en-US" dirty="0" err="1"/>
              <a:t>STates</a:t>
            </a:r>
            <a:endParaRPr lang="en-US" dirty="0"/>
          </a:p>
        </p:txBody>
      </p:sp>
      <p:sp>
        <p:nvSpPr>
          <p:cNvPr id="3" name="Text Placeholder 2">
            <a:extLst>
              <a:ext uri="{FF2B5EF4-FFF2-40B4-BE49-F238E27FC236}">
                <a16:creationId xmlns:a16="http://schemas.microsoft.com/office/drawing/2014/main" id="{4DDCC09B-AD97-4306-B705-D829C0F7AB18}"/>
              </a:ext>
            </a:extLst>
          </p:cNvPr>
          <p:cNvSpPr>
            <a:spLocks noGrp="1"/>
          </p:cNvSpPr>
          <p:nvPr>
            <p:ph type="body" idx="1"/>
          </p:nvPr>
        </p:nvSpPr>
        <p:spPr>
          <a:xfrm>
            <a:off x="684211" y="1675181"/>
            <a:ext cx="10354425" cy="4319219"/>
          </a:xfrm>
        </p:spPr>
        <p:txBody>
          <a:bodyPr/>
          <a:lstStyle/>
          <a:p>
            <a:r>
              <a:rPr lang="en-US" b="1" dirty="0"/>
              <a:t>Modified</a:t>
            </a:r>
            <a:r>
              <a:rPr lang="en-US" dirty="0"/>
              <a:t> means that you have changed the file but have not committed it to your database yet.</a:t>
            </a:r>
          </a:p>
          <a:p>
            <a:r>
              <a:rPr lang="en-US" b="1" dirty="0"/>
              <a:t>Staged</a:t>
            </a:r>
            <a:r>
              <a:rPr lang="en-US" dirty="0"/>
              <a:t> means that you have marked a modified file in its current version to go into your next commit snapshot.</a:t>
            </a:r>
          </a:p>
          <a:p>
            <a:r>
              <a:rPr lang="en-US" b="1" dirty="0"/>
              <a:t>Committed</a:t>
            </a:r>
            <a:r>
              <a:rPr lang="en-US" dirty="0"/>
              <a:t> means that the data is safely stored in your local database.</a:t>
            </a:r>
          </a:p>
          <a:p>
            <a:endParaRPr lang="en-US" dirty="0"/>
          </a:p>
        </p:txBody>
      </p:sp>
    </p:spTree>
    <p:extLst>
      <p:ext uri="{BB962C8B-B14F-4D97-AF65-F5344CB8AC3E}">
        <p14:creationId xmlns:p14="http://schemas.microsoft.com/office/powerpoint/2010/main" val="16233311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2103B461-323C-4912-BFFD-C37582662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72" name="Straight Connector 71">
              <a:extLst>
                <a:ext uri="{FF2B5EF4-FFF2-40B4-BE49-F238E27FC236}">
                  <a16:creationId xmlns:a16="http://schemas.microsoft.com/office/drawing/2014/main" id="{FBC21318-F4F4-4524-95D1-6B7FE0A78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D9FFA8E5-974F-409E-89C6-E185BD909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C384E2B1-7008-45EE-9F2E-FEF3A0897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D4563410-7FE9-4955-89C6-0FB9326CD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3AD14C0E-D5DF-4BDC-BD92-642CFF180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78" name="Rectangle 77">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Working tree, staging area, and Git directory.">
            <a:extLst>
              <a:ext uri="{FF2B5EF4-FFF2-40B4-BE49-F238E27FC236}">
                <a16:creationId xmlns:a16="http://schemas.microsoft.com/office/drawing/2014/main" id="{7B894459-03A3-454C-B67C-48A7941F501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00718" y="786117"/>
            <a:ext cx="8990563" cy="4956048"/>
          </a:xfrm>
          <a:custGeom>
            <a:avLst/>
            <a:gdLst>
              <a:gd name="connsiteX0" fmla="*/ 497480 w 10607040"/>
              <a:gd name="connsiteY0" fmla="*/ 0 h 4956048"/>
              <a:gd name="connsiteX1" fmla="*/ 10607040 w 10607040"/>
              <a:gd name="connsiteY1" fmla="*/ 0 h 4956048"/>
              <a:gd name="connsiteX2" fmla="*/ 10607040 w 10607040"/>
              <a:gd name="connsiteY2" fmla="*/ 4485407 h 4956048"/>
              <a:gd name="connsiteX3" fmla="*/ 10131692 w 10607040"/>
              <a:gd name="connsiteY3" fmla="*/ 4956048 h 4956048"/>
              <a:gd name="connsiteX4" fmla="*/ 0 w 10607040"/>
              <a:gd name="connsiteY4" fmla="*/ 4956048 h 4956048"/>
              <a:gd name="connsiteX5" fmla="*/ 0 w 10607040"/>
              <a:gd name="connsiteY5" fmla="*/ 492554 h 495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07040" h="4956048">
                <a:moveTo>
                  <a:pt x="497480" y="0"/>
                </a:moveTo>
                <a:lnTo>
                  <a:pt x="10607040" y="0"/>
                </a:lnTo>
                <a:lnTo>
                  <a:pt x="10607040" y="4485407"/>
                </a:lnTo>
                <a:lnTo>
                  <a:pt x="10131692" y="4956048"/>
                </a:lnTo>
                <a:lnTo>
                  <a:pt x="0" y="4956048"/>
                </a:lnTo>
                <a:lnTo>
                  <a:pt x="0" y="492554"/>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2891292"/>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CB0D-8E40-4359-9367-B15F32A3CA75}"/>
              </a:ext>
            </a:extLst>
          </p:cNvPr>
          <p:cNvSpPr>
            <a:spLocks noGrp="1"/>
          </p:cNvSpPr>
          <p:nvPr>
            <p:ph type="title"/>
          </p:nvPr>
        </p:nvSpPr>
        <p:spPr>
          <a:xfrm>
            <a:off x="1099259" y="233102"/>
            <a:ext cx="8534400" cy="1507067"/>
          </a:xfrm>
        </p:spPr>
        <p:txBody>
          <a:bodyPr/>
          <a:lstStyle/>
          <a:p>
            <a:pPr algn="ctr"/>
            <a:r>
              <a:rPr lang="en-US" dirty="0"/>
              <a:t>States</a:t>
            </a:r>
          </a:p>
        </p:txBody>
      </p:sp>
      <p:pic>
        <p:nvPicPr>
          <p:cNvPr id="1026" name="Picture 2" descr="The lifecycle of the status of your files.">
            <a:extLst>
              <a:ext uri="{FF2B5EF4-FFF2-40B4-BE49-F238E27FC236}">
                <a16:creationId xmlns:a16="http://schemas.microsoft.com/office/drawing/2014/main" id="{3CBB1D70-DD30-4B6B-9C9F-B4808D7DC5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857375"/>
            <a:ext cx="7620000" cy="31432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967C798-D997-4854-9AB8-B5A6E0F2B84E}"/>
              </a:ext>
            </a:extLst>
          </p:cNvPr>
          <p:cNvSpPr txBox="1"/>
          <p:nvPr/>
        </p:nvSpPr>
        <p:spPr>
          <a:xfrm>
            <a:off x="4422843" y="1353781"/>
            <a:ext cx="5622587" cy="369332"/>
          </a:xfrm>
          <a:prstGeom prst="rect">
            <a:avLst/>
          </a:prstGeom>
          <a:noFill/>
        </p:spPr>
        <p:txBody>
          <a:bodyPr wrap="square" rtlCol="0">
            <a:spAutoFit/>
          </a:bodyPr>
          <a:lstStyle/>
          <a:p>
            <a:r>
              <a:rPr lang="en-US" dirty="0"/>
              <a:t>---------------------------Tracked------------------------------</a:t>
            </a:r>
          </a:p>
        </p:txBody>
      </p:sp>
      <p:sp>
        <p:nvSpPr>
          <p:cNvPr id="7" name="Rectangle 6">
            <a:extLst>
              <a:ext uri="{FF2B5EF4-FFF2-40B4-BE49-F238E27FC236}">
                <a16:creationId xmlns:a16="http://schemas.microsoft.com/office/drawing/2014/main" id="{078C5633-98B1-4C7A-97DE-47DC4C81E4F9}"/>
              </a:ext>
            </a:extLst>
          </p:cNvPr>
          <p:cNvSpPr/>
          <p:nvPr/>
        </p:nvSpPr>
        <p:spPr>
          <a:xfrm>
            <a:off x="615205" y="5708675"/>
            <a:ext cx="4567276" cy="369332"/>
          </a:xfrm>
          <a:prstGeom prst="rect">
            <a:avLst/>
          </a:prstGeom>
        </p:spPr>
        <p:txBody>
          <a:bodyPr wrap="none">
            <a:spAutoFit/>
          </a:bodyPr>
          <a:lstStyle/>
          <a:p>
            <a:r>
              <a:rPr lang="en-US" dirty="0">
                <a:hlinkClick r:id="rId3"/>
              </a:rPr>
              <a:t>https://codingbee.net/git/git-file-states</a:t>
            </a:r>
            <a:endParaRPr lang="en-US" dirty="0"/>
          </a:p>
        </p:txBody>
      </p:sp>
      <p:sp>
        <p:nvSpPr>
          <p:cNvPr id="8" name="Rectangle 7">
            <a:extLst>
              <a:ext uri="{FF2B5EF4-FFF2-40B4-BE49-F238E27FC236}">
                <a16:creationId xmlns:a16="http://schemas.microsoft.com/office/drawing/2014/main" id="{11BDA914-52E9-4BCB-B0AB-E0B8E7F1A257}"/>
              </a:ext>
            </a:extLst>
          </p:cNvPr>
          <p:cNvSpPr/>
          <p:nvPr/>
        </p:nvSpPr>
        <p:spPr>
          <a:xfrm>
            <a:off x="615204" y="5117831"/>
            <a:ext cx="9501561" cy="369332"/>
          </a:xfrm>
          <a:prstGeom prst="rect">
            <a:avLst/>
          </a:prstGeom>
        </p:spPr>
        <p:txBody>
          <a:bodyPr wrap="square">
            <a:spAutoFit/>
          </a:bodyPr>
          <a:lstStyle/>
          <a:p>
            <a:r>
              <a:rPr lang="en-US" dirty="0">
                <a:hlinkClick r:id="rId4"/>
              </a:rPr>
              <a:t>https://git-scm.com/book/en/v2/Git-Basics-Recording-Changes-to-the-Repository</a:t>
            </a:r>
            <a:endParaRPr lang="en-US" dirty="0"/>
          </a:p>
        </p:txBody>
      </p:sp>
    </p:spTree>
    <p:extLst>
      <p:ext uri="{BB962C8B-B14F-4D97-AF65-F5344CB8AC3E}">
        <p14:creationId xmlns:p14="http://schemas.microsoft.com/office/powerpoint/2010/main" val="805468853"/>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78DB8-FD73-41A8-85AC-1B93B6E4DBCD}"/>
              </a:ext>
            </a:extLst>
          </p:cNvPr>
          <p:cNvSpPr>
            <a:spLocks noGrp="1"/>
          </p:cNvSpPr>
          <p:nvPr>
            <p:ph type="title"/>
          </p:nvPr>
        </p:nvSpPr>
        <p:spPr>
          <a:xfrm>
            <a:off x="1828800" y="362804"/>
            <a:ext cx="8534400" cy="1507067"/>
          </a:xfrm>
        </p:spPr>
        <p:txBody>
          <a:bodyPr/>
          <a:lstStyle/>
          <a:p>
            <a:r>
              <a:rPr lang="en-US" dirty="0"/>
              <a:t>Git status</a:t>
            </a:r>
          </a:p>
        </p:txBody>
      </p:sp>
      <p:sp>
        <p:nvSpPr>
          <p:cNvPr id="3" name="Content Placeholder 2">
            <a:extLst>
              <a:ext uri="{FF2B5EF4-FFF2-40B4-BE49-F238E27FC236}">
                <a16:creationId xmlns:a16="http://schemas.microsoft.com/office/drawing/2014/main" id="{8634CC3D-9CDB-4BF4-98C5-F8C58E9568A7}"/>
              </a:ext>
            </a:extLst>
          </p:cNvPr>
          <p:cNvSpPr>
            <a:spLocks noGrp="1"/>
          </p:cNvSpPr>
          <p:nvPr>
            <p:ph sz="quarter" idx="10"/>
          </p:nvPr>
        </p:nvSpPr>
        <p:spPr>
          <a:xfrm>
            <a:off x="538477" y="1789889"/>
            <a:ext cx="11653523" cy="3949395"/>
          </a:xfrm>
        </p:spPr>
        <p:txBody>
          <a:bodyPr/>
          <a:lstStyle/>
          <a:p>
            <a:r>
              <a:rPr lang="en-US" dirty="0"/>
              <a:t>Exercise 1.3</a:t>
            </a:r>
          </a:p>
        </p:txBody>
      </p:sp>
    </p:spTree>
    <p:extLst>
      <p:ext uri="{BB962C8B-B14F-4D97-AF65-F5344CB8AC3E}">
        <p14:creationId xmlns:p14="http://schemas.microsoft.com/office/powerpoint/2010/main" val="2016128069"/>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show="0">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8" name="Straight Connector 7">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4" name="Rectangle 13">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783"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2" name="Content Placeholder 1"/>
          <p:cNvSpPr>
            <a:spLocks noGrp="1"/>
          </p:cNvSpPr>
          <p:nvPr>
            <p:ph idx="4294967295"/>
          </p:nvPr>
        </p:nvSpPr>
        <p:spPr>
          <a:xfrm>
            <a:off x="4879184" y="685799"/>
            <a:ext cx="6389038" cy="4892040"/>
          </a:xfrm>
        </p:spPr>
        <p:txBody>
          <a:bodyPr vert="horz" lIns="91440" tIns="45720" rIns="91440" bIns="45720" rtlCol="0" anchor="ctr">
            <a:normAutofit/>
          </a:bodyPr>
          <a:lstStyle/>
          <a:p>
            <a:r>
              <a:rPr lang="en-US" dirty="0">
                <a:solidFill>
                  <a:schemeClr val="tx1"/>
                </a:solidFill>
              </a:rPr>
              <a:t>Managing a System with Git and </a:t>
            </a:r>
            <a:r>
              <a:rPr lang="en-US" dirty="0" err="1">
                <a:solidFill>
                  <a:schemeClr val="tx1"/>
                </a:solidFill>
              </a:rPr>
              <a:t>Nuget</a:t>
            </a:r>
            <a:endParaRPr lang="en-US" dirty="0">
              <a:solidFill>
                <a:schemeClr val="tx1"/>
              </a:solidFill>
            </a:endParaRPr>
          </a:p>
          <a:p>
            <a:endParaRPr lang="en-US" dirty="0">
              <a:solidFill>
                <a:schemeClr val="tx1"/>
              </a:solidFill>
            </a:endParaRPr>
          </a:p>
          <a:p>
            <a:r>
              <a:rPr lang="en-US" dirty="0">
                <a:solidFill>
                  <a:schemeClr val="tx1"/>
                </a:solidFill>
              </a:rPr>
              <a:t>Split System into multiple Applications</a:t>
            </a:r>
          </a:p>
          <a:p>
            <a:r>
              <a:rPr lang="en-US" dirty="0">
                <a:solidFill>
                  <a:schemeClr val="tx1"/>
                </a:solidFill>
              </a:rPr>
              <a:t>Place each application in its own Git repository</a:t>
            </a:r>
          </a:p>
          <a:p>
            <a:pPr lvl="1"/>
            <a:r>
              <a:rPr lang="en-US" dirty="0">
                <a:solidFill>
                  <a:schemeClr val="tx1"/>
                </a:solidFill>
              </a:rPr>
              <a:t>Given they can have separate releases</a:t>
            </a:r>
          </a:p>
          <a:p>
            <a:r>
              <a:rPr lang="en-US" dirty="0">
                <a:solidFill>
                  <a:schemeClr val="tx1"/>
                </a:solidFill>
              </a:rPr>
              <a:t>Use a package manager to publish the binaries locally (within the company)</a:t>
            </a:r>
          </a:p>
          <a:p>
            <a:r>
              <a:rPr lang="en-US" dirty="0">
                <a:solidFill>
                  <a:schemeClr val="tx1"/>
                </a:solidFill>
              </a:rPr>
              <a:t>Use automatic package restore to retrieve them on build</a:t>
            </a:r>
          </a:p>
        </p:txBody>
      </p:sp>
    </p:spTree>
    <p:extLst>
      <p:ext uri="{BB962C8B-B14F-4D97-AF65-F5344CB8AC3E}">
        <p14:creationId xmlns:p14="http://schemas.microsoft.com/office/powerpoint/2010/main" val="2831465558"/>
      </p:ext>
    </p:extLst>
  </p:cSld>
  <p:clrMapOvr>
    <a:overrideClrMapping bg1="dk1" tx1="lt1" bg2="dk2" tx2="lt2" accent1="accent1" accent2="accent2" accent3="accent3" accent4="accent4" accent5="accent5" accent6="accent6" hlink="hlink" folHlink="folHlink"/>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907764-351D-4016-B2BB-E6B64B11844D}"/>
              </a:ext>
            </a:extLst>
          </p:cNvPr>
          <p:cNvSpPr>
            <a:spLocks noGrp="1"/>
          </p:cNvSpPr>
          <p:nvPr>
            <p:ph type="title"/>
          </p:nvPr>
        </p:nvSpPr>
        <p:spPr>
          <a:xfrm>
            <a:off x="3440383" y="142310"/>
            <a:ext cx="8534400" cy="1507067"/>
          </a:xfrm>
        </p:spPr>
        <p:txBody>
          <a:bodyPr/>
          <a:lstStyle/>
          <a:p>
            <a:r>
              <a:rPr lang="en-US" dirty="0" err="1"/>
              <a:t>MONOrepos</a:t>
            </a:r>
            <a:endParaRPr lang="en-US" dirty="0"/>
          </a:p>
        </p:txBody>
      </p:sp>
      <p:sp>
        <p:nvSpPr>
          <p:cNvPr id="4" name="Content Placeholder 3">
            <a:extLst>
              <a:ext uri="{FF2B5EF4-FFF2-40B4-BE49-F238E27FC236}">
                <a16:creationId xmlns:a16="http://schemas.microsoft.com/office/drawing/2014/main" id="{D7F9BDB5-3E6B-427E-9AB9-D87903194DB5}"/>
              </a:ext>
            </a:extLst>
          </p:cNvPr>
          <p:cNvSpPr>
            <a:spLocks noGrp="1"/>
          </p:cNvSpPr>
          <p:nvPr>
            <p:ph sz="quarter" idx="10"/>
          </p:nvPr>
        </p:nvSpPr>
        <p:spPr>
          <a:xfrm>
            <a:off x="470278" y="1407269"/>
            <a:ext cx="11261280" cy="5123234"/>
          </a:xfrm>
        </p:spPr>
        <p:txBody>
          <a:bodyPr>
            <a:normAutofit lnSpcReduction="10000"/>
          </a:bodyPr>
          <a:lstStyle/>
          <a:p>
            <a:r>
              <a:rPr lang="en-US" dirty="0"/>
              <a:t>Pro: </a:t>
            </a:r>
          </a:p>
          <a:p>
            <a:pPr lvl="1"/>
            <a:r>
              <a:rPr lang="en-US" dirty="0"/>
              <a:t>Simplifies dependency management</a:t>
            </a:r>
          </a:p>
          <a:p>
            <a:pPr lvl="1"/>
            <a:r>
              <a:rPr lang="en-US" dirty="0"/>
              <a:t>Large scale refactoring</a:t>
            </a:r>
          </a:p>
          <a:p>
            <a:pPr lvl="1"/>
            <a:r>
              <a:rPr lang="en-US" dirty="0"/>
              <a:t>Unified versioning…. Sort of….</a:t>
            </a:r>
          </a:p>
          <a:p>
            <a:r>
              <a:rPr lang="en-US" dirty="0"/>
              <a:t>Con:</a:t>
            </a:r>
          </a:p>
          <a:p>
            <a:pPr lvl="1"/>
            <a:r>
              <a:rPr lang="en-US" dirty="0"/>
              <a:t>Require own tooling,  e.g. Git VFS  (supported by Azure DevOps, currently not by </a:t>
            </a:r>
            <a:r>
              <a:rPr lang="en-US" dirty="0" err="1"/>
              <a:t>Github</a:t>
            </a:r>
            <a:r>
              <a:rPr lang="en-US" dirty="0"/>
              <a:t>)</a:t>
            </a:r>
          </a:p>
          <a:p>
            <a:pPr lvl="1"/>
            <a:r>
              <a:rPr lang="en-US" dirty="0"/>
              <a:t>Complexity and rules to assure “things are done right”</a:t>
            </a:r>
          </a:p>
          <a:p>
            <a:pPr lvl="1"/>
            <a:r>
              <a:rPr lang="en-US" dirty="0"/>
              <a:t>Slow downloads</a:t>
            </a:r>
          </a:p>
          <a:p>
            <a:pPr lvl="1"/>
            <a:r>
              <a:rPr lang="en-US" dirty="0"/>
              <a:t>Tracking things down may be very cumbersome</a:t>
            </a:r>
          </a:p>
          <a:p>
            <a:r>
              <a:rPr lang="en-US" dirty="0" err="1"/>
              <a:t>Monorepos</a:t>
            </a:r>
            <a:r>
              <a:rPr lang="en-US" dirty="0"/>
              <a:t> are not a fix for a lack of structure or a need to set </a:t>
            </a:r>
            <a:r>
              <a:rPr lang="en-US"/>
              <a:t>up structure</a:t>
            </a:r>
            <a:endParaRPr lang="en-US" dirty="0"/>
          </a:p>
          <a:p>
            <a:r>
              <a:rPr lang="en-US" dirty="0"/>
              <a:t>Notes</a:t>
            </a:r>
          </a:p>
          <a:p>
            <a:pPr lvl="1"/>
            <a:r>
              <a:rPr lang="en-US" dirty="0"/>
              <a:t>Google uses its own server based implementation  (see </a:t>
            </a:r>
            <a:r>
              <a:rPr lang="en-US" dirty="0">
                <a:hlinkClick r:id="rId2"/>
              </a:rPr>
              <a:t>https://dl.acm.org/doi/10.1145/2854146</a:t>
            </a:r>
            <a:r>
              <a:rPr lang="en-US" dirty="0"/>
              <a:t> for more info)</a:t>
            </a:r>
          </a:p>
          <a:p>
            <a:pPr lvl="1"/>
            <a:endParaRPr lang="en-US" dirty="0"/>
          </a:p>
        </p:txBody>
      </p:sp>
    </p:spTree>
    <p:extLst>
      <p:ext uri="{BB962C8B-B14F-4D97-AF65-F5344CB8AC3E}">
        <p14:creationId xmlns:p14="http://schemas.microsoft.com/office/powerpoint/2010/main" val="3491833042"/>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907764-351D-4016-B2BB-E6B64B11844D}"/>
              </a:ext>
            </a:extLst>
          </p:cNvPr>
          <p:cNvSpPr>
            <a:spLocks noGrp="1"/>
          </p:cNvSpPr>
          <p:nvPr>
            <p:ph type="title"/>
          </p:nvPr>
        </p:nvSpPr>
        <p:spPr>
          <a:xfrm>
            <a:off x="3440383" y="142310"/>
            <a:ext cx="8534400" cy="1507067"/>
          </a:xfrm>
        </p:spPr>
        <p:txBody>
          <a:bodyPr/>
          <a:lstStyle/>
          <a:p>
            <a:r>
              <a:rPr lang="en-US" dirty="0"/>
              <a:t>MONO repos</a:t>
            </a:r>
          </a:p>
        </p:txBody>
      </p:sp>
      <p:sp>
        <p:nvSpPr>
          <p:cNvPr id="4" name="Content Placeholder 3">
            <a:extLst>
              <a:ext uri="{FF2B5EF4-FFF2-40B4-BE49-F238E27FC236}">
                <a16:creationId xmlns:a16="http://schemas.microsoft.com/office/drawing/2014/main" id="{D7F9BDB5-3E6B-427E-9AB9-D87903194DB5}"/>
              </a:ext>
            </a:extLst>
          </p:cNvPr>
          <p:cNvSpPr>
            <a:spLocks noGrp="1"/>
          </p:cNvSpPr>
          <p:nvPr>
            <p:ph sz="quarter" idx="10"/>
          </p:nvPr>
        </p:nvSpPr>
        <p:spPr>
          <a:xfrm>
            <a:off x="470278" y="1407269"/>
            <a:ext cx="11261280" cy="5123234"/>
          </a:xfrm>
        </p:spPr>
        <p:txBody>
          <a:bodyPr/>
          <a:lstStyle/>
          <a:p>
            <a:r>
              <a:rPr lang="en-US" dirty="0"/>
              <a:t>Linux kernel:</a:t>
            </a:r>
          </a:p>
          <a:p>
            <a:pPr lvl="1"/>
            <a:r>
              <a:rPr lang="en-US" dirty="0"/>
              <a:t>Not a mono repo, but a mono tree</a:t>
            </a:r>
          </a:p>
          <a:p>
            <a:r>
              <a:rPr lang="en-US" dirty="0"/>
              <a:t>Notes</a:t>
            </a:r>
          </a:p>
          <a:p>
            <a:pPr lvl="1"/>
            <a:r>
              <a:rPr lang="en-US" dirty="0"/>
              <a:t>See </a:t>
            </a:r>
            <a:r>
              <a:rPr lang="en-US" dirty="0">
                <a:hlinkClick r:id="rId2"/>
              </a:rPr>
              <a:t>https://blog.ffwll.ch/2017/08/github-why-cant-host-the-kernel.html</a:t>
            </a:r>
            <a:r>
              <a:rPr lang="en-US" dirty="0"/>
              <a:t>  </a:t>
            </a:r>
          </a:p>
          <a:p>
            <a:pPr lvl="1"/>
            <a:endParaRPr lang="en-US" dirty="0"/>
          </a:p>
        </p:txBody>
      </p:sp>
    </p:spTree>
    <p:extLst>
      <p:ext uri="{BB962C8B-B14F-4D97-AF65-F5344CB8AC3E}">
        <p14:creationId xmlns:p14="http://schemas.microsoft.com/office/powerpoint/2010/main" val="1253431527"/>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show="0">
  <p:cSld>
    <p:bg>
      <p:bgRef idx="1003">
        <a:schemeClr val="bg1"/>
      </p:bgRef>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850232" y="417443"/>
            <a:ext cx="10897820" cy="6082748"/>
          </a:xfrm>
        </p:spPr>
        <p:txBody>
          <a:bodyPr/>
          <a:lstStyle/>
          <a:p>
            <a:pPr algn="ctr"/>
            <a:r>
              <a:rPr lang="nb-NO" sz="4400" dirty="0" err="1"/>
              <a:t>Migrating</a:t>
            </a:r>
            <a:r>
              <a:rPr lang="nb-NO" sz="4400" dirty="0"/>
              <a:t> from (or </a:t>
            </a:r>
            <a:r>
              <a:rPr lang="nb-NO" sz="4400" dirty="0" err="1"/>
              <a:t>coexisting</a:t>
            </a:r>
            <a:r>
              <a:rPr lang="nb-NO" sz="4400" dirty="0"/>
              <a:t> </a:t>
            </a:r>
            <a:r>
              <a:rPr lang="nb-NO" sz="4400" dirty="0" err="1"/>
              <a:t>with</a:t>
            </a:r>
            <a:r>
              <a:rPr lang="nb-NO" sz="4400" dirty="0"/>
              <a:t>) TFSVC to GIT</a:t>
            </a:r>
          </a:p>
          <a:p>
            <a:endParaRPr lang="nb-NO" dirty="0"/>
          </a:p>
          <a:p>
            <a:endParaRPr lang="nb-NO" dirty="0"/>
          </a:p>
          <a:p>
            <a:pPr algn="ctr"/>
            <a:r>
              <a:rPr lang="nb-NO" dirty="0" err="1"/>
              <a:t>Use</a:t>
            </a:r>
            <a:r>
              <a:rPr lang="nb-NO" dirty="0"/>
              <a:t> </a:t>
            </a:r>
            <a:r>
              <a:rPr lang="nb-NO" dirty="0" err="1"/>
              <a:t>Git-tf</a:t>
            </a:r>
            <a:r>
              <a:rPr lang="nb-NO" dirty="0"/>
              <a:t>:  </a:t>
            </a:r>
            <a:r>
              <a:rPr lang="nb-NO" dirty="0">
                <a:hlinkClick r:id="rId3"/>
              </a:rPr>
              <a:t>https://gittf.codeplex.com/</a:t>
            </a:r>
            <a:r>
              <a:rPr lang="nb-NO" dirty="0"/>
              <a:t>  </a:t>
            </a:r>
          </a:p>
          <a:p>
            <a:pPr algn="ctr"/>
            <a:r>
              <a:rPr lang="nb-NO" dirty="0"/>
              <a:t>(</a:t>
            </a:r>
            <a:r>
              <a:rPr lang="nb-NO" dirty="0" err="1"/>
              <a:t>Download</a:t>
            </a:r>
            <a:r>
              <a:rPr lang="nb-NO" dirty="0"/>
              <a:t>: </a:t>
            </a:r>
            <a:r>
              <a:rPr lang="nb-NO" dirty="0">
                <a:hlinkClick r:id="rId4"/>
              </a:rPr>
              <a:t>http://www.microsoft.com/en-</a:t>
            </a:r>
            <a:r>
              <a:rPr lang="nb-NO" dirty="0" err="1">
                <a:hlinkClick r:id="rId4"/>
              </a:rPr>
              <a:t>us</a:t>
            </a:r>
            <a:r>
              <a:rPr lang="nb-NO" dirty="0">
                <a:hlinkClick r:id="rId4"/>
              </a:rPr>
              <a:t>/</a:t>
            </a:r>
            <a:r>
              <a:rPr lang="nb-NO" dirty="0" err="1">
                <a:hlinkClick r:id="rId4"/>
              </a:rPr>
              <a:t>download</a:t>
            </a:r>
            <a:r>
              <a:rPr lang="nb-NO" dirty="0">
                <a:hlinkClick r:id="rId4"/>
              </a:rPr>
              <a:t>/</a:t>
            </a:r>
            <a:r>
              <a:rPr lang="nb-NO" dirty="0" err="1">
                <a:hlinkClick r:id="rId4"/>
              </a:rPr>
              <a:t>details.aspx?id</a:t>
            </a:r>
            <a:r>
              <a:rPr lang="nb-NO" dirty="0">
                <a:hlinkClick r:id="rId4"/>
              </a:rPr>
              <a:t>=30474</a:t>
            </a:r>
            <a:r>
              <a:rPr lang="nb-NO" dirty="0"/>
              <a:t>)</a:t>
            </a:r>
          </a:p>
          <a:p>
            <a:pPr algn="ctr"/>
            <a:r>
              <a:rPr lang="nb-NO" dirty="0" err="1"/>
              <a:t>Clone</a:t>
            </a:r>
            <a:r>
              <a:rPr lang="nb-NO" dirty="0"/>
              <a:t> a TFSVC TP or parts </a:t>
            </a:r>
            <a:r>
              <a:rPr lang="nb-NO" dirty="0" err="1"/>
              <a:t>of</a:t>
            </a:r>
            <a:r>
              <a:rPr lang="nb-NO" dirty="0"/>
              <a:t> a TP, </a:t>
            </a:r>
            <a:r>
              <a:rPr lang="nb-NO" dirty="0" err="1"/>
              <a:t>into</a:t>
            </a:r>
            <a:r>
              <a:rPr lang="nb-NO" dirty="0"/>
              <a:t> a </a:t>
            </a:r>
            <a:r>
              <a:rPr lang="nb-NO" dirty="0" err="1"/>
              <a:t>git</a:t>
            </a:r>
            <a:r>
              <a:rPr lang="nb-NO" dirty="0"/>
              <a:t> </a:t>
            </a:r>
            <a:r>
              <a:rPr lang="nb-NO" dirty="0" err="1"/>
              <a:t>repo</a:t>
            </a:r>
            <a:endParaRPr lang="nb-NO" dirty="0"/>
          </a:p>
          <a:p>
            <a:pPr algn="ctr"/>
            <a:r>
              <a:rPr lang="nb-NO" dirty="0"/>
              <a:t>	</a:t>
            </a:r>
            <a:r>
              <a:rPr lang="nb-NO" dirty="0" err="1"/>
              <a:t>Shallow</a:t>
            </a:r>
            <a:r>
              <a:rPr lang="nb-NO" dirty="0"/>
              <a:t> </a:t>
            </a:r>
            <a:r>
              <a:rPr lang="nb-NO" dirty="0" err="1"/>
              <a:t>clone</a:t>
            </a:r>
            <a:r>
              <a:rPr lang="nb-NO" dirty="0"/>
              <a:t>  or Deep </a:t>
            </a:r>
            <a:r>
              <a:rPr lang="nb-NO" dirty="0" err="1"/>
              <a:t>Clone</a:t>
            </a:r>
            <a:endParaRPr lang="nb-NO" dirty="0"/>
          </a:p>
          <a:p>
            <a:pPr algn="ctr"/>
            <a:r>
              <a:rPr lang="nb-NO" dirty="0"/>
              <a:t>Works </a:t>
            </a:r>
            <a:r>
              <a:rPr lang="nb-NO" dirty="0" err="1"/>
              <a:t>on</a:t>
            </a:r>
            <a:r>
              <a:rPr lang="nb-NO" dirty="0"/>
              <a:t> Windows and Mac</a:t>
            </a:r>
          </a:p>
          <a:p>
            <a:endParaRPr lang="nb-NO" dirty="0"/>
          </a:p>
        </p:txBody>
      </p:sp>
      <p:sp>
        <p:nvSpPr>
          <p:cNvPr id="3" name="Footer Placeholder 1"/>
          <p:cNvSpPr txBox="1">
            <a:spLocks/>
          </p:cNvSpPr>
          <p:nvPr/>
        </p:nvSpPr>
        <p:spPr>
          <a:xfrm>
            <a:off x="1295401" y="5969000"/>
            <a:ext cx="7305900" cy="2794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Solidify- Terje Sandstrøm  2020</a:t>
            </a:r>
          </a:p>
        </p:txBody>
      </p:sp>
    </p:spTree>
    <p:extLst>
      <p:ext uri="{BB962C8B-B14F-4D97-AF65-F5344CB8AC3E}">
        <p14:creationId xmlns:p14="http://schemas.microsoft.com/office/powerpoint/2010/main" val="3440189293"/>
      </p:ext>
    </p:extLst>
  </p:cSld>
  <p:clrMapOvr>
    <a:overrideClrMapping bg1="lt1" tx1="dk1" bg2="lt2" tx2="dk2" accent1="accent1" accent2="accent2" accent3="accent3" accent4="accent4" accent5="accent5" accent6="accent6" hlink="hlink" folHlink="folHlink"/>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1505182" y="454019"/>
            <a:ext cx="11449878" cy="6082748"/>
          </a:xfrm>
        </p:spPr>
        <p:txBody>
          <a:bodyPr>
            <a:normAutofit/>
          </a:bodyPr>
          <a:lstStyle/>
          <a:p>
            <a:r>
              <a:rPr lang="en-US" sz="4800" dirty="0" err="1">
                <a:solidFill>
                  <a:schemeClr val="accent1"/>
                </a:solidFill>
                <a:latin typeface="DINPro-Light" panose="02000504040000020003" pitchFamily="50" charset="0"/>
              </a:rPr>
              <a:t>git</a:t>
            </a:r>
            <a:r>
              <a:rPr lang="en-US" sz="4800" dirty="0">
                <a:solidFill>
                  <a:schemeClr val="accent1"/>
                </a:solidFill>
                <a:latin typeface="DINPro-Light" panose="02000504040000020003" pitchFamily="50" charset="0"/>
              </a:rPr>
              <a:t> is </a:t>
            </a:r>
          </a:p>
          <a:p>
            <a:r>
              <a:rPr lang="en-US" sz="6000" dirty="0">
                <a:solidFill>
                  <a:schemeClr val="bg1"/>
                </a:solidFill>
              </a:rPr>
              <a:t>NOT A</a:t>
            </a:r>
          </a:p>
          <a:p>
            <a:r>
              <a:rPr lang="en-US" sz="8800" dirty="0">
                <a:solidFill>
                  <a:schemeClr val="accent2"/>
                </a:solidFill>
              </a:rPr>
              <a:t>SOURCE </a:t>
            </a:r>
            <a:r>
              <a:rPr lang="en-US" sz="8800" dirty="0">
                <a:solidFill>
                  <a:schemeClr val="bg1"/>
                </a:solidFill>
              </a:rPr>
              <a:t>CONTROL </a:t>
            </a:r>
          </a:p>
          <a:p>
            <a:r>
              <a:rPr lang="en-US" sz="8800" dirty="0">
                <a:solidFill>
                  <a:schemeClr val="bg1"/>
                </a:solidFill>
              </a:rPr>
              <a:t>SYSTEM</a:t>
            </a:r>
          </a:p>
        </p:txBody>
      </p:sp>
      <p:sp>
        <p:nvSpPr>
          <p:cNvPr id="6" name="Rectangle 5"/>
          <p:cNvSpPr/>
          <p:nvPr/>
        </p:nvSpPr>
        <p:spPr>
          <a:xfrm>
            <a:off x="573024" y="2084765"/>
            <a:ext cx="1670304" cy="282125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lang="en-US" sz="16600" dirty="0">
                <a:solidFill>
                  <a:prstClr val="white"/>
                </a:solidFill>
                <a:latin typeface="Source Sans Pro Black" panose="020B0803030403020204" pitchFamily="34" charset="0"/>
              </a:rPr>
              <a:t>2</a:t>
            </a:r>
            <a:endParaRPr lang="en-AU" sz="16600" dirty="0">
              <a:solidFill>
                <a:prstClr val="white"/>
              </a:solidFill>
              <a:latin typeface="Source Sans Pro Black" panose="020B0803030403020204" pitchFamily="34" charset="0"/>
            </a:endParaRPr>
          </a:p>
        </p:txBody>
      </p:sp>
    </p:spTree>
    <p:extLst>
      <p:ext uri="{BB962C8B-B14F-4D97-AF65-F5344CB8AC3E}">
        <p14:creationId xmlns:p14="http://schemas.microsoft.com/office/powerpoint/2010/main" val="6654157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bg>
      <p:bgRef idx="1003">
        <a:schemeClr val="bg1"/>
      </p:bgRef>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298174" y="417443"/>
            <a:ext cx="11449878" cy="5325631"/>
          </a:xfrm>
        </p:spPr>
        <p:txBody>
          <a:bodyPr>
            <a:normAutofit lnSpcReduction="10000"/>
          </a:bodyPr>
          <a:lstStyle/>
          <a:p>
            <a:r>
              <a:rPr lang="nb-NO" sz="4400" dirty="0"/>
              <a:t>Splitting and </a:t>
            </a:r>
            <a:r>
              <a:rPr lang="nb-NO" sz="4400" dirty="0" err="1"/>
              <a:t>merging</a:t>
            </a:r>
            <a:r>
              <a:rPr lang="nb-NO" sz="4400" dirty="0"/>
              <a:t> repos</a:t>
            </a:r>
          </a:p>
          <a:p>
            <a:endParaRPr lang="nb-NO" sz="4400" dirty="0"/>
          </a:p>
          <a:p>
            <a:r>
              <a:rPr lang="nb-NO" sz="3200" dirty="0"/>
              <a:t>Split a </a:t>
            </a:r>
            <a:r>
              <a:rPr lang="nb-NO" sz="3200" dirty="0" err="1"/>
              <a:t>repo</a:t>
            </a:r>
            <a:r>
              <a:rPr lang="nb-NO" sz="3200" dirty="0"/>
              <a:t>:   </a:t>
            </a:r>
          </a:p>
          <a:p>
            <a:endParaRPr lang="nb-NO" sz="4400" dirty="0"/>
          </a:p>
          <a:p>
            <a:r>
              <a:rPr lang="nb-NO" sz="3200" dirty="0" err="1"/>
              <a:t>Merge</a:t>
            </a:r>
            <a:r>
              <a:rPr lang="nb-NO" sz="3200" dirty="0"/>
              <a:t> </a:t>
            </a:r>
            <a:r>
              <a:rPr lang="nb-NO" sz="3200" dirty="0" err="1"/>
              <a:t>two</a:t>
            </a:r>
            <a:r>
              <a:rPr lang="nb-NO" sz="3200" dirty="0"/>
              <a:t> repos:</a:t>
            </a:r>
          </a:p>
          <a:p>
            <a:r>
              <a:rPr lang="nb-NO" sz="1800" dirty="0"/>
              <a:t>Multiple </a:t>
            </a:r>
            <a:r>
              <a:rPr lang="nb-NO" sz="1800" dirty="0" err="1"/>
              <a:t>ways</a:t>
            </a:r>
            <a:r>
              <a:rPr lang="nb-NO" sz="1800" dirty="0"/>
              <a:t>: </a:t>
            </a:r>
          </a:p>
          <a:p>
            <a:r>
              <a:rPr lang="nb-NO" sz="1800" dirty="0"/>
              <a:t>1) simple </a:t>
            </a:r>
            <a:r>
              <a:rPr lang="nb-NO" sz="1800" dirty="0" err="1"/>
              <a:t>with</a:t>
            </a:r>
            <a:r>
              <a:rPr lang="nb-NO" sz="1800" dirty="0"/>
              <a:t> dual </a:t>
            </a:r>
            <a:r>
              <a:rPr lang="nb-NO" sz="1800" dirty="0" err="1"/>
              <a:t>remote</a:t>
            </a:r>
            <a:r>
              <a:rPr lang="nb-NO" sz="1800" dirty="0"/>
              <a:t> repos and just </a:t>
            </a:r>
            <a:r>
              <a:rPr lang="nb-NO" sz="1800" dirty="0" err="1"/>
              <a:t>merge</a:t>
            </a:r>
            <a:r>
              <a:rPr lang="nb-NO" sz="1800" dirty="0"/>
              <a:t> </a:t>
            </a:r>
            <a:r>
              <a:rPr lang="nb-NO" sz="1800" dirty="0" err="1"/>
              <a:t>them</a:t>
            </a:r>
            <a:endParaRPr lang="nb-NO" sz="1800" dirty="0"/>
          </a:p>
          <a:p>
            <a:r>
              <a:rPr lang="nb-NO" sz="1800" dirty="0"/>
              <a:t>2) </a:t>
            </a:r>
            <a:r>
              <a:rPr lang="nb-NO" sz="1800" dirty="0" err="1"/>
              <a:t>Git</a:t>
            </a:r>
            <a:r>
              <a:rPr lang="nb-NO" sz="1800" dirty="0"/>
              <a:t> </a:t>
            </a:r>
            <a:r>
              <a:rPr lang="nb-NO" sz="1800" dirty="0" err="1"/>
              <a:t>subtree</a:t>
            </a:r>
            <a:endParaRPr lang="nb-NO" sz="1800" dirty="0"/>
          </a:p>
          <a:p>
            <a:r>
              <a:rPr lang="nb-NO" sz="1800" dirty="0">
                <a:hlinkClick r:id="rId3"/>
              </a:rPr>
              <a:t>http://stackoverflow.com/questions/1425892/how-do-you-merge-two-git-repositories</a:t>
            </a:r>
            <a:endParaRPr lang="nb-NO" sz="1800" dirty="0"/>
          </a:p>
        </p:txBody>
      </p:sp>
      <p:pic>
        <p:nvPicPr>
          <p:cNvPr id="3" name="Picture 2"/>
          <p:cNvPicPr>
            <a:picLocks noChangeAspect="1"/>
          </p:cNvPicPr>
          <p:nvPr/>
        </p:nvPicPr>
        <p:blipFill>
          <a:blip r:embed="rId4"/>
          <a:stretch>
            <a:fillRect/>
          </a:stretch>
        </p:blipFill>
        <p:spPr>
          <a:xfrm>
            <a:off x="1485009" y="3047815"/>
            <a:ext cx="9076207" cy="556308"/>
          </a:xfrm>
          <a:prstGeom prst="rect">
            <a:avLst/>
          </a:prstGeom>
        </p:spPr>
      </p:pic>
      <p:sp>
        <p:nvSpPr>
          <p:cNvPr id="4" name="Footer Placeholder 1"/>
          <p:cNvSpPr txBox="1">
            <a:spLocks/>
          </p:cNvSpPr>
          <p:nvPr/>
        </p:nvSpPr>
        <p:spPr>
          <a:xfrm>
            <a:off x="1295401" y="5969000"/>
            <a:ext cx="7305900" cy="2794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Solidify- Terje Sandstrøm  2020</a:t>
            </a:r>
          </a:p>
        </p:txBody>
      </p:sp>
    </p:spTree>
    <p:extLst>
      <p:ext uri="{BB962C8B-B14F-4D97-AF65-F5344CB8AC3E}">
        <p14:creationId xmlns:p14="http://schemas.microsoft.com/office/powerpoint/2010/main" val="2667462860"/>
      </p:ext>
    </p:extLst>
  </p:cSld>
  <p:clrMapOvr>
    <a:overrideClrMapping bg1="lt1" tx1="dk1" bg2="lt2" tx2="dk2" accent1="accent1" accent2="accent2" accent3="accent3" accent4="accent4" accent5="accent5" accent6="accent6" hlink="hlink" folHlink="folHlink"/>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 name="Rounded Rectangle 27"/>
          <p:cNvSpPr/>
          <p:nvPr/>
        </p:nvSpPr>
        <p:spPr>
          <a:xfrm>
            <a:off x="4462979" y="3691828"/>
            <a:ext cx="2360645" cy="1194318"/>
          </a:xfrm>
          <a:prstGeom prst="roundRect">
            <a:avLst/>
          </a:prstGeom>
          <a:solidFill>
            <a:srgbClr val="FFC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nb-NO" dirty="0"/>
              <a:t>Git repo(sitory) </a:t>
            </a:r>
          </a:p>
          <a:p>
            <a:pPr algn="ctr"/>
            <a:r>
              <a:rPr lang="nb-NO" dirty="0"/>
              <a:t>Local</a:t>
            </a:r>
            <a:endParaRPr lang="en-GB" dirty="0"/>
          </a:p>
        </p:txBody>
      </p:sp>
      <p:sp>
        <p:nvSpPr>
          <p:cNvPr id="27" name="Rounded Rectangle 26"/>
          <p:cNvSpPr/>
          <p:nvPr/>
        </p:nvSpPr>
        <p:spPr>
          <a:xfrm>
            <a:off x="4172464" y="3948363"/>
            <a:ext cx="2360645" cy="1194318"/>
          </a:xfrm>
          <a:prstGeom prst="roundRect">
            <a:avLst/>
          </a:prstGeom>
          <a:solidFill>
            <a:srgbClr val="FFC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nb-NO" dirty="0"/>
              <a:t>Git repo(sitory) </a:t>
            </a:r>
          </a:p>
          <a:p>
            <a:pPr algn="ctr"/>
            <a:r>
              <a:rPr lang="nb-NO" dirty="0"/>
              <a:t>Local</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9241" y="82517"/>
            <a:ext cx="7435106" cy="4030590"/>
          </a:xfrm>
          <a:prstGeom prst="rect">
            <a:avLst/>
          </a:prstGeom>
        </p:spPr>
      </p:pic>
      <p:sp>
        <p:nvSpPr>
          <p:cNvPr id="2" name="Content Placeholder 1"/>
          <p:cNvSpPr>
            <a:spLocks noGrp="1"/>
          </p:cNvSpPr>
          <p:nvPr>
            <p:ph idx="1"/>
          </p:nvPr>
        </p:nvSpPr>
        <p:spPr/>
        <p:txBody>
          <a:bodyPr/>
          <a:lstStyle/>
          <a:p>
            <a:r>
              <a:rPr lang="nb-NO" dirty="0"/>
              <a:t> </a:t>
            </a:r>
            <a:endParaRPr lang="en-GB" dirty="0"/>
          </a:p>
        </p:txBody>
      </p:sp>
      <p:sp>
        <p:nvSpPr>
          <p:cNvPr id="3" name="Rounded Rectangle 2"/>
          <p:cNvSpPr/>
          <p:nvPr/>
        </p:nvSpPr>
        <p:spPr>
          <a:xfrm>
            <a:off x="8831378" y="478924"/>
            <a:ext cx="2360645" cy="119431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nb-NO" dirty="0"/>
              <a:t>Git repo(sitory) </a:t>
            </a:r>
          </a:p>
          <a:p>
            <a:pPr algn="ctr"/>
            <a:r>
              <a:rPr lang="nb-NO" dirty="0"/>
              <a:t>TFS 2020</a:t>
            </a:r>
            <a:endParaRPr lang="en-GB" dirty="0"/>
          </a:p>
        </p:txBody>
      </p:sp>
      <p:sp>
        <p:nvSpPr>
          <p:cNvPr id="5" name="Rounded Rectangle 4"/>
          <p:cNvSpPr/>
          <p:nvPr/>
        </p:nvSpPr>
        <p:spPr>
          <a:xfrm>
            <a:off x="6147272" y="478924"/>
            <a:ext cx="2360645" cy="119431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nb-NO" dirty="0"/>
              <a:t>Git repo(sitory) </a:t>
            </a:r>
          </a:p>
          <a:p>
            <a:pPr algn="ctr"/>
            <a:r>
              <a:rPr lang="nb-NO" dirty="0"/>
              <a:t>GitHub/CodePlex/Bitbucket</a:t>
            </a:r>
            <a:endParaRPr lang="en-GB" dirty="0"/>
          </a:p>
        </p:txBody>
      </p:sp>
      <p:sp>
        <p:nvSpPr>
          <p:cNvPr id="13" name="Right Arrow 12"/>
          <p:cNvSpPr/>
          <p:nvPr/>
        </p:nvSpPr>
        <p:spPr>
          <a:xfrm rot="17738371">
            <a:off x="5107356" y="2748282"/>
            <a:ext cx="3061468" cy="3536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ight Arrow 13"/>
          <p:cNvSpPr/>
          <p:nvPr/>
        </p:nvSpPr>
        <p:spPr>
          <a:xfrm rot="19076677">
            <a:off x="5716645" y="2796077"/>
            <a:ext cx="3869724" cy="3536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3451" y="4265837"/>
            <a:ext cx="1280673" cy="1921009"/>
          </a:xfrm>
          <a:prstGeom prst="rect">
            <a:avLst/>
          </a:prstGeom>
        </p:spPr>
      </p:pic>
      <p:sp>
        <p:nvSpPr>
          <p:cNvPr id="18" name="Rounded Rectangle 17"/>
          <p:cNvSpPr/>
          <p:nvPr/>
        </p:nvSpPr>
        <p:spPr>
          <a:xfrm>
            <a:off x="3974841" y="5854582"/>
            <a:ext cx="2360645" cy="752150"/>
          </a:xfrm>
          <a:prstGeom prst="roundRect">
            <a:avLst/>
          </a:prstGeom>
          <a:solidFill>
            <a:srgbClr val="92D05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nb-NO" dirty="0"/>
              <a:t>Workspace</a:t>
            </a:r>
            <a:endParaRPr lang="en-GB" dirty="0"/>
          </a:p>
        </p:txBody>
      </p:sp>
      <p:sp>
        <p:nvSpPr>
          <p:cNvPr id="19" name="Up-Down Arrow 18"/>
          <p:cNvSpPr/>
          <p:nvPr/>
        </p:nvSpPr>
        <p:spPr>
          <a:xfrm>
            <a:off x="5122506" y="5363780"/>
            <a:ext cx="177282" cy="49080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Left-Right Arrow 20"/>
          <p:cNvSpPr/>
          <p:nvPr/>
        </p:nvSpPr>
        <p:spPr>
          <a:xfrm>
            <a:off x="3164124" y="6046237"/>
            <a:ext cx="810717" cy="14060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3370523" y="5858139"/>
            <a:ext cx="478016" cy="261610"/>
          </a:xfrm>
          <a:prstGeom prst="rect">
            <a:avLst/>
          </a:prstGeom>
          <a:noFill/>
        </p:spPr>
        <p:txBody>
          <a:bodyPr wrap="none" rtlCol="0">
            <a:spAutoFit/>
          </a:bodyPr>
          <a:lstStyle/>
          <a:p>
            <a:r>
              <a:rPr lang="nb-NO" sz="1100" dirty="0"/>
              <a:t>Code</a:t>
            </a:r>
            <a:endParaRPr lang="en-GB" sz="1100" dirty="0"/>
          </a:p>
        </p:txBody>
      </p:sp>
      <p:sp>
        <p:nvSpPr>
          <p:cNvPr id="25" name="TextBox 24"/>
          <p:cNvSpPr txBox="1"/>
          <p:nvPr/>
        </p:nvSpPr>
        <p:spPr>
          <a:xfrm>
            <a:off x="5339621" y="5494068"/>
            <a:ext cx="1401346" cy="261610"/>
          </a:xfrm>
          <a:prstGeom prst="rect">
            <a:avLst/>
          </a:prstGeom>
          <a:noFill/>
        </p:spPr>
        <p:txBody>
          <a:bodyPr wrap="none" rtlCol="0">
            <a:spAutoFit/>
          </a:bodyPr>
          <a:lstStyle/>
          <a:p>
            <a:r>
              <a:rPr lang="nb-NO" sz="1100" dirty="0"/>
              <a:t>Commit, (Stage), Add</a:t>
            </a:r>
            <a:endParaRPr lang="en-GB" sz="1100" dirty="0"/>
          </a:p>
        </p:txBody>
      </p:sp>
      <p:sp>
        <p:nvSpPr>
          <p:cNvPr id="26" name="TextBox 25"/>
          <p:cNvSpPr txBox="1"/>
          <p:nvPr/>
        </p:nvSpPr>
        <p:spPr>
          <a:xfrm>
            <a:off x="6875592" y="3686753"/>
            <a:ext cx="1117614" cy="261610"/>
          </a:xfrm>
          <a:prstGeom prst="rect">
            <a:avLst/>
          </a:prstGeom>
          <a:noFill/>
        </p:spPr>
        <p:txBody>
          <a:bodyPr wrap="none" rtlCol="0">
            <a:spAutoFit/>
          </a:bodyPr>
          <a:lstStyle/>
          <a:p>
            <a:r>
              <a:rPr lang="nb-NO" sz="1100" dirty="0"/>
              <a:t>Fetch, Pull, Push</a:t>
            </a:r>
            <a:endParaRPr lang="en-GB" sz="1100" dirty="0"/>
          </a:p>
        </p:txBody>
      </p:sp>
      <p:sp>
        <p:nvSpPr>
          <p:cNvPr id="9" name="Rounded Rectangle 8"/>
          <p:cNvSpPr/>
          <p:nvPr/>
        </p:nvSpPr>
        <p:spPr>
          <a:xfrm>
            <a:off x="3974841" y="4169462"/>
            <a:ext cx="2360645" cy="1194318"/>
          </a:xfrm>
          <a:prstGeom prst="roundRect">
            <a:avLst/>
          </a:prstGeom>
          <a:solidFill>
            <a:srgbClr val="FFC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nb-NO" dirty="0"/>
              <a:t>Git repo(sitory) </a:t>
            </a:r>
          </a:p>
          <a:p>
            <a:pPr algn="ctr"/>
            <a:r>
              <a:rPr lang="nb-NO" dirty="0"/>
              <a:t>Local</a:t>
            </a:r>
            <a:endParaRPr lang="en-GB" dirty="0"/>
          </a:p>
        </p:txBody>
      </p:sp>
      <p:pic>
        <p:nvPicPr>
          <p:cNvPr id="22" name="Picture 21"/>
          <p:cNvPicPr>
            <a:picLocks noChangeAspect="1"/>
          </p:cNvPicPr>
          <p:nvPr/>
        </p:nvPicPr>
        <p:blipFill>
          <a:blip r:embed="rId4"/>
          <a:stretch>
            <a:fillRect/>
          </a:stretch>
        </p:blipFill>
        <p:spPr>
          <a:xfrm>
            <a:off x="6671926" y="3980432"/>
            <a:ext cx="5819048" cy="2781646"/>
          </a:xfrm>
          <a:prstGeom prst="rect">
            <a:avLst/>
          </a:prstGeom>
        </p:spPr>
      </p:pic>
      <p:pic>
        <p:nvPicPr>
          <p:cNvPr id="23" name="Picture 22"/>
          <p:cNvPicPr>
            <a:picLocks noChangeAspect="1"/>
          </p:cNvPicPr>
          <p:nvPr/>
        </p:nvPicPr>
        <p:blipFill>
          <a:blip r:embed="rId5"/>
          <a:stretch>
            <a:fillRect/>
          </a:stretch>
        </p:blipFill>
        <p:spPr>
          <a:xfrm>
            <a:off x="601537" y="310902"/>
            <a:ext cx="4108133" cy="3212713"/>
          </a:xfrm>
          <a:prstGeom prst="rect">
            <a:avLst/>
          </a:prstGeom>
        </p:spPr>
      </p:pic>
      <p:sp>
        <p:nvSpPr>
          <p:cNvPr id="20" name="Footer Placeholder 1"/>
          <p:cNvSpPr txBox="1">
            <a:spLocks/>
          </p:cNvSpPr>
          <p:nvPr/>
        </p:nvSpPr>
        <p:spPr>
          <a:xfrm>
            <a:off x="345607" y="6483783"/>
            <a:ext cx="7305900" cy="2794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Solidify- Terje Sandstrøm  2020</a:t>
            </a:r>
          </a:p>
        </p:txBody>
      </p:sp>
    </p:spTree>
    <p:extLst>
      <p:ext uri="{BB962C8B-B14F-4D97-AF65-F5344CB8AC3E}">
        <p14:creationId xmlns:p14="http://schemas.microsoft.com/office/powerpoint/2010/main" val="17049990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bg>
      <p:bgRef idx="1003">
        <a:schemeClr val="bg1"/>
      </p:bgRef>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298174" y="1259305"/>
            <a:ext cx="11449878" cy="5240886"/>
          </a:xfrm>
        </p:spPr>
        <p:txBody>
          <a:bodyPr>
            <a:normAutofit fontScale="77500" lnSpcReduction="20000"/>
          </a:bodyPr>
          <a:lstStyle/>
          <a:p>
            <a:r>
              <a:rPr lang="nb-NO" sz="4400" b="1" dirty="0"/>
              <a:t>The </a:t>
            </a:r>
            <a:r>
              <a:rPr lang="nb-NO" sz="4400" b="1" dirty="0" err="1"/>
              <a:t>future</a:t>
            </a:r>
            <a:r>
              <a:rPr lang="nb-NO" sz="4400" b="1" dirty="0"/>
              <a:t> </a:t>
            </a:r>
            <a:r>
              <a:rPr lang="nb-NO" sz="4400" b="1" dirty="0" err="1"/>
              <a:t>of</a:t>
            </a:r>
            <a:r>
              <a:rPr lang="nb-NO" sz="4400" b="1" dirty="0"/>
              <a:t> Version Control in TFS</a:t>
            </a:r>
          </a:p>
          <a:p>
            <a:r>
              <a:rPr lang="nb-NO" sz="4400" dirty="0"/>
              <a:t>Then:</a:t>
            </a:r>
          </a:p>
          <a:p>
            <a:r>
              <a:rPr lang="nb-NO" sz="4400" dirty="0"/>
              <a:t>	We had: Source Safe</a:t>
            </a:r>
          </a:p>
          <a:p>
            <a:r>
              <a:rPr lang="nb-NO" sz="4400" dirty="0"/>
              <a:t>	We got : TFS VC</a:t>
            </a:r>
          </a:p>
          <a:p>
            <a:r>
              <a:rPr lang="nb-NO" sz="4400" dirty="0"/>
              <a:t>Now:</a:t>
            </a:r>
          </a:p>
          <a:p>
            <a:r>
              <a:rPr lang="nb-NO" sz="4400" dirty="0"/>
              <a:t>	We have: TFS VC</a:t>
            </a:r>
          </a:p>
          <a:p>
            <a:r>
              <a:rPr lang="nb-NO" sz="4400" dirty="0"/>
              <a:t>	We got:  Git</a:t>
            </a:r>
          </a:p>
          <a:p>
            <a:r>
              <a:rPr lang="nb-NO" sz="4400" dirty="0"/>
              <a:t>Future:  Microsoft hasn’t said, but we can assume.....</a:t>
            </a:r>
          </a:p>
          <a:p>
            <a:endParaRPr lang="nb-NO" dirty="0"/>
          </a:p>
          <a:p>
            <a:endParaRPr lang="nb-NO" dirty="0"/>
          </a:p>
        </p:txBody>
      </p:sp>
      <p:sp>
        <p:nvSpPr>
          <p:cNvPr id="3" name="Footer Placeholder 1"/>
          <p:cNvSpPr txBox="1">
            <a:spLocks/>
          </p:cNvSpPr>
          <p:nvPr/>
        </p:nvSpPr>
        <p:spPr>
          <a:xfrm>
            <a:off x="1295401" y="5969000"/>
            <a:ext cx="7305900" cy="2794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Solidify- Terje Sandstrøm  2020</a:t>
            </a:r>
          </a:p>
        </p:txBody>
      </p:sp>
    </p:spTree>
    <p:extLst>
      <p:ext uri="{BB962C8B-B14F-4D97-AF65-F5344CB8AC3E}">
        <p14:creationId xmlns:p14="http://schemas.microsoft.com/office/powerpoint/2010/main" val="424347463"/>
      </p:ext>
    </p:extLst>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854277" y="108225"/>
            <a:ext cx="10225877" cy="3770263"/>
          </a:xfrm>
          <a:prstGeom prst="rect">
            <a:avLst/>
          </a:prstGeom>
          <a:noFill/>
        </p:spPr>
        <p:txBody>
          <a:bodyPr wrap="none" lIns="91440" tIns="45720" rIns="91440" bIns="45720">
            <a:spAutoFit/>
          </a:bodyPr>
          <a:lstStyle/>
          <a:p>
            <a:pPr algn="ctr"/>
            <a:r>
              <a:rPr lang="en-US" sz="239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The End</a:t>
            </a:r>
          </a:p>
        </p:txBody>
      </p:sp>
      <p:sp>
        <p:nvSpPr>
          <p:cNvPr id="2" name="TextBox 1"/>
          <p:cNvSpPr txBox="1"/>
          <p:nvPr/>
        </p:nvSpPr>
        <p:spPr>
          <a:xfrm>
            <a:off x="4002505" y="5173579"/>
            <a:ext cx="4435642" cy="369332"/>
          </a:xfrm>
          <a:prstGeom prst="rect">
            <a:avLst/>
          </a:prstGeom>
          <a:noFill/>
        </p:spPr>
        <p:txBody>
          <a:bodyPr wrap="square" rtlCol="0">
            <a:spAutoFit/>
          </a:bodyPr>
          <a:lstStyle/>
          <a:p>
            <a:r>
              <a:rPr lang="nb-NO" dirty="0">
                <a:hlinkClick r:id="rId2"/>
              </a:rPr>
              <a:t>http://geekswithblogs.net/Terje</a:t>
            </a:r>
            <a:r>
              <a:rPr lang="nb-NO" dirty="0"/>
              <a:t> </a:t>
            </a:r>
            <a:endParaRPr lang="en-GB" dirty="0"/>
          </a:p>
        </p:txBody>
      </p:sp>
    </p:spTree>
    <p:extLst>
      <p:ext uri="{BB962C8B-B14F-4D97-AF65-F5344CB8AC3E}">
        <p14:creationId xmlns:p14="http://schemas.microsoft.com/office/powerpoint/2010/main" val="3299613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ctr"/>
            <a:r>
              <a:rPr lang="en-US" sz="4000" dirty="0" err="1">
                <a:solidFill>
                  <a:schemeClr val="accent1"/>
                </a:solidFill>
                <a:latin typeface="DINPro-Light" panose="02000504040000020003" pitchFamily="50" charset="0"/>
              </a:rPr>
              <a:t>git</a:t>
            </a:r>
            <a:r>
              <a:rPr lang="en-US" sz="4000" dirty="0">
                <a:solidFill>
                  <a:schemeClr val="accent1"/>
                </a:solidFill>
                <a:latin typeface="DINPro-Light" panose="02000504040000020003" pitchFamily="50" charset="0"/>
              </a:rPr>
              <a:t> is a </a:t>
            </a:r>
          </a:p>
          <a:p>
            <a:pPr algn="ctr"/>
            <a:r>
              <a:rPr lang="en-US" sz="19900" dirty="0">
                <a:solidFill>
                  <a:schemeClr val="bg1"/>
                </a:solidFill>
              </a:rPr>
              <a:t>CONTENT</a:t>
            </a:r>
            <a:r>
              <a:rPr lang="en-US" sz="19900" dirty="0"/>
              <a:t> </a:t>
            </a:r>
          </a:p>
          <a:p>
            <a:pPr algn="ctr"/>
            <a:r>
              <a:rPr lang="en-US" sz="9600" dirty="0">
                <a:solidFill>
                  <a:schemeClr val="accent1"/>
                </a:solidFill>
              </a:rPr>
              <a:t>CONTROL SYSTEM</a:t>
            </a:r>
            <a:endParaRPr lang="en-AU" sz="9600" dirty="0">
              <a:solidFill>
                <a:schemeClr val="accent1"/>
              </a:solidFill>
            </a:endParaRPr>
          </a:p>
        </p:txBody>
      </p:sp>
    </p:spTree>
    <p:extLst>
      <p:ext uri="{BB962C8B-B14F-4D97-AF65-F5344CB8AC3E}">
        <p14:creationId xmlns:p14="http://schemas.microsoft.com/office/powerpoint/2010/main" val="2625960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9600" dirty="0">
                <a:solidFill>
                  <a:schemeClr val="bg1"/>
                </a:solidFill>
                <a:latin typeface="Source Sans Pro Black" panose="020B0803030403020204" pitchFamily="34" charset="0"/>
              </a:rPr>
              <a:t>GIT DESIGN</a:t>
            </a:r>
            <a:endParaRPr lang="en-AU" sz="9600" dirty="0">
              <a:solidFill>
                <a:schemeClr val="bg1"/>
              </a:solidFill>
              <a:latin typeface="Source Sans Pro Black" panose="020B0803030403020204" pitchFamily="34" charset="0"/>
            </a:endParaRPr>
          </a:p>
        </p:txBody>
      </p:sp>
    </p:spTree>
    <p:extLst>
      <p:ext uri="{BB962C8B-B14F-4D97-AF65-F5344CB8AC3E}">
        <p14:creationId xmlns:p14="http://schemas.microsoft.com/office/powerpoint/2010/main" val="1255200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5400" dirty="0">
                <a:solidFill>
                  <a:schemeClr val="bg1"/>
                </a:solidFill>
                <a:latin typeface="DINPro-Light" panose="02000504040000020003" pitchFamily="50" charset="0"/>
                <a:ea typeface="DejaVu Sans" panose="020B0603030804020204" pitchFamily="34" charset="0"/>
                <a:cs typeface="DejaVu Sans" panose="020B0603030804020204" pitchFamily="34" charset="0"/>
              </a:rPr>
              <a:t>a </a:t>
            </a:r>
          </a:p>
          <a:p>
            <a:pPr marL="0" indent="0" algn="ctr">
              <a:buNone/>
            </a:pPr>
            <a:r>
              <a:rPr lang="en-US" sz="12000" b="1" dirty="0">
                <a:solidFill>
                  <a:schemeClr val="accent2"/>
                </a:solidFill>
                <a:ea typeface="DejaVu Sans" panose="020B0603030804020204" pitchFamily="34" charset="0"/>
                <a:cs typeface="DejaVu Sans" panose="020B0603030804020204" pitchFamily="34" charset="0"/>
              </a:rPr>
              <a:t>TOOLKIT</a:t>
            </a:r>
            <a:r>
              <a:rPr lang="en-US" sz="13800" b="1" dirty="0">
                <a:solidFill>
                  <a:schemeClr val="accent2"/>
                </a:solidFill>
                <a:ea typeface="DejaVu Sans" panose="020B0603030804020204" pitchFamily="34" charset="0"/>
                <a:cs typeface="DejaVu Sans" panose="020B0603030804020204" pitchFamily="34" charset="0"/>
              </a:rPr>
              <a:t> </a:t>
            </a:r>
          </a:p>
          <a:p>
            <a:pPr marL="0" indent="0" algn="ctr">
              <a:buNone/>
            </a:pPr>
            <a:r>
              <a:rPr lang="en-US" sz="5400" dirty="0">
                <a:solidFill>
                  <a:schemeClr val="bg1"/>
                </a:solidFill>
                <a:latin typeface="DINPro-Light" panose="02000504040000020003" pitchFamily="50" charset="0"/>
                <a:ea typeface="DejaVu Sans" panose="020B0603030804020204" pitchFamily="34" charset="0"/>
                <a:cs typeface="DejaVu Sans" panose="020B0603030804020204" pitchFamily="34" charset="0"/>
              </a:rPr>
              <a:t>for a DVCS</a:t>
            </a:r>
          </a:p>
        </p:txBody>
      </p:sp>
    </p:spTree>
    <p:extLst>
      <p:ext uri="{BB962C8B-B14F-4D97-AF65-F5344CB8AC3E}">
        <p14:creationId xmlns:p14="http://schemas.microsoft.com/office/powerpoint/2010/main" val="31402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3600" dirty="0">
                <a:solidFill>
                  <a:schemeClr val="accent2"/>
                </a:solidFill>
                <a:latin typeface="Source Sans Pro" panose="020B0503030403020204" pitchFamily="34" charset="0"/>
                <a:ea typeface="DejaVu Sans" panose="020B0603030804020204" pitchFamily="34" charset="0"/>
                <a:cs typeface="DejaVu Sans" panose="020B0603030804020204" pitchFamily="34" charset="0"/>
              </a:rPr>
              <a:t> </a:t>
            </a:r>
          </a:p>
          <a:p>
            <a:pPr marL="0" indent="0" algn="ctr">
              <a:buNone/>
            </a:pPr>
            <a:r>
              <a:rPr lang="en-US" sz="6000" dirty="0">
                <a:solidFill>
                  <a:schemeClr val="accent1"/>
                </a:solidFill>
                <a:latin typeface="DINPro-Light" panose="02000504040000020003" pitchFamily="50" charset="0"/>
                <a:ea typeface="DejaVu Sans" panose="020B0603030804020204" pitchFamily="34" charset="0"/>
                <a:cs typeface="DejaVu Sans" panose="020B0603030804020204" pitchFamily="34" charset="0"/>
              </a:rPr>
              <a:t>many chainable </a:t>
            </a:r>
          </a:p>
          <a:p>
            <a:pPr marL="0" indent="0" algn="ctr">
              <a:buNone/>
            </a:pPr>
            <a:r>
              <a:rPr lang="en-US" sz="10000" dirty="0">
                <a:solidFill>
                  <a:schemeClr val="bg1"/>
                </a:solidFill>
                <a:ea typeface="DejaVu Sans" panose="020B0603030804020204" pitchFamily="34" charset="0"/>
                <a:cs typeface="DejaVu Sans" panose="020B0603030804020204" pitchFamily="34" charset="0"/>
              </a:rPr>
              <a:t>COMMANDS</a:t>
            </a:r>
            <a:endParaRPr lang="en-US" sz="3200" dirty="0">
              <a:solidFill>
                <a:schemeClr val="accent1"/>
              </a:solidFill>
              <a:latin typeface="DINPro-Light" panose="02000504040000020003" pitchFamily="50" charset="0"/>
              <a:ea typeface="DejaVu Sans" panose="020B0603030804020204" pitchFamily="34" charset="0"/>
              <a:cs typeface="DejaVu Sans" panose="020B0603030804020204" pitchFamily="34" charset="0"/>
            </a:endParaRPr>
          </a:p>
          <a:p>
            <a:pPr marL="457200" lvl="1" indent="0" algn="ctr">
              <a:buNone/>
            </a:pPr>
            <a:endParaRPr lang="en-US" sz="3200" dirty="0">
              <a:solidFill>
                <a:schemeClr val="accent2"/>
              </a:solidFill>
              <a:latin typeface="Source Sans Pro" panose="020B0503030403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775889794"/>
      </p:ext>
    </p:extLst>
  </p:cSld>
  <p:clrMapOvr>
    <a:masterClrMapping/>
  </p:clrMapOvr>
</p:sld>
</file>

<file path=ppt/theme/theme1.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ECD078"/>
      </a:accent1>
      <a:accent2>
        <a:srgbClr val="D95B43"/>
      </a:accent2>
      <a:accent3>
        <a:srgbClr val="C02942"/>
      </a:accent3>
      <a:accent4>
        <a:srgbClr val="542437"/>
      </a:accent4>
      <a:accent5>
        <a:srgbClr val="53777A"/>
      </a:accent5>
      <a:accent6>
        <a:srgbClr val="FFFFFF"/>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chEd_2013_Template_16x9">
  <a:themeElements>
    <a:clrScheme name="TechEd 2013 Template">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7233"/>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3_Template_r05" id="{52CF7746-2BCC-4712-8D0A-4EFD2BD35E94}" vid="{95027F19-C175-4D31-A201-08949528A904}"/>
    </a:ext>
  </a:extLst>
</a:theme>
</file>

<file path=ppt/theme/theme3.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2.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3.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docProps/app.xml><?xml version="1.0" encoding="utf-8"?>
<Properties xmlns="http://schemas.openxmlformats.org/officeDocument/2006/extended-properties" xmlns:vt="http://schemas.openxmlformats.org/officeDocument/2006/docPropsVTypes">
  <TotalTime>5016</TotalTime>
  <Words>1845</Words>
  <Application>Microsoft Office PowerPoint</Application>
  <PresentationFormat>Widescreen</PresentationFormat>
  <Paragraphs>410</Paragraphs>
  <Slides>53</Slides>
  <Notes>20</Notes>
  <HiddenSlides>13</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53</vt:i4>
      </vt:variant>
    </vt:vector>
  </HeadingPairs>
  <TitlesOfParts>
    <vt:vector size="69" baseType="lpstr">
      <vt:lpstr>Arial</vt:lpstr>
      <vt:lpstr>Calibri</vt:lpstr>
      <vt:lpstr>Century Gothic</vt:lpstr>
      <vt:lpstr>Consolas</vt:lpstr>
      <vt:lpstr>DINPro-Bold</vt:lpstr>
      <vt:lpstr>DINPro-Light</vt:lpstr>
      <vt:lpstr>Segoe UI</vt:lpstr>
      <vt:lpstr>Segoe UI Light</vt:lpstr>
      <vt:lpstr>Source Code Pro Black</vt:lpstr>
      <vt:lpstr>Source Sans Pro</vt:lpstr>
      <vt:lpstr>Source Sans Pro Black</vt:lpstr>
      <vt:lpstr>Wingdings</vt:lpstr>
      <vt:lpstr>Wingdings 3</vt:lpstr>
      <vt:lpstr>1_Office Theme</vt:lpstr>
      <vt:lpstr>1_TechEd_2013_Template_16x9</vt:lpstr>
      <vt:lpstr>Slice</vt:lpstr>
      <vt:lpstr>Introduction to Git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Git fully integrated into Visual Studio and TFS</vt:lpstr>
      <vt:lpstr>Fully integrated Git support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Git has integrity</vt:lpstr>
      <vt:lpstr>PowerPoint Presentation</vt:lpstr>
      <vt:lpstr>PowerPoint Presentation</vt:lpstr>
      <vt:lpstr>PowerPoint Presentation</vt:lpstr>
      <vt:lpstr>Exercise 1.1</vt:lpstr>
      <vt:lpstr>Exercise 1.1 wrap up</vt:lpstr>
      <vt:lpstr>PowerPoint Presentation</vt:lpstr>
      <vt:lpstr>PowerPoint Presentation</vt:lpstr>
      <vt:lpstr>PowerPoint Presentation</vt:lpstr>
      <vt:lpstr>PowerPoint Presentation</vt:lpstr>
      <vt:lpstr>Exercise 1.2 </vt:lpstr>
      <vt:lpstr>Wrap up :  Exercise 1.2</vt:lpstr>
      <vt:lpstr>Git unfriendly file types</vt:lpstr>
      <vt:lpstr>PowerPoint Presentation</vt:lpstr>
      <vt:lpstr>PowerPoint Presentation</vt:lpstr>
      <vt:lpstr>GIT STates</vt:lpstr>
      <vt:lpstr>PowerPoint Presentation</vt:lpstr>
      <vt:lpstr>States</vt:lpstr>
      <vt:lpstr>Git status</vt:lpstr>
      <vt:lpstr>PowerPoint Presentation</vt:lpstr>
      <vt:lpstr>MONOrepos</vt:lpstr>
      <vt:lpstr>MONO repos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Git</dc:title>
  <dc:creator>Terje Sandstrom</dc:creator>
  <cp:lastModifiedBy>Terje Sandstrom</cp:lastModifiedBy>
  <cp:revision>12</cp:revision>
  <dcterms:created xsi:type="dcterms:W3CDTF">2020-05-20T15:03:33Z</dcterms:created>
  <dcterms:modified xsi:type="dcterms:W3CDTF">2020-05-28T19:45:47Z</dcterms:modified>
</cp:coreProperties>
</file>