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0" r:id="rId3"/>
    <p:sldId id="273" r:id="rId4"/>
    <p:sldId id="271" r:id="rId5"/>
    <p:sldId id="269" r:id="rId6"/>
    <p:sldId id="268" r:id="rId7"/>
    <p:sldId id="263" r:id="rId8"/>
    <p:sldId id="258" r:id="rId9"/>
    <p:sldId id="257" r:id="rId10"/>
    <p:sldId id="272" r:id="rId11"/>
    <p:sldId id="274" r:id="rId12"/>
    <p:sldId id="275" r:id="rId13"/>
    <p:sldId id="276" r:id="rId14"/>
    <p:sldId id="279" r:id="rId15"/>
    <p:sldId id="280" r:id="rId16"/>
    <p:sldId id="281" r:id="rId17"/>
    <p:sldId id="259" r:id="rId18"/>
    <p:sldId id="260" r:id="rId19"/>
    <p:sldId id="277" r:id="rId20"/>
    <p:sldId id="278" r:id="rId21"/>
    <p:sldId id="261" r:id="rId22"/>
    <p:sldId id="283" r:id="rId23"/>
    <p:sldId id="282" r:id="rId24"/>
    <p:sldId id="291" r:id="rId25"/>
    <p:sldId id="266" r:id="rId26"/>
    <p:sldId id="284" r:id="rId27"/>
    <p:sldId id="285" r:id="rId28"/>
    <p:sldId id="262" r:id="rId29"/>
    <p:sldId id="264" r:id="rId30"/>
    <p:sldId id="265" r:id="rId31"/>
    <p:sldId id="267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27F74-B085-428C-A096-4BBF03B9B9EE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6537-6505-4D7B-8AC6-ED46A5A0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6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8C6A9-592A-4FB2-8199-535DD0D6CC8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73438"/>
            <a:ext cx="7388225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2A23-6043-46A1-993B-5EC739DD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F2A23-6043-46A1-993B-5EC739DD5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D8E6-8FCB-476D-8013-83918D59555E}" type="datetime1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B62E-8386-4E91-9E66-9FB8453A141E}" type="datetime1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A50-4D39-4A2D-8986-9FB3DE7C506E}" type="datetime1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C0B6-7C13-4CA3-BF28-19BC41845EAD}" type="datetime1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3C43-E198-49DF-8D9D-080C47CFEDE4}" type="datetime1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BEED-E317-4A11-BCED-F6F6B5C09117}" type="datetime1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739-9FAB-4F1F-B9A7-203BC6543B36}" type="datetime1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EE56-EF01-4728-84CA-798414A83EB6}" type="datetime1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F2-3896-44AE-9B79-01BA93377238}" type="datetime1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C62B-D8D4-4E61-BE01-FF09D1138571}" type="datetime1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17F0-7D31-4B1E-B95C-66581C3467E4}" type="datetime1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A901-BB2E-41DF-A428-27C6A480A2FB}" type="datetime1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Terje Sandstrøm, Inmeta Consulting,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otepad-plus-plus.org/download/v6.6.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7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ocolatey.org/packages/poshgit" TargetMode="External"/><Relationship Id="rId5" Type="http://schemas.openxmlformats.org/officeDocument/2006/relationships/hyperlink" Target="https://windows.github.com/" TargetMode="External"/><Relationship Id="rId4" Type="http://schemas.openxmlformats.org/officeDocument/2006/relationships/hyperlink" Target="http://www.sourcetreeapp.com/downloa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OsirisTerje/42a913d2920723bc777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OsirisTerje/ed23ec78720c7517ec5e" TargetMode="External"/><Relationship Id="rId2" Type="http://schemas.openxmlformats.org/officeDocument/2006/relationships/hyperlink" Target="http://visualstudiogallery.msdn.microsoft.com/2e8ebfe4-023f-4c4d-9b7a-d05bbc5cb2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OsirisTerj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fs.osiris.no:8080/tfs/LabCollection/_git/Git-CourseWorkshop201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</a:p>
          <a:p>
            <a:endParaRPr lang="en-US" dirty="0"/>
          </a:p>
          <a:p>
            <a:r>
              <a:rPr lang="en-US" dirty="0" smtClean="0"/>
              <a:t>Terje Sandstrøm,  Inmeta Consulting,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modified files and want to 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class, add a comment    (Don’t commit)</a:t>
            </a:r>
          </a:p>
          <a:p>
            <a:r>
              <a:rPr lang="en-US" dirty="0" smtClean="0"/>
              <a:t>See VS marking</a:t>
            </a:r>
          </a:p>
          <a:p>
            <a:r>
              <a:rPr lang="en-US" dirty="0" smtClean="0"/>
              <a:t>&gt; 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last 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Studio:  Undo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 line</a:t>
            </a:r>
          </a:p>
          <a:p>
            <a:r>
              <a:rPr lang="en-US" dirty="0" smtClean="0"/>
              <a:t>&gt;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--hard</a:t>
            </a:r>
          </a:p>
          <a:p>
            <a:pPr lvl="1"/>
            <a:r>
              <a:rPr lang="en-US" dirty="0" smtClean="0"/>
              <a:t>Undoes all changes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reset –hard filename</a:t>
            </a:r>
          </a:p>
          <a:p>
            <a:pPr lvl="1"/>
            <a:r>
              <a:rPr lang="en-US" dirty="0" smtClean="0"/>
              <a:t>Undoes the particular file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back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a change to the class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checkout .</a:t>
            </a:r>
          </a:p>
          <a:p>
            <a:endParaRPr lang="en-US" dirty="0"/>
          </a:p>
          <a:p>
            <a:r>
              <a:rPr lang="en-US" dirty="0" smtClean="0"/>
              <a:t>Now the change is removed.</a:t>
            </a:r>
          </a:p>
          <a:p>
            <a:r>
              <a:rPr lang="en-US" dirty="0" smtClean="0"/>
              <a:t>Do another change, stage the change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checkout .</a:t>
            </a:r>
          </a:p>
          <a:p>
            <a:r>
              <a:rPr lang="en-US" dirty="0" smtClean="0"/>
              <a:t>Nothing seems to change, right ?</a:t>
            </a:r>
          </a:p>
          <a:p>
            <a:endParaRPr lang="en-US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checkout affects the working tree!  Not the index!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staged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reset –hard    // cleans both index and working tree</a:t>
            </a:r>
          </a:p>
          <a:p>
            <a:r>
              <a:rPr lang="en-US" dirty="0" smtClean="0"/>
              <a:t>If not staged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.    // cleans working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 err="1" smtClean="0"/>
              <a:t>hickup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1:</a:t>
            </a:r>
          </a:p>
          <a:p>
            <a:pPr lvl="1"/>
            <a:r>
              <a:rPr lang="en-US" dirty="0" smtClean="0"/>
              <a:t>Add a new class (Don’t commit)</a:t>
            </a:r>
          </a:p>
          <a:p>
            <a:pPr lvl="1"/>
            <a:r>
              <a:rPr lang="en-US" dirty="0" smtClean="0"/>
              <a:t>Create a new branch</a:t>
            </a:r>
          </a:p>
          <a:p>
            <a:r>
              <a:rPr lang="en-US" i="1" dirty="0" smtClean="0"/>
              <a:t>Notice:  You can easily switch to the new branch and back and forth to master </a:t>
            </a:r>
          </a:p>
          <a:p>
            <a:r>
              <a:rPr lang="en-US" dirty="0" smtClean="0"/>
              <a:t>Change 2:</a:t>
            </a:r>
          </a:p>
          <a:p>
            <a:pPr lvl="1"/>
            <a:r>
              <a:rPr lang="en-US" dirty="0" smtClean="0"/>
              <a:t>Do a change in existing class1</a:t>
            </a:r>
          </a:p>
          <a:p>
            <a:pPr lvl="1"/>
            <a:r>
              <a:rPr lang="en-US" dirty="0" smtClean="0"/>
              <a:t>Switch branch:  You may get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58" y="4632116"/>
            <a:ext cx="3504762" cy="5714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3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a mess like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 2:  </a:t>
            </a:r>
          </a:p>
          <a:p>
            <a:pPr marL="914400" lvl="1" indent="-457200">
              <a:buAutoNum type="alphaLcParenR"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reset –hard</a:t>
            </a:r>
          </a:p>
          <a:p>
            <a:pPr marL="1828800" lvl="3" indent="-457200">
              <a:buAutoNum type="alphaLcParenR"/>
            </a:pPr>
            <a:r>
              <a:rPr lang="en-US" dirty="0" smtClean="0"/>
              <a:t>I loose the changes to exiting class, but the </a:t>
            </a:r>
            <a:r>
              <a:rPr lang="en-US" dirty="0" err="1" smtClean="0"/>
              <a:t>the</a:t>
            </a:r>
            <a:r>
              <a:rPr lang="en-US" dirty="0" smtClean="0"/>
              <a:t> new class exist</a:t>
            </a:r>
          </a:p>
          <a:p>
            <a:pPr marL="457200" indent="-457200">
              <a:buAutoNum type="alphaLcParenR"/>
            </a:pPr>
            <a:r>
              <a:rPr lang="en-US" dirty="0" smtClean="0"/>
              <a:t>After this reset, we can switch branch and commit the new class.</a:t>
            </a:r>
          </a:p>
          <a:p>
            <a:pPr marL="457200" indent="-457200">
              <a:buAutoNum type="alphaLcParenR"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 smtClean="0"/>
              <a:t>If I Want to keep the first change, I must commit that file alone in master</a:t>
            </a:r>
          </a:p>
          <a:p>
            <a:pPr marL="914400" lvl="1" indent="-457200">
              <a:buAutoNum type="alphaLcParenR"/>
            </a:pPr>
            <a:r>
              <a:rPr lang="en-US" dirty="0" smtClean="0"/>
              <a:t>This file is not tracked</a:t>
            </a:r>
          </a:p>
          <a:p>
            <a:pPr marL="914400" lvl="1" indent="-457200">
              <a:buAutoNum type="alphaLcParenR"/>
            </a:pPr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filename</a:t>
            </a:r>
          </a:p>
          <a:p>
            <a:pPr marL="914400" lvl="1" indent="-457200">
              <a:buAutoNum type="alphaLcParenR"/>
            </a:pPr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Notice: Commit on </a:t>
            </a:r>
            <a:r>
              <a:rPr lang="en-US" dirty="0" err="1" smtClean="0"/>
              <a:t>cmd</a:t>
            </a:r>
            <a:r>
              <a:rPr lang="en-US" dirty="0" smtClean="0"/>
              <a:t> line only commits what is in the index, Commit in VS stages AND commits.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remove the added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only untracked files left</a:t>
            </a:r>
          </a:p>
          <a:p>
            <a:pPr lvl="1"/>
            <a:r>
              <a:rPr lang="en-US" dirty="0" smtClean="0"/>
              <a:t>VS may show it as Included, and nothing in Untracked, but ‘</a:t>
            </a:r>
            <a:r>
              <a:rPr lang="en-US" dirty="0" err="1" smtClean="0"/>
              <a:t>git</a:t>
            </a:r>
            <a:r>
              <a:rPr lang="en-US" dirty="0" smtClean="0"/>
              <a:t> status’ will show the truth</a:t>
            </a:r>
          </a:p>
          <a:p>
            <a:endParaRPr lang="en-US" dirty="0"/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clean –f</a:t>
            </a:r>
          </a:p>
          <a:p>
            <a:endParaRPr lang="en-US" dirty="0"/>
          </a:p>
          <a:p>
            <a:r>
              <a:rPr lang="en-US" dirty="0" smtClean="0"/>
              <a:t>This will remove the last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   (undo things)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Undo from staging:  (After add, before commit)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HEAD &lt;filename&gt;</a:t>
            </a:r>
          </a:p>
          <a:p>
            <a:r>
              <a:rPr lang="en-US" dirty="0" smtClean="0"/>
              <a:t>Undo things in working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.  (all)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--  &lt;filename&gt;</a:t>
            </a:r>
          </a:p>
          <a:p>
            <a:r>
              <a:rPr lang="en-US" dirty="0" smtClean="0"/>
              <a:t>Undo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http://git-scm.com/docs/git-reset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committed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Locally, both commit and working tree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HEAD</a:t>
            </a:r>
          </a:p>
          <a:p>
            <a:endParaRPr lang="en-US" dirty="0" smtClean="0"/>
          </a:p>
          <a:p>
            <a:r>
              <a:rPr lang="en-US" dirty="0" smtClean="0"/>
              <a:t>Remote:</a:t>
            </a:r>
          </a:p>
          <a:p>
            <a:r>
              <a:rPr lang="en-US" dirty="0" err="1" smtClean="0"/>
              <a:t>Git</a:t>
            </a:r>
            <a:r>
              <a:rPr lang="en-US" smtClean="0"/>
              <a:t> revert  HEAD~1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https://www.atlassian.com/git/tutorial/undoing-changes#!revert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more usable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Notedpad</a:t>
            </a:r>
            <a:r>
              <a:rPr lang="en-US" dirty="0" smtClean="0"/>
              <a:t>++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notepad-plus-plus.org/download/v6.6.2.html</a:t>
            </a:r>
            <a:r>
              <a:rPr lang="en-US" dirty="0" smtClean="0"/>
              <a:t>  </a:t>
            </a:r>
          </a:p>
          <a:p>
            <a:pPr lvl="1"/>
            <a:endParaRPr lang="en-US" dirty="0"/>
          </a:p>
          <a:p>
            <a:r>
              <a:rPr lang="en-US" dirty="0" smtClean="0"/>
              <a:t>Edit .</a:t>
            </a:r>
            <a:r>
              <a:rPr lang="en-US" dirty="0" err="1" smtClean="0"/>
              <a:t>gitconfig</a:t>
            </a:r>
            <a:r>
              <a:rPr lang="en-US" dirty="0" smtClean="0"/>
              <a:t>  at c:\users\(yourusername)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[core]	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autocrlf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true	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editor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'C:/Program Files (x86)/Notepad++/notepad++.exe'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 Do you have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</a:t>
            </a:r>
            <a:r>
              <a:rPr lang="en-US" dirty="0" err="1" smtClean="0"/>
              <a:t>Git</a:t>
            </a:r>
            <a:r>
              <a:rPr lang="en-US" dirty="0" smtClean="0"/>
              <a:t> installed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cmd</a:t>
            </a:r>
            <a:r>
              <a:rPr lang="en-US" dirty="0" smtClean="0"/>
              <a:t> line:  </a:t>
            </a:r>
            <a:r>
              <a:rPr lang="en-US" dirty="0" err="1" smtClean="0"/>
              <a:t>git</a:t>
            </a:r>
            <a:r>
              <a:rPr lang="en-US" dirty="0" smtClean="0"/>
              <a:t> version</a:t>
            </a:r>
            <a:endParaRPr lang="en-US" dirty="0"/>
          </a:p>
          <a:p>
            <a:pPr lvl="1"/>
            <a:r>
              <a:rPr lang="en-US" dirty="0" smtClean="0"/>
              <a:t>From VS, </a:t>
            </a:r>
            <a:r>
              <a:rPr lang="en-US" dirty="0" err="1" smtClean="0"/>
              <a:t>Git</a:t>
            </a:r>
            <a:r>
              <a:rPr lang="en-US" dirty="0" smtClean="0"/>
              <a:t> settings,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…</a:t>
            </a:r>
          </a:p>
          <a:p>
            <a:pPr lvl="1"/>
            <a:r>
              <a:rPr lang="en-US" dirty="0" smtClean="0"/>
              <a:t>Or  </a:t>
            </a:r>
            <a:r>
              <a:rPr lang="en-US" dirty="0" smtClean="0">
                <a:hlinkClick r:id="rId3"/>
              </a:rPr>
              <a:t>Http://git-scm.com/download/win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Sourcetree</a:t>
            </a:r>
            <a:r>
              <a:rPr lang="en-US" dirty="0" smtClean="0"/>
              <a:t> installed </a:t>
            </a:r>
            <a:r>
              <a:rPr lang="en-US" dirty="0" smtClean="0">
                <a:hlinkClick r:id="rId4"/>
              </a:rPr>
              <a:t>Http://www.sourcetreeapp.com/download</a:t>
            </a:r>
            <a:endParaRPr lang="en-US" dirty="0" smtClean="0"/>
          </a:p>
          <a:p>
            <a:r>
              <a:rPr lang="en-US" dirty="0" smtClean="0"/>
              <a:t>Do you have </a:t>
            </a:r>
            <a:r>
              <a:rPr lang="en-US" dirty="0" err="1" smtClean="0"/>
              <a:t>PoshGit</a:t>
            </a:r>
            <a:r>
              <a:rPr lang="en-US" dirty="0" smtClean="0"/>
              <a:t> installed :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5"/>
              </a:rPr>
              <a:t>https://windows.github.com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(You get 2 apps, one of them is  </a:t>
            </a:r>
            <a:r>
              <a:rPr lang="en-US" dirty="0" err="1" smtClean="0"/>
              <a:t>PoshGit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chocolatey.org/packages/poshgit</a:t>
            </a:r>
            <a:r>
              <a:rPr lang="en-US" dirty="0" smtClean="0"/>
              <a:t> (</a:t>
            </a:r>
            <a:r>
              <a:rPr lang="en-US" dirty="0"/>
              <a:t>you might need </a:t>
            </a:r>
            <a:r>
              <a:rPr lang="en-US" dirty="0">
                <a:hlinkClick r:id="rId7"/>
              </a:rPr>
              <a:t>https://chocolatey.org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first) </a:t>
            </a:r>
          </a:p>
          <a:p>
            <a:pPr lvl="2"/>
            <a:r>
              <a:rPr lang="en-US" dirty="0" smtClean="0"/>
              <a:t>&gt; </a:t>
            </a:r>
            <a:r>
              <a:rPr lang="en-US" dirty="0" err="1" smtClean="0"/>
              <a:t>cinst</a:t>
            </a:r>
            <a:r>
              <a:rPr lang="en-US" dirty="0" smtClean="0"/>
              <a:t> </a:t>
            </a:r>
            <a:r>
              <a:rPr lang="en-US" dirty="0" err="1" smtClean="0"/>
              <a:t>poshgit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after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revert the change</a:t>
            </a:r>
          </a:p>
          <a:p>
            <a:endParaRPr lang="en-US" dirty="0"/>
          </a:p>
          <a:p>
            <a:r>
              <a:rPr lang="en-US" dirty="0" smtClean="0"/>
              <a:t>Do a change to your file</a:t>
            </a:r>
          </a:p>
          <a:p>
            <a:r>
              <a:rPr lang="en-US" dirty="0" smtClean="0"/>
              <a:t>Commit  (you may or may not push)</a:t>
            </a:r>
          </a:p>
          <a:p>
            <a:endParaRPr lang="en-US" dirty="0"/>
          </a:p>
          <a:p>
            <a:r>
              <a:rPr lang="en-US" dirty="0" smtClean="0"/>
              <a:t>Think hard, and regret what you did ……….</a:t>
            </a:r>
          </a:p>
          <a:p>
            <a:endParaRPr lang="en-US" dirty="0"/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revert HEAD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Reset versus Revert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152900" y="2238375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62812" y="2226866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58050" y="2226866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-B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 flipV="1">
            <a:off x="5257800" y="2498329"/>
            <a:ext cx="405012" cy="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10375" y="2509837"/>
            <a:ext cx="405012" cy="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7275" y="2324100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50182" y="22383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45657" y="3618767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2812" y="3600557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257800" y="3872020"/>
            <a:ext cx="405012" cy="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62812" y="3381375"/>
            <a:ext cx="985638" cy="1038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782074" y="3340495"/>
            <a:ext cx="785812" cy="10991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2881" y="368735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22860" y="361876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committed and now I regret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Change a method, and commit the change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 have committed and now I regret that solutions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want to trash it, that code was awful!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reset –hard HEAD~1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wasn’t finished, I want to add more to the same commit, but keep the changes, just undo my commit.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reset HEAD~1   (aka </a:t>
            </a:r>
            <a:r>
              <a:rPr lang="en-US" dirty="0" err="1" smtClean="0"/>
              <a:t>git</a:t>
            </a:r>
            <a:r>
              <a:rPr lang="en-US" dirty="0" smtClean="0"/>
              <a:t> reset –mixed ……)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as 2, but I will keep it staged, just going to add some more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reset –soft HEAD~1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tree movements visualized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65385" y="1863970"/>
            <a:ext cx="10283962" cy="996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65385" y="3033713"/>
            <a:ext cx="10283962" cy="996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Stage/Index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65385" y="4203456"/>
            <a:ext cx="10283962" cy="996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532397" y="2192617"/>
            <a:ext cx="304800" cy="36634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42" y="6006601"/>
            <a:ext cx="569110" cy="984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3254" y="5188533"/>
            <a:ext cx="19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–hard …..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8568494" y="2198442"/>
            <a:ext cx="304800" cy="25450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20894" y="4203455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(--mixed) …..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9577754" y="2192617"/>
            <a:ext cx="304800" cy="11778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72416" y="3121751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--soft …..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3931653" y="3414817"/>
            <a:ext cx="293077" cy="12307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93618" y="422661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…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4694532" y="2245074"/>
            <a:ext cx="293077" cy="12307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18443" y="3001089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114523" y="2198442"/>
            <a:ext cx="304800" cy="254506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6923" y="3347277"/>
            <a:ext cx="136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merge tool for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section to global .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gist.github.com/OsirisTerje/42a913d2920723bc777a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(May need to add paths)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41" y="3295766"/>
            <a:ext cx="9066667" cy="18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forwarding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Experiment:</a:t>
            </a:r>
          </a:p>
          <a:p>
            <a:r>
              <a:rPr lang="en-US" dirty="0" smtClean="0"/>
              <a:t>Ensure origin/master is aligned with master  (do a push)</a:t>
            </a:r>
          </a:p>
          <a:p>
            <a:r>
              <a:rPr lang="en-US" dirty="0" smtClean="0"/>
              <a:t>Create a new branch “Dev88”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DoSomething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smtClean="0"/>
              <a:t>The branch tree is now linear, Dev88 is just ahead of master</a:t>
            </a:r>
          </a:p>
          <a:p>
            <a:r>
              <a:rPr lang="en-US" dirty="0" smtClean="0"/>
              <a:t>We can now </a:t>
            </a:r>
            <a:r>
              <a:rPr lang="en-US" u="sng" dirty="0" smtClean="0"/>
              <a:t>forward merge </a:t>
            </a:r>
            <a:r>
              <a:rPr lang="en-US" dirty="0" smtClean="0"/>
              <a:t>master to Dev88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rebase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master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rebase Dev88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merge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master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Merge Dev88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42" y="2383943"/>
            <a:ext cx="5304762" cy="20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merge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 smtClean="0"/>
              <a:t>Work:</a:t>
            </a:r>
          </a:p>
          <a:p>
            <a:pPr lvl="1"/>
            <a:r>
              <a:rPr lang="en-US" dirty="0" smtClean="0"/>
              <a:t>Create and Checkout Branch “Test”</a:t>
            </a:r>
          </a:p>
          <a:p>
            <a:pPr lvl="1"/>
            <a:r>
              <a:rPr lang="en-US" dirty="0" smtClean="0"/>
              <a:t>Change Class1</a:t>
            </a:r>
          </a:p>
          <a:p>
            <a:pPr lvl="1"/>
            <a:r>
              <a:rPr lang="en-US" dirty="0" smtClean="0"/>
              <a:t>Switch back to Master</a:t>
            </a:r>
          </a:p>
          <a:p>
            <a:pPr lvl="1"/>
            <a:r>
              <a:rPr lang="en-US" dirty="0" smtClean="0"/>
              <a:t>Change class1 somewhere else</a:t>
            </a:r>
          </a:p>
          <a:p>
            <a:pPr lvl="1"/>
            <a:r>
              <a:rPr lang="en-US" dirty="0" smtClean="0"/>
              <a:t>Merge in branch Test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Watch the </a:t>
            </a:r>
            <a:r>
              <a:rPr lang="en-US" dirty="0" err="1" smtClean="0"/>
              <a:t>Sourcetree</a:t>
            </a:r>
            <a:r>
              <a:rPr lang="en-US" dirty="0" smtClean="0"/>
              <a:t> log.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41" y="4895958"/>
            <a:ext cx="5266667" cy="17333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clean up the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 </a:t>
            </a:r>
            <a:r>
              <a:rPr lang="en-US" dirty="0" err="1" smtClean="0"/>
              <a:t>Git</a:t>
            </a:r>
            <a:r>
              <a:rPr lang="en-US" dirty="0" smtClean="0"/>
              <a:t> rebase origin/master</a:t>
            </a:r>
          </a:p>
          <a:p>
            <a:r>
              <a:rPr lang="en-US" i="1" dirty="0" smtClean="0"/>
              <a:t>If conflict: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 edit the shown </a:t>
            </a:r>
            <a:r>
              <a:rPr lang="en-US" dirty="0" err="1" smtClean="0"/>
              <a:t>mergefile</a:t>
            </a:r>
            <a:r>
              <a:rPr lang="en-US" dirty="0" smtClean="0"/>
              <a:t> with a lot of &gt;&gt;&gt;&gt;&gt;&gt;&gt;&gt; markers in</a:t>
            </a:r>
          </a:p>
          <a:p>
            <a:pPr lvl="1"/>
            <a:r>
              <a:rPr lang="en-US" dirty="0" smtClean="0"/>
              <a:t>This is NOT your source file !!!!</a:t>
            </a:r>
            <a:endParaRPr lang="en-US" dirty="0"/>
          </a:p>
          <a:p>
            <a:r>
              <a:rPr lang="en-US" dirty="0" smtClean="0"/>
              <a:t>&gt;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mergetool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53" y="2235451"/>
            <a:ext cx="6071647" cy="237464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Title changer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Download: 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http://visualstudiogallery.msdn.microsoft.com/2e8ebfe4-023f-4c4d-9b7a-d05bbc5cb239</a:t>
            </a:r>
            <a:endParaRPr lang="en-US" dirty="0"/>
          </a:p>
          <a:p>
            <a:r>
              <a:rPr lang="en-US" dirty="0" smtClean="0"/>
              <a:t>Script from here: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gist.github.com/OsirisTerje/ed23ec78720c7517ec5e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info is available from starting here: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gist.github.com/OsirisTerje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154" y="131198"/>
            <a:ext cx="4861972" cy="2053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24" y="2466975"/>
            <a:ext cx="5800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rebase –continue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Remove trash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Consider adding .</a:t>
            </a:r>
            <a:r>
              <a:rPr lang="en-US" dirty="0" err="1" smtClean="0"/>
              <a:t>orig</a:t>
            </a:r>
            <a:r>
              <a:rPr lang="en-US" dirty="0" smtClean="0"/>
              <a:t> to </a:t>
            </a:r>
            <a:r>
              <a:rPr lang="en-US" dirty="0" err="1" smtClean="0"/>
              <a:t>gitignore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2" y="2528235"/>
            <a:ext cx="5590476" cy="5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512" y="3395180"/>
            <a:ext cx="3523809" cy="19047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1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41" y="2043061"/>
            <a:ext cx="5266667" cy="173333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897" y="1690688"/>
            <a:ext cx="5361905" cy="21523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53050" y="2771775"/>
            <a:ext cx="51435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53050" y="2571750"/>
            <a:ext cx="51435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53050" y="2419402"/>
            <a:ext cx="619125" cy="49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53050" y="2238428"/>
            <a:ext cx="51435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696614" y="2427413"/>
            <a:ext cx="381000" cy="2310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" y="4391025"/>
            <a:ext cx="10998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merge commit has been eliminated!</a:t>
            </a:r>
          </a:p>
          <a:p>
            <a:r>
              <a:rPr lang="en-US" dirty="0" smtClean="0"/>
              <a:t>But Beware:  </a:t>
            </a:r>
          </a:p>
          <a:p>
            <a:r>
              <a:rPr lang="en-US" dirty="0" smtClean="0"/>
              <a:t>History has been rewritten !</a:t>
            </a:r>
          </a:p>
          <a:p>
            <a:r>
              <a:rPr lang="en-US" dirty="0" smtClean="0"/>
              <a:t>(Don’t do rebasing if you have pushed your commits! But not an issue in this case since we rebase to origin/master)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master or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Preferably work in a </a:t>
            </a:r>
            <a:r>
              <a:rPr lang="en-US" dirty="0" err="1" smtClean="0"/>
              <a:t>dev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Commit often</a:t>
            </a:r>
          </a:p>
          <a:p>
            <a:r>
              <a:rPr lang="en-US" dirty="0" smtClean="0"/>
              <a:t>Merge often</a:t>
            </a:r>
          </a:p>
          <a:p>
            <a:r>
              <a:rPr lang="en-US" dirty="0" smtClean="0"/>
              <a:t>Consider doing a rebase origin to get rid of the merge commits</a:t>
            </a:r>
          </a:p>
          <a:p>
            <a:endParaRPr lang="en-US" dirty="0"/>
          </a:p>
          <a:p>
            <a:r>
              <a:rPr lang="en-US" dirty="0" smtClean="0"/>
              <a:t>Pull to master, merge over to the </a:t>
            </a:r>
            <a:r>
              <a:rPr lang="en-US" dirty="0" err="1" smtClean="0"/>
              <a:t>dev</a:t>
            </a:r>
            <a:r>
              <a:rPr lang="en-US" dirty="0" smtClean="0"/>
              <a:t> branch</a:t>
            </a:r>
          </a:p>
          <a:p>
            <a:endParaRPr lang="en-US" dirty="0"/>
          </a:p>
          <a:p>
            <a:r>
              <a:rPr lang="en-US" dirty="0" smtClean="0"/>
              <a:t>Alternative:  pull rebase 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multiple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up 2 persons, on same repo</a:t>
            </a:r>
          </a:p>
          <a:p>
            <a:r>
              <a:rPr lang="en-US" dirty="0" smtClean="0"/>
              <a:t>Dev1:</a:t>
            </a:r>
          </a:p>
          <a:p>
            <a:pPr lvl="1"/>
            <a:r>
              <a:rPr lang="en-US" dirty="0" smtClean="0"/>
              <a:t>Do a change, commit and push</a:t>
            </a:r>
          </a:p>
          <a:p>
            <a:r>
              <a:rPr lang="en-US" dirty="0" smtClean="0"/>
              <a:t>Dev2:</a:t>
            </a:r>
          </a:p>
          <a:p>
            <a:pPr lvl="1"/>
            <a:r>
              <a:rPr lang="en-US" dirty="0" smtClean="0"/>
              <a:t>Do own change.   Sees this in </a:t>
            </a:r>
            <a:r>
              <a:rPr lang="en-US" dirty="0" err="1" smtClean="0"/>
              <a:t>SourceTree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55" y="4001294"/>
            <a:ext cx="5761905" cy="13333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8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2 decide on a pull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pull –rebase</a:t>
            </a:r>
          </a:p>
          <a:p>
            <a:r>
              <a:rPr lang="en-US" dirty="0" smtClean="0"/>
              <a:t>Patch may or may not fail,  assume it fails: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mergetool</a:t>
            </a:r>
            <a:endParaRPr lang="en-US" dirty="0" smtClean="0"/>
          </a:p>
          <a:p>
            <a:r>
              <a:rPr lang="en-US" dirty="0" smtClean="0"/>
              <a:t>Starts the VS merge, resolve the merge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55" y="3816662"/>
            <a:ext cx="8342857" cy="24952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2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r>
              <a:rPr lang="en-US" dirty="0" smtClean="0"/>
              <a:t> before/after “merge” (rebase)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4" y="2141010"/>
            <a:ext cx="5761905" cy="133333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387969" y="3681046"/>
            <a:ext cx="8206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3" y="4497349"/>
            <a:ext cx="5714286" cy="16571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09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branches using 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want the merge commits</a:t>
            </a:r>
          </a:p>
          <a:p>
            <a:r>
              <a:rPr lang="en-US" dirty="0" smtClean="0"/>
              <a:t>Alt.1:  </a:t>
            </a:r>
          </a:p>
          <a:p>
            <a:pPr lvl="1"/>
            <a:r>
              <a:rPr lang="en-US" dirty="0" smtClean="0"/>
              <a:t>Merge the standard way</a:t>
            </a:r>
          </a:p>
          <a:p>
            <a:pPr lvl="1"/>
            <a:r>
              <a:rPr lang="en-US" dirty="0" smtClean="0"/>
              <a:t>Use rebase origin/{branch} to get rid of the merge commits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Alt.2:</a:t>
            </a:r>
          </a:p>
          <a:p>
            <a:pPr lvl="1"/>
            <a:r>
              <a:rPr lang="en-US" dirty="0" smtClean="0"/>
              <a:t>“Merge” using rebasing instead</a:t>
            </a:r>
          </a:p>
          <a:p>
            <a:pPr lvl="1"/>
            <a:r>
              <a:rPr lang="en-US" dirty="0" smtClean="0"/>
              <a:t>Rebase :  Add changes on top of latest target branch changes.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 Rebase “merging”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branch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master, </a:t>
            </a:r>
            <a:r>
              <a:rPr lang="nb-NO" dirty="0" err="1"/>
              <a:t>call</a:t>
            </a:r>
            <a:r>
              <a:rPr lang="nb-NO" dirty="0"/>
              <a:t> it </a:t>
            </a:r>
            <a:r>
              <a:rPr lang="nb-NO" dirty="0" err="1"/>
              <a:t>devX</a:t>
            </a:r>
            <a:endParaRPr lang="nb-NO" dirty="0"/>
          </a:p>
          <a:p>
            <a:r>
              <a:rPr lang="nb-NO" dirty="0"/>
              <a:t>Switch to it</a:t>
            </a:r>
          </a:p>
          <a:p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here</a:t>
            </a:r>
            <a:endParaRPr lang="nb-NO" dirty="0"/>
          </a:p>
          <a:p>
            <a:r>
              <a:rPr lang="nb-NO" dirty="0"/>
              <a:t>Switch to master</a:t>
            </a:r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smtClean="0"/>
              <a:t>Forward </a:t>
            </a:r>
            <a:r>
              <a:rPr lang="nb-NO" dirty="0" err="1"/>
              <a:t>merge</a:t>
            </a:r>
            <a:r>
              <a:rPr lang="nb-NO" dirty="0"/>
              <a:t> master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44" y="2756718"/>
            <a:ext cx="4334480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44" y="3615477"/>
            <a:ext cx="5334744" cy="7716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/>
              <a:t>Rebase</a:t>
            </a:r>
            <a:r>
              <a:rPr lang="nb-NO" sz="2400" dirty="0"/>
              <a:t> </a:t>
            </a:r>
            <a:r>
              <a:rPr lang="nb-NO" sz="2400" dirty="0" err="1"/>
              <a:t>devX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</a:t>
            </a:r>
            <a:r>
              <a:rPr lang="nb-NO" sz="2400" dirty="0" err="1"/>
              <a:t>top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master</a:t>
            </a:r>
          </a:p>
          <a:p>
            <a:r>
              <a:rPr lang="nb-NO" sz="2400" dirty="0" err="1"/>
              <a:t>Git</a:t>
            </a:r>
            <a:r>
              <a:rPr lang="nb-NO" sz="2400" dirty="0"/>
              <a:t> </a:t>
            </a:r>
            <a:r>
              <a:rPr lang="nb-NO" sz="2400" dirty="0" err="1"/>
              <a:t>checkout</a:t>
            </a:r>
            <a:r>
              <a:rPr lang="nb-NO" sz="2400" dirty="0"/>
              <a:t> dev2   // The </a:t>
            </a:r>
            <a:r>
              <a:rPr lang="nb-NO" sz="2400" dirty="0" err="1"/>
              <a:t>branch</a:t>
            </a:r>
            <a:r>
              <a:rPr lang="nb-NO" sz="2400" dirty="0"/>
              <a:t> </a:t>
            </a:r>
            <a:r>
              <a:rPr lang="nb-NO" sz="2400" dirty="0" err="1"/>
              <a:t>which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be </a:t>
            </a:r>
            <a:r>
              <a:rPr lang="nb-NO" sz="2400" dirty="0" err="1"/>
              <a:t>rebased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</a:t>
            </a:r>
            <a:r>
              <a:rPr lang="nb-NO" sz="2400" dirty="0" err="1"/>
              <a:t>top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next</a:t>
            </a:r>
            <a:r>
              <a:rPr lang="nb-NO" sz="2400" dirty="0"/>
              <a:t> </a:t>
            </a:r>
            <a:r>
              <a:rPr lang="nb-NO" sz="2400" dirty="0" err="1"/>
              <a:t>one</a:t>
            </a:r>
            <a:endParaRPr lang="nb-NO" sz="2400" dirty="0"/>
          </a:p>
          <a:p>
            <a:r>
              <a:rPr lang="nb-NO" sz="2400" dirty="0" err="1"/>
              <a:t>Git</a:t>
            </a:r>
            <a:r>
              <a:rPr lang="nb-NO" sz="2400" dirty="0"/>
              <a:t> </a:t>
            </a:r>
            <a:r>
              <a:rPr lang="nb-NO" sz="2400" dirty="0" err="1"/>
              <a:t>rebase</a:t>
            </a:r>
            <a:r>
              <a:rPr lang="nb-NO" sz="2400" dirty="0"/>
              <a:t> master  //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branch</a:t>
            </a:r>
            <a:r>
              <a:rPr lang="nb-NO" sz="2400" dirty="0"/>
              <a:t>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rebase</a:t>
            </a:r>
            <a:r>
              <a:rPr lang="nb-NO" sz="2400" dirty="0"/>
              <a:t> </a:t>
            </a:r>
            <a:r>
              <a:rPr lang="nb-NO" sz="2400" dirty="0" err="1" smtClean="0"/>
              <a:t>onto</a:t>
            </a:r>
            <a:endParaRPr lang="nb-NO" sz="2400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Forward </a:t>
            </a:r>
            <a:r>
              <a:rPr lang="nb-NO" sz="2400" dirty="0" err="1"/>
              <a:t>merge</a:t>
            </a:r>
            <a:r>
              <a:rPr lang="nb-NO" sz="2400" dirty="0"/>
              <a:t> master </a:t>
            </a:r>
            <a:r>
              <a:rPr lang="nb-NO" sz="2400" dirty="0" err="1"/>
              <a:t>after</a:t>
            </a:r>
            <a:r>
              <a:rPr lang="nb-NO" sz="2400" dirty="0"/>
              <a:t> </a:t>
            </a:r>
            <a:r>
              <a:rPr lang="nb-NO" sz="2400" dirty="0" err="1"/>
              <a:t>this</a:t>
            </a:r>
            <a:r>
              <a:rPr lang="nb-NO" sz="2400" dirty="0"/>
              <a:t>:</a:t>
            </a:r>
          </a:p>
          <a:p>
            <a:r>
              <a:rPr lang="nb-NO" sz="2400" dirty="0"/>
              <a:t> </a:t>
            </a:r>
            <a:r>
              <a:rPr lang="nb-NO" sz="2400" dirty="0" smtClean="0"/>
              <a:t>Go </a:t>
            </a:r>
            <a:r>
              <a:rPr lang="nb-NO" sz="2400" dirty="0"/>
              <a:t>to </a:t>
            </a:r>
            <a:r>
              <a:rPr lang="nb-NO" sz="2400" dirty="0" err="1"/>
              <a:t>the</a:t>
            </a:r>
            <a:r>
              <a:rPr lang="nb-NO" sz="2400" dirty="0"/>
              <a:t> "</a:t>
            </a:r>
            <a:r>
              <a:rPr lang="nb-NO" sz="2400" dirty="0" err="1"/>
              <a:t>oldest</a:t>
            </a:r>
            <a:r>
              <a:rPr lang="nb-NO" sz="2400" dirty="0"/>
              <a:t>" </a:t>
            </a:r>
            <a:r>
              <a:rPr lang="nb-NO" sz="2400" dirty="0" err="1"/>
              <a:t>branch</a:t>
            </a:r>
            <a:r>
              <a:rPr lang="nb-NO" sz="2400" dirty="0"/>
              <a:t>, </a:t>
            </a:r>
            <a:r>
              <a:rPr lang="nb-NO" sz="2400" dirty="0" err="1"/>
              <a:t>merge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"</a:t>
            </a:r>
            <a:r>
              <a:rPr lang="nb-NO" sz="2400" dirty="0" err="1"/>
              <a:t>newest</a:t>
            </a:r>
            <a:r>
              <a:rPr lang="nb-NO" sz="2400" dirty="0"/>
              <a:t>" </a:t>
            </a:r>
            <a:r>
              <a:rPr lang="nb-NO" sz="2400" dirty="0" err="1"/>
              <a:t>branch</a:t>
            </a:r>
            <a:r>
              <a:rPr lang="nb-NO" sz="2400" dirty="0"/>
              <a:t> </a:t>
            </a:r>
            <a:r>
              <a:rPr lang="nb-NO" sz="2400" dirty="0" err="1"/>
              <a:t>into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oldest</a:t>
            </a:r>
            <a:endParaRPr lang="nb-NO" sz="2400" dirty="0"/>
          </a:p>
          <a:p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way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oldest</a:t>
            </a:r>
            <a:r>
              <a:rPr lang="nb-NO" sz="2400" dirty="0"/>
              <a:t> is </a:t>
            </a:r>
            <a:r>
              <a:rPr lang="nb-NO" sz="2400" dirty="0" err="1"/>
              <a:t>moved</a:t>
            </a:r>
            <a:r>
              <a:rPr lang="nb-NO" sz="2400" dirty="0"/>
              <a:t> forward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newest</a:t>
            </a:r>
            <a:r>
              <a:rPr lang="nb-NO" sz="2400" dirty="0" smtClean="0"/>
              <a:t>.</a:t>
            </a:r>
          </a:p>
          <a:p>
            <a:r>
              <a:rPr lang="nb-NO" sz="2400" dirty="0" err="1" smtClean="0"/>
              <a:t>Git</a:t>
            </a:r>
            <a:r>
              <a:rPr lang="nb-NO" sz="2400" dirty="0" smtClean="0"/>
              <a:t> </a:t>
            </a:r>
            <a:r>
              <a:rPr lang="nb-NO" sz="2400" dirty="0" err="1" smtClean="0"/>
              <a:t>checkout</a:t>
            </a:r>
            <a:r>
              <a:rPr lang="nb-NO" sz="2400" dirty="0" smtClean="0"/>
              <a:t> master,   </a:t>
            </a:r>
            <a:r>
              <a:rPr lang="nb-NO" sz="2400" dirty="0" err="1" smtClean="0"/>
              <a:t>git</a:t>
            </a:r>
            <a:r>
              <a:rPr lang="nb-NO" sz="2400" dirty="0" smtClean="0"/>
              <a:t> </a:t>
            </a:r>
            <a:r>
              <a:rPr lang="nb-NO" sz="2400" dirty="0" err="1" smtClean="0"/>
              <a:t>rebase</a:t>
            </a:r>
            <a:r>
              <a:rPr lang="nb-NO" sz="2400" dirty="0" smtClean="0"/>
              <a:t> dev3</a:t>
            </a:r>
            <a:endParaRPr lang="nb-N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13" y="1706487"/>
            <a:ext cx="4648849" cy="971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38" y="2683221"/>
            <a:ext cx="4410691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88" y="5233855"/>
            <a:ext cx="4029637" cy="7240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53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Squashing – combining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348"/>
            <a:ext cx="10515600" cy="4351338"/>
          </a:xfrm>
        </p:spPr>
        <p:txBody>
          <a:bodyPr/>
          <a:lstStyle/>
          <a:p>
            <a:r>
              <a:rPr lang="en-US" dirty="0" smtClean="0"/>
              <a:t>Experiment:</a:t>
            </a:r>
          </a:p>
          <a:p>
            <a:pPr lvl="1"/>
            <a:r>
              <a:rPr lang="en-US" dirty="0" smtClean="0"/>
              <a:t>Create a  new branch ,  Ny10</a:t>
            </a:r>
          </a:p>
          <a:p>
            <a:pPr lvl="1"/>
            <a:r>
              <a:rPr lang="en-US" dirty="0" smtClean="0"/>
              <a:t>Make a change, commit</a:t>
            </a:r>
          </a:p>
          <a:p>
            <a:pPr lvl="1"/>
            <a:r>
              <a:rPr lang="en-US" dirty="0" smtClean="0"/>
              <a:t>Make another change, commit</a:t>
            </a:r>
          </a:p>
          <a:p>
            <a:r>
              <a:rPr lang="en-US" dirty="0" smtClean="0"/>
              <a:t>Checkout master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merge –squash Ny10</a:t>
            </a:r>
          </a:p>
          <a:p>
            <a:endParaRPr lang="en-US" dirty="0"/>
          </a:p>
          <a:p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commit –</a:t>
            </a:r>
            <a:r>
              <a:rPr lang="en-US" dirty="0" err="1" smtClean="0"/>
              <a:t>m”Squashed</a:t>
            </a:r>
            <a:r>
              <a:rPr lang="en-US" dirty="0" smtClean="0"/>
              <a:t>…”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2824563"/>
            <a:ext cx="5533333" cy="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43" y="3859503"/>
            <a:ext cx="5542857" cy="7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67" y="5075395"/>
            <a:ext cx="5504762" cy="80952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135815" y="3511881"/>
            <a:ext cx="446556" cy="252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135815" y="4739496"/>
            <a:ext cx="446556" cy="252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a master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Fetch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remote at </a:t>
            </a:r>
            <a:r>
              <a:rPr lang="en-US" dirty="0" err="1" smtClean="0"/>
              <a:t>Labcollection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http://tfs.osiris.no:8080/tfs/LabCollection/_</a:t>
            </a:r>
            <a:r>
              <a:rPr lang="en-US" dirty="0" smtClean="0">
                <a:hlinkClick r:id="rId2"/>
              </a:rPr>
              <a:t>git/Git-CourseWorkshop2014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Open your named repository or create a new one including your name</a:t>
            </a:r>
          </a:p>
          <a:p>
            <a:r>
              <a:rPr lang="en-US" dirty="0" smtClean="0"/>
              <a:t>Set 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Open the solution from last session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Create a new solution at the same place, </a:t>
            </a:r>
          </a:p>
          <a:p>
            <a:pPr lvl="1"/>
            <a:r>
              <a:rPr lang="en-US" dirty="0" smtClean="0"/>
              <a:t>C# class library, add a single class</a:t>
            </a:r>
          </a:p>
          <a:p>
            <a:pPr lvl="1"/>
            <a:r>
              <a:rPr lang="en-US" dirty="0" smtClean="0"/>
              <a:t>push it to the remote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amend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change</a:t>
            </a:r>
          </a:p>
          <a:p>
            <a:r>
              <a:rPr lang="en-US" dirty="0" smtClean="0"/>
              <a:t>Commit   (DON’T PUSH IT)</a:t>
            </a:r>
          </a:p>
          <a:p>
            <a:r>
              <a:rPr lang="en-US" dirty="0" smtClean="0"/>
              <a:t>Do another change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--amend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Amend a commit</a:t>
            </a:r>
          </a:p>
          <a:p>
            <a:pPr lvl="1"/>
            <a:r>
              <a:rPr lang="en-US" dirty="0" smtClean="0"/>
              <a:t>Sequentially add commits together to form a single commit</a:t>
            </a:r>
          </a:p>
          <a:p>
            <a:pPr lvl="1"/>
            <a:r>
              <a:rPr lang="en-US" dirty="0" smtClean="0"/>
              <a:t>Change the last commit</a:t>
            </a:r>
          </a:p>
          <a:p>
            <a:pPr lvl="2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Commit comment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–amend –</a:t>
            </a:r>
            <a:r>
              <a:rPr lang="en-US" dirty="0" err="1" smtClean="0"/>
              <a:t>m”New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57" y="2909994"/>
            <a:ext cx="3314286" cy="17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97" y="4767369"/>
            <a:ext cx="7361905" cy="17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25" y="4972050"/>
            <a:ext cx="2476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ONLY before push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Locally: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 branch –d/-D Whatever</a:t>
            </a:r>
          </a:p>
          <a:p>
            <a:r>
              <a:rPr lang="en-US" dirty="0" smtClean="0"/>
              <a:t>Remote: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–delete Whatever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6015"/>
            <a:ext cx="6530107" cy="64698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Terje Sandstrøm, Inmeta Consulting,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1582</Words>
  <Application>Microsoft Office PowerPoint</Application>
  <PresentationFormat>Widescreen</PresentationFormat>
  <Paragraphs>336</Paragraphs>
  <Slides>39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Wingdings</vt:lpstr>
      <vt:lpstr>Office Theme</vt:lpstr>
      <vt:lpstr>Git course</vt:lpstr>
      <vt:lpstr>Prepare:  Do you have ….</vt:lpstr>
      <vt:lpstr>VS Title changer</vt:lpstr>
      <vt:lpstr>You are a master of</vt:lpstr>
      <vt:lpstr>Setup</vt:lpstr>
      <vt:lpstr>Commit amend</vt:lpstr>
      <vt:lpstr>Commit --amend</vt:lpstr>
      <vt:lpstr>Delete branches</vt:lpstr>
      <vt:lpstr>PowerPoint Presentation</vt:lpstr>
      <vt:lpstr>I have modified files and want to undo</vt:lpstr>
      <vt:lpstr>Undo last modified files</vt:lpstr>
      <vt:lpstr>Getting things back to start</vt:lpstr>
      <vt:lpstr>How to undo</vt:lpstr>
      <vt:lpstr>Visual Studio hickup:</vt:lpstr>
      <vt:lpstr>How to fix a mess like this:</vt:lpstr>
      <vt:lpstr>How to remove the added class</vt:lpstr>
      <vt:lpstr>Git reset   (undo things)</vt:lpstr>
      <vt:lpstr>Undo committed things</vt:lpstr>
      <vt:lpstr>Setting up a more usable editor</vt:lpstr>
      <vt:lpstr>Changing after push</vt:lpstr>
      <vt:lpstr>Reset versus Revert</vt:lpstr>
      <vt:lpstr>I have committed and now I regret that</vt:lpstr>
      <vt:lpstr>I have committed and now I regret that solutions</vt:lpstr>
      <vt:lpstr>Git tree movements visualized</vt:lpstr>
      <vt:lpstr>Setting up the merge tool for command line</vt:lpstr>
      <vt:lpstr>Fast forwarding merges</vt:lpstr>
      <vt:lpstr>FF</vt:lpstr>
      <vt:lpstr>Cleaning up merge commits</vt:lpstr>
      <vt:lpstr>How to clean up the merges</vt:lpstr>
      <vt:lpstr>PowerPoint Presentation</vt:lpstr>
      <vt:lpstr>The result</vt:lpstr>
      <vt:lpstr>Working in master or branch</vt:lpstr>
      <vt:lpstr>Experiment with multiple developers</vt:lpstr>
      <vt:lpstr>Dev 2 decide on a pull rebase</vt:lpstr>
      <vt:lpstr>Sourcetree before/after “merge” (rebase) </vt:lpstr>
      <vt:lpstr>Merge branches using rebasing</vt:lpstr>
      <vt:lpstr>Experiment:  Rebase “merging”</vt:lpstr>
      <vt:lpstr>PowerPoint Presentation</vt:lpstr>
      <vt:lpstr>Squashing – combining commits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Terje Sandstrøm</dc:creator>
  <cp:lastModifiedBy>Terje Sandstrøm</cp:lastModifiedBy>
  <cp:revision>56</cp:revision>
  <cp:lastPrinted>2014-05-12T07:29:30Z</cp:lastPrinted>
  <dcterms:created xsi:type="dcterms:W3CDTF">2014-04-02T06:59:30Z</dcterms:created>
  <dcterms:modified xsi:type="dcterms:W3CDTF">2014-05-12T19:15:34Z</dcterms:modified>
</cp:coreProperties>
</file>