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0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1" r:id="rId17"/>
    <p:sldId id="28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6" r:id="rId29"/>
    <p:sldId id="287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342454-FDFB-4DE6-A60B-F12F73327ADD}">
          <p14:sldIdLst>
            <p14:sldId id="257"/>
            <p14:sldId id="260"/>
            <p14:sldId id="259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81"/>
            <p14:sldId id="28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3"/>
            <p14:sldId id="284"/>
            <p14:sldId id="286"/>
            <p14:sldId id="287"/>
            <p14:sldId id="285"/>
          </p14:sldIdLst>
        </p14:section>
        <p14:section name="Untitled Section" id="{22F95DE3-A1C4-4CEE-9E4E-5E47C240657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EA5AC-5D5B-4184-A70C-26BE0C0708A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E10471-F34E-4B40-BEB3-902E58CBBEA5}">
      <dgm:prSet phldrT="[Text]"/>
      <dgm:spPr/>
      <dgm:t>
        <a:bodyPr/>
        <a:lstStyle/>
        <a:p>
          <a:r>
            <a:rPr lang="nb-NO" dirty="0" smtClean="0"/>
            <a:t>TFS server</a:t>
          </a:r>
          <a:endParaRPr lang="en-US" dirty="0"/>
        </a:p>
      </dgm:t>
    </dgm:pt>
    <dgm:pt modelId="{D45FC815-B1FB-4536-860F-4C925614C92E}" type="parTrans" cxnId="{73270260-D6C2-4A8E-83D5-6B9103A81CD1}">
      <dgm:prSet/>
      <dgm:spPr/>
      <dgm:t>
        <a:bodyPr/>
        <a:lstStyle/>
        <a:p>
          <a:endParaRPr lang="en-US"/>
        </a:p>
      </dgm:t>
    </dgm:pt>
    <dgm:pt modelId="{2BF40C23-88B6-4048-9B5C-D29F9E52010C}" type="sibTrans" cxnId="{73270260-D6C2-4A8E-83D5-6B9103A81CD1}">
      <dgm:prSet/>
      <dgm:spPr/>
      <dgm:t>
        <a:bodyPr/>
        <a:lstStyle/>
        <a:p>
          <a:endParaRPr lang="en-US"/>
        </a:p>
      </dgm:t>
    </dgm:pt>
    <dgm:pt modelId="{EF885A3F-8119-447A-BD95-D70F59C260F2}">
      <dgm:prSet phldrT="[Text]"/>
      <dgm:spPr/>
      <dgm:t>
        <a:bodyPr/>
        <a:lstStyle/>
        <a:p>
          <a:r>
            <a:rPr lang="nb-NO" dirty="0" smtClean="0"/>
            <a:t>Build controller</a:t>
          </a:r>
          <a:endParaRPr lang="en-US" dirty="0"/>
        </a:p>
      </dgm:t>
    </dgm:pt>
    <dgm:pt modelId="{C8506686-EA30-4946-81DA-83B43AD75158}" type="parTrans" cxnId="{A50B9F33-4BEF-4B30-90F7-526BF4FEF64F}">
      <dgm:prSet/>
      <dgm:spPr/>
      <dgm:t>
        <a:bodyPr/>
        <a:lstStyle/>
        <a:p>
          <a:endParaRPr lang="en-US"/>
        </a:p>
      </dgm:t>
    </dgm:pt>
    <dgm:pt modelId="{149E5048-2131-4760-92BA-7D4A8F45E649}" type="sibTrans" cxnId="{A50B9F33-4BEF-4B30-90F7-526BF4FEF64F}">
      <dgm:prSet/>
      <dgm:spPr/>
      <dgm:t>
        <a:bodyPr/>
        <a:lstStyle/>
        <a:p>
          <a:endParaRPr lang="en-US"/>
        </a:p>
      </dgm:t>
    </dgm:pt>
    <dgm:pt modelId="{1EBAC707-371A-40EB-9C1B-BA24101A9811}">
      <dgm:prSet phldrT="[Text]"/>
      <dgm:spPr/>
      <dgm:t>
        <a:bodyPr/>
        <a:lstStyle/>
        <a:p>
          <a:r>
            <a:rPr lang="nb-NO" dirty="0" smtClean="0"/>
            <a:t>Build Server 1</a:t>
          </a:r>
          <a:endParaRPr lang="en-US" dirty="0"/>
        </a:p>
      </dgm:t>
    </dgm:pt>
    <dgm:pt modelId="{7A635B8C-5530-4817-ACA3-EC405E0C5C41}" type="parTrans" cxnId="{B8E1B76E-38C2-4515-9C83-888429CB488E}">
      <dgm:prSet/>
      <dgm:spPr/>
      <dgm:t>
        <a:bodyPr/>
        <a:lstStyle/>
        <a:p>
          <a:endParaRPr lang="en-US"/>
        </a:p>
      </dgm:t>
    </dgm:pt>
    <dgm:pt modelId="{766C7A0B-9A91-4BDE-8712-147C25021CFD}" type="sibTrans" cxnId="{B8E1B76E-38C2-4515-9C83-888429CB488E}">
      <dgm:prSet/>
      <dgm:spPr/>
      <dgm:t>
        <a:bodyPr/>
        <a:lstStyle/>
        <a:p>
          <a:endParaRPr lang="en-US"/>
        </a:p>
      </dgm:t>
    </dgm:pt>
    <dgm:pt modelId="{E6DCA6F1-72B5-4677-B630-DE730CB60566}">
      <dgm:prSet phldrT="[Text]"/>
      <dgm:spPr/>
      <dgm:t>
        <a:bodyPr/>
        <a:lstStyle/>
        <a:p>
          <a:r>
            <a:rPr lang="nb-NO" dirty="0" smtClean="0"/>
            <a:t>Build Server 2</a:t>
          </a:r>
          <a:endParaRPr lang="en-US" dirty="0"/>
        </a:p>
      </dgm:t>
    </dgm:pt>
    <dgm:pt modelId="{AA1713AB-7FA3-47CD-B24C-3484D32BD433}" type="parTrans" cxnId="{E9B9AA16-DB21-44FD-A49E-EADB0CEC51DC}">
      <dgm:prSet/>
      <dgm:spPr/>
      <dgm:t>
        <a:bodyPr/>
        <a:lstStyle/>
        <a:p>
          <a:endParaRPr lang="en-US"/>
        </a:p>
      </dgm:t>
    </dgm:pt>
    <dgm:pt modelId="{D917FD9D-F9B3-4929-8FD5-DA6BD9D92278}" type="sibTrans" cxnId="{E9B9AA16-DB21-44FD-A49E-EADB0CEC51DC}">
      <dgm:prSet/>
      <dgm:spPr/>
      <dgm:t>
        <a:bodyPr/>
        <a:lstStyle/>
        <a:p>
          <a:endParaRPr lang="en-US"/>
        </a:p>
      </dgm:t>
    </dgm:pt>
    <dgm:pt modelId="{CCC1528C-820E-474C-8FBA-6C321C64331B}">
      <dgm:prSet phldrT="[Text]"/>
      <dgm:spPr/>
      <dgm:t>
        <a:bodyPr/>
        <a:lstStyle/>
        <a:p>
          <a:r>
            <a:rPr lang="nb-NO" dirty="0" smtClean="0"/>
            <a:t>Build controller</a:t>
          </a:r>
          <a:endParaRPr lang="en-US" dirty="0"/>
        </a:p>
      </dgm:t>
    </dgm:pt>
    <dgm:pt modelId="{AC70EE7E-BCF0-4257-9DAD-801A5981811F}" type="parTrans" cxnId="{05A57E2A-3EE0-4195-BF32-5583E74293E7}">
      <dgm:prSet/>
      <dgm:spPr/>
      <dgm:t>
        <a:bodyPr/>
        <a:lstStyle/>
        <a:p>
          <a:endParaRPr lang="en-US"/>
        </a:p>
      </dgm:t>
    </dgm:pt>
    <dgm:pt modelId="{B6269A96-F82F-4D2A-A5A7-8AF480FFB006}" type="sibTrans" cxnId="{05A57E2A-3EE0-4195-BF32-5583E74293E7}">
      <dgm:prSet/>
      <dgm:spPr/>
      <dgm:t>
        <a:bodyPr/>
        <a:lstStyle/>
        <a:p>
          <a:endParaRPr lang="en-US"/>
        </a:p>
      </dgm:t>
    </dgm:pt>
    <dgm:pt modelId="{18C14E98-85AC-4016-843F-D3CD2589DFE1}">
      <dgm:prSet phldrT="[Text]"/>
      <dgm:spPr/>
      <dgm:t>
        <a:bodyPr/>
        <a:lstStyle/>
        <a:p>
          <a:r>
            <a:rPr lang="nb-NO" dirty="0" smtClean="0"/>
            <a:t>Build Server 3</a:t>
          </a:r>
          <a:endParaRPr lang="en-US" dirty="0"/>
        </a:p>
      </dgm:t>
    </dgm:pt>
    <dgm:pt modelId="{1E8FF461-FF5E-43FD-B111-1C94C4C85038}" type="parTrans" cxnId="{6921424E-B86A-4E62-A0BB-77A2D7E3E48F}">
      <dgm:prSet/>
      <dgm:spPr/>
      <dgm:t>
        <a:bodyPr/>
        <a:lstStyle/>
        <a:p>
          <a:endParaRPr lang="en-US"/>
        </a:p>
      </dgm:t>
    </dgm:pt>
    <dgm:pt modelId="{D4FD59DC-87D1-4E22-B56E-9B3102F6C025}" type="sibTrans" cxnId="{6921424E-B86A-4E62-A0BB-77A2D7E3E48F}">
      <dgm:prSet/>
      <dgm:spPr/>
      <dgm:t>
        <a:bodyPr/>
        <a:lstStyle/>
        <a:p>
          <a:endParaRPr lang="en-US"/>
        </a:p>
      </dgm:t>
    </dgm:pt>
    <dgm:pt modelId="{A6CD99A5-F4B3-4BBE-AE60-E3E9FA4E1295}">
      <dgm:prSet phldrT="[Text]"/>
      <dgm:spPr/>
      <dgm:t>
        <a:bodyPr/>
        <a:lstStyle/>
        <a:p>
          <a:r>
            <a:rPr lang="nb-NO" dirty="0" smtClean="0"/>
            <a:t>Build agent 1</a:t>
          </a:r>
          <a:endParaRPr lang="en-US" dirty="0"/>
        </a:p>
      </dgm:t>
    </dgm:pt>
    <dgm:pt modelId="{300022A2-B386-4D05-98C6-DAA7115B503D}" type="parTrans" cxnId="{06A1A0F5-82C8-4FB8-AE0B-54D247FF47E9}">
      <dgm:prSet/>
      <dgm:spPr/>
      <dgm:t>
        <a:bodyPr/>
        <a:lstStyle/>
        <a:p>
          <a:endParaRPr lang="en-US"/>
        </a:p>
      </dgm:t>
    </dgm:pt>
    <dgm:pt modelId="{47AD61EB-9621-40C2-87A5-97A9C97F3AFC}" type="sibTrans" cxnId="{06A1A0F5-82C8-4FB8-AE0B-54D247FF47E9}">
      <dgm:prSet/>
      <dgm:spPr/>
      <dgm:t>
        <a:bodyPr/>
        <a:lstStyle/>
        <a:p>
          <a:endParaRPr lang="en-US"/>
        </a:p>
      </dgm:t>
    </dgm:pt>
    <dgm:pt modelId="{574ECEBD-04E3-45FC-9370-964558199902}">
      <dgm:prSet phldrT="[Text]"/>
      <dgm:spPr/>
      <dgm:t>
        <a:bodyPr/>
        <a:lstStyle/>
        <a:p>
          <a:r>
            <a:rPr lang="nb-NO" dirty="0" smtClean="0"/>
            <a:t>Build agent 2</a:t>
          </a:r>
          <a:endParaRPr lang="en-US" dirty="0"/>
        </a:p>
      </dgm:t>
    </dgm:pt>
    <dgm:pt modelId="{BCAE6E21-4E0D-45DB-8872-DE1A4E042B3F}" type="parTrans" cxnId="{4A5A3210-4824-43DC-ADA7-2F72D19E5273}">
      <dgm:prSet/>
      <dgm:spPr/>
      <dgm:t>
        <a:bodyPr/>
        <a:lstStyle/>
        <a:p>
          <a:endParaRPr lang="en-US"/>
        </a:p>
      </dgm:t>
    </dgm:pt>
    <dgm:pt modelId="{F76D7724-254B-41D5-8472-5CD76FFB64BC}" type="sibTrans" cxnId="{4A5A3210-4824-43DC-ADA7-2F72D19E5273}">
      <dgm:prSet/>
      <dgm:spPr/>
      <dgm:t>
        <a:bodyPr/>
        <a:lstStyle/>
        <a:p>
          <a:endParaRPr lang="en-US"/>
        </a:p>
      </dgm:t>
    </dgm:pt>
    <dgm:pt modelId="{B3F8B855-A4F1-4C7D-A7D9-42568BBBFB3F}">
      <dgm:prSet phldrT="[Text]"/>
      <dgm:spPr/>
      <dgm:t>
        <a:bodyPr/>
        <a:lstStyle/>
        <a:p>
          <a:r>
            <a:rPr lang="nb-NO" dirty="0" smtClean="0"/>
            <a:t>Build agent 1</a:t>
          </a:r>
          <a:endParaRPr lang="en-US" dirty="0"/>
        </a:p>
      </dgm:t>
    </dgm:pt>
    <dgm:pt modelId="{9CD35EFF-11D4-4684-8F08-CEECA4781DB1}" type="parTrans" cxnId="{AF6A8251-0E4F-4884-B0D8-60FA52AB1C17}">
      <dgm:prSet/>
      <dgm:spPr/>
      <dgm:t>
        <a:bodyPr/>
        <a:lstStyle/>
        <a:p>
          <a:endParaRPr lang="en-US"/>
        </a:p>
      </dgm:t>
    </dgm:pt>
    <dgm:pt modelId="{C5844E6A-C875-443C-B455-D3748BDF4409}" type="sibTrans" cxnId="{AF6A8251-0E4F-4884-B0D8-60FA52AB1C17}">
      <dgm:prSet/>
      <dgm:spPr/>
      <dgm:t>
        <a:bodyPr/>
        <a:lstStyle/>
        <a:p>
          <a:endParaRPr lang="en-US"/>
        </a:p>
      </dgm:t>
    </dgm:pt>
    <dgm:pt modelId="{3C60B95F-16D3-4BCA-9FF0-C265257372BA}">
      <dgm:prSet phldrT="[Text]"/>
      <dgm:spPr/>
      <dgm:t>
        <a:bodyPr/>
        <a:lstStyle/>
        <a:p>
          <a:r>
            <a:rPr lang="nb-NO" dirty="0" smtClean="0"/>
            <a:t>Build agent t</a:t>
          </a:r>
          <a:endParaRPr lang="en-US" dirty="0"/>
        </a:p>
      </dgm:t>
    </dgm:pt>
    <dgm:pt modelId="{30F4FCA5-1BF6-4FF8-BC86-33BDBC37E7A0}" type="parTrans" cxnId="{87A384E5-60E0-4308-A76F-DDB72E79FC31}">
      <dgm:prSet/>
      <dgm:spPr/>
      <dgm:t>
        <a:bodyPr/>
        <a:lstStyle/>
        <a:p>
          <a:endParaRPr lang="en-US"/>
        </a:p>
      </dgm:t>
    </dgm:pt>
    <dgm:pt modelId="{631C6E6E-0CEB-4E79-8D0C-6F3AEE0B5CAE}" type="sibTrans" cxnId="{87A384E5-60E0-4308-A76F-DDB72E79FC31}">
      <dgm:prSet/>
      <dgm:spPr/>
      <dgm:t>
        <a:bodyPr/>
        <a:lstStyle/>
        <a:p>
          <a:endParaRPr lang="en-US"/>
        </a:p>
      </dgm:t>
    </dgm:pt>
    <dgm:pt modelId="{B2D92EBA-CBB9-4F9A-9058-906DB713755C}">
      <dgm:prSet phldrT="[Text]"/>
      <dgm:spPr/>
      <dgm:t>
        <a:bodyPr/>
        <a:lstStyle/>
        <a:p>
          <a:r>
            <a:rPr lang="nb-NO" dirty="0" smtClean="0"/>
            <a:t>Buidl agent 1</a:t>
          </a:r>
          <a:endParaRPr lang="en-US" dirty="0"/>
        </a:p>
      </dgm:t>
    </dgm:pt>
    <dgm:pt modelId="{F8A08FD9-119A-4274-9C08-710FB8FAFC66}" type="parTrans" cxnId="{D2FA9705-27D1-4E8B-9B1F-83A5B22B24FB}">
      <dgm:prSet/>
      <dgm:spPr/>
      <dgm:t>
        <a:bodyPr/>
        <a:lstStyle/>
        <a:p>
          <a:endParaRPr lang="en-US"/>
        </a:p>
      </dgm:t>
    </dgm:pt>
    <dgm:pt modelId="{86D23E33-98B6-44DD-AB13-1343AC71E60F}" type="sibTrans" cxnId="{D2FA9705-27D1-4E8B-9B1F-83A5B22B24FB}">
      <dgm:prSet/>
      <dgm:spPr/>
      <dgm:t>
        <a:bodyPr/>
        <a:lstStyle/>
        <a:p>
          <a:endParaRPr lang="en-US"/>
        </a:p>
      </dgm:t>
    </dgm:pt>
    <dgm:pt modelId="{253C21F4-1EA7-4606-BF3F-1F87ED587E28}" type="pres">
      <dgm:prSet presAssocID="{B3AEA5AC-5D5B-4184-A70C-26BE0C0708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2B7F9C-0963-4528-828B-9118CF9B75ED}" type="pres">
      <dgm:prSet presAssocID="{30E10471-F34E-4B40-BEB3-902E58CBBEA5}" presName="root1" presStyleCnt="0"/>
      <dgm:spPr/>
    </dgm:pt>
    <dgm:pt modelId="{139B5A7C-479C-4B4C-A7C4-250527B436C3}" type="pres">
      <dgm:prSet presAssocID="{30E10471-F34E-4B40-BEB3-902E58CBBEA5}" presName="LevelOneTextNode" presStyleLbl="node0" presStyleIdx="0" presStyleCnt="1">
        <dgm:presLayoutVars>
          <dgm:chPref val="3"/>
        </dgm:presLayoutVars>
      </dgm:prSet>
      <dgm:spPr/>
    </dgm:pt>
    <dgm:pt modelId="{D66280BA-161B-4F77-971F-03A8DA0C3C2A}" type="pres">
      <dgm:prSet presAssocID="{30E10471-F34E-4B40-BEB3-902E58CBBEA5}" presName="level2hierChild" presStyleCnt="0"/>
      <dgm:spPr/>
    </dgm:pt>
    <dgm:pt modelId="{FB63D421-7CEA-48CF-9404-1A36F5DA3AAF}" type="pres">
      <dgm:prSet presAssocID="{C8506686-EA30-4946-81DA-83B43AD75158}" presName="conn2-1" presStyleLbl="parChTrans1D2" presStyleIdx="0" presStyleCnt="2"/>
      <dgm:spPr/>
    </dgm:pt>
    <dgm:pt modelId="{7C948D22-FD44-47A0-9816-CF06E142FFA1}" type="pres">
      <dgm:prSet presAssocID="{C8506686-EA30-4946-81DA-83B43AD75158}" presName="connTx" presStyleLbl="parChTrans1D2" presStyleIdx="0" presStyleCnt="2"/>
      <dgm:spPr/>
    </dgm:pt>
    <dgm:pt modelId="{880F1A88-04B5-43E4-95E1-98E80C12542C}" type="pres">
      <dgm:prSet presAssocID="{EF885A3F-8119-447A-BD95-D70F59C260F2}" presName="root2" presStyleCnt="0"/>
      <dgm:spPr/>
    </dgm:pt>
    <dgm:pt modelId="{3C2DF29F-599B-42A1-8FDA-DCDE9E12E258}" type="pres">
      <dgm:prSet presAssocID="{EF885A3F-8119-447A-BD95-D70F59C260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A6D4D4-ED98-4FA3-B9B4-4B4034976275}" type="pres">
      <dgm:prSet presAssocID="{EF885A3F-8119-447A-BD95-D70F59C260F2}" presName="level3hierChild" presStyleCnt="0"/>
      <dgm:spPr/>
    </dgm:pt>
    <dgm:pt modelId="{36FF3391-E3C1-48E7-83A2-05131E2D4F2B}" type="pres">
      <dgm:prSet presAssocID="{7A635B8C-5530-4817-ACA3-EC405E0C5C41}" presName="conn2-1" presStyleLbl="parChTrans1D3" presStyleIdx="0" presStyleCnt="3"/>
      <dgm:spPr/>
    </dgm:pt>
    <dgm:pt modelId="{B5274BFE-E05C-416A-862D-43C2EFD8A6D1}" type="pres">
      <dgm:prSet presAssocID="{7A635B8C-5530-4817-ACA3-EC405E0C5C41}" presName="connTx" presStyleLbl="parChTrans1D3" presStyleIdx="0" presStyleCnt="3"/>
      <dgm:spPr/>
    </dgm:pt>
    <dgm:pt modelId="{48AF5FC9-5144-43D3-874D-D44B5FEE0910}" type="pres">
      <dgm:prSet presAssocID="{1EBAC707-371A-40EB-9C1B-BA24101A9811}" presName="root2" presStyleCnt="0"/>
      <dgm:spPr/>
    </dgm:pt>
    <dgm:pt modelId="{7F430179-9F8B-411D-A077-7BCB3989EF5B}" type="pres">
      <dgm:prSet presAssocID="{1EBAC707-371A-40EB-9C1B-BA24101A981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1DDB8D-A60B-455F-88FD-F6A14279B4C6}" type="pres">
      <dgm:prSet presAssocID="{1EBAC707-371A-40EB-9C1B-BA24101A9811}" presName="level3hierChild" presStyleCnt="0"/>
      <dgm:spPr/>
    </dgm:pt>
    <dgm:pt modelId="{9DE66556-86DE-4D5F-ADF8-AF41AC7D3D41}" type="pres">
      <dgm:prSet presAssocID="{300022A2-B386-4D05-98C6-DAA7115B503D}" presName="conn2-1" presStyleLbl="parChTrans1D4" presStyleIdx="0" presStyleCnt="5"/>
      <dgm:spPr/>
    </dgm:pt>
    <dgm:pt modelId="{9E320473-8E2B-47F3-9282-E78F24A3CD73}" type="pres">
      <dgm:prSet presAssocID="{300022A2-B386-4D05-98C6-DAA7115B503D}" presName="connTx" presStyleLbl="parChTrans1D4" presStyleIdx="0" presStyleCnt="5"/>
      <dgm:spPr/>
    </dgm:pt>
    <dgm:pt modelId="{1638FD93-7381-4AE0-BF3A-B98D6C219223}" type="pres">
      <dgm:prSet presAssocID="{A6CD99A5-F4B3-4BBE-AE60-E3E9FA4E1295}" presName="root2" presStyleCnt="0"/>
      <dgm:spPr/>
    </dgm:pt>
    <dgm:pt modelId="{1B3A7CBC-EF21-48DA-A756-D627695F3E73}" type="pres">
      <dgm:prSet presAssocID="{A6CD99A5-F4B3-4BBE-AE60-E3E9FA4E1295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FC1907-60B8-48C5-8322-4297ADA1F0AF}" type="pres">
      <dgm:prSet presAssocID="{A6CD99A5-F4B3-4BBE-AE60-E3E9FA4E1295}" presName="level3hierChild" presStyleCnt="0"/>
      <dgm:spPr/>
    </dgm:pt>
    <dgm:pt modelId="{9253B0E9-2FFD-4669-B2FF-F8E130744B07}" type="pres">
      <dgm:prSet presAssocID="{BCAE6E21-4E0D-45DB-8872-DE1A4E042B3F}" presName="conn2-1" presStyleLbl="parChTrans1D4" presStyleIdx="1" presStyleCnt="5"/>
      <dgm:spPr/>
    </dgm:pt>
    <dgm:pt modelId="{F48526D0-4233-4159-B039-3923D62A06E4}" type="pres">
      <dgm:prSet presAssocID="{BCAE6E21-4E0D-45DB-8872-DE1A4E042B3F}" presName="connTx" presStyleLbl="parChTrans1D4" presStyleIdx="1" presStyleCnt="5"/>
      <dgm:spPr/>
    </dgm:pt>
    <dgm:pt modelId="{16BDDF71-CEF2-498D-82EA-E55E10700A85}" type="pres">
      <dgm:prSet presAssocID="{574ECEBD-04E3-45FC-9370-964558199902}" presName="root2" presStyleCnt="0"/>
      <dgm:spPr/>
    </dgm:pt>
    <dgm:pt modelId="{E89D7E59-1DC4-413E-A66B-BCEEF01653D7}" type="pres">
      <dgm:prSet presAssocID="{574ECEBD-04E3-45FC-9370-964558199902}" presName="LevelTwoTextNode" presStyleLbl="node4" presStyleIdx="1" presStyleCnt="5">
        <dgm:presLayoutVars>
          <dgm:chPref val="3"/>
        </dgm:presLayoutVars>
      </dgm:prSet>
      <dgm:spPr/>
    </dgm:pt>
    <dgm:pt modelId="{E144E18A-8A5F-49A8-8120-25A8C6C95A2E}" type="pres">
      <dgm:prSet presAssocID="{574ECEBD-04E3-45FC-9370-964558199902}" presName="level3hierChild" presStyleCnt="0"/>
      <dgm:spPr/>
    </dgm:pt>
    <dgm:pt modelId="{23C5EDD8-C328-4A1C-A7F9-1845C7AD60D7}" type="pres">
      <dgm:prSet presAssocID="{AA1713AB-7FA3-47CD-B24C-3484D32BD433}" presName="conn2-1" presStyleLbl="parChTrans1D3" presStyleIdx="1" presStyleCnt="3"/>
      <dgm:spPr/>
    </dgm:pt>
    <dgm:pt modelId="{A9C60275-3A94-409D-86C7-7ED64139B267}" type="pres">
      <dgm:prSet presAssocID="{AA1713AB-7FA3-47CD-B24C-3484D32BD433}" presName="connTx" presStyleLbl="parChTrans1D3" presStyleIdx="1" presStyleCnt="3"/>
      <dgm:spPr/>
    </dgm:pt>
    <dgm:pt modelId="{22C68C8D-3D68-4DA6-B092-DE52BFE96222}" type="pres">
      <dgm:prSet presAssocID="{E6DCA6F1-72B5-4677-B630-DE730CB60566}" presName="root2" presStyleCnt="0"/>
      <dgm:spPr/>
    </dgm:pt>
    <dgm:pt modelId="{03FD07E0-2D28-4B81-BB25-428E922487E2}" type="pres">
      <dgm:prSet presAssocID="{E6DCA6F1-72B5-4677-B630-DE730CB6056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7B9BBD-9ECC-4721-B252-3F3E3FF1F154}" type="pres">
      <dgm:prSet presAssocID="{E6DCA6F1-72B5-4677-B630-DE730CB60566}" presName="level3hierChild" presStyleCnt="0"/>
      <dgm:spPr/>
    </dgm:pt>
    <dgm:pt modelId="{9AC6E1AB-5CFA-461F-898B-F0DCEA03BB09}" type="pres">
      <dgm:prSet presAssocID="{9CD35EFF-11D4-4684-8F08-CEECA4781DB1}" presName="conn2-1" presStyleLbl="parChTrans1D4" presStyleIdx="2" presStyleCnt="5"/>
      <dgm:spPr/>
    </dgm:pt>
    <dgm:pt modelId="{DDAE8EDC-ADCC-488A-B800-F459243F72ED}" type="pres">
      <dgm:prSet presAssocID="{9CD35EFF-11D4-4684-8F08-CEECA4781DB1}" presName="connTx" presStyleLbl="parChTrans1D4" presStyleIdx="2" presStyleCnt="5"/>
      <dgm:spPr/>
    </dgm:pt>
    <dgm:pt modelId="{AFD1974E-41AE-4E02-8218-8846CF3F6900}" type="pres">
      <dgm:prSet presAssocID="{B3F8B855-A4F1-4C7D-A7D9-42568BBBFB3F}" presName="root2" presStyleCnt="0"/>
      <dgm:spPr/>
    </dgm:pt>
    <dgm:pt modelId="{27859176-0D3E-45F5-BCFA-301674589DE9}" type="pres">
      <dgm:prSet presAssocID="{B3F8B855-A4F1-4C7D-A7D9-42568BBBFB3F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711FA6-8FEB-48E1-B180-B2208E0CB47A}" type="pres">
      <dgm:prSet presAssocID="{B3F8B855-A4F1-4C7D-A7D9-42568BBBFB3F}" presName="level3hierChild" presStyleCnt="0"/>
      <dgm:spPr/>
    </dgm:pt>
    <dgm:pt modelId="{BD1BFADD-E84D-4BDE-AA6F-00FB7281380B}" type="pres">
      <dgm:prSet presAssocID="{30F4FCA5-1BF6-4FF8-BC86-33BDBC37E7A0}" presName="conn2-1" presStyleLbl="parChTrans1D4" presStyleIdx="3" presStyleCnt="5"/>
      <dgm:spPr/>
    </dgm:pt>
    <dgm:pt modelId="{CC700CBF-F2E9-41BC-963A-7E274E009E6E}" type="pres">
      <dgm:prSet presAssocID="{30F4FCA5-1BF6-4FF8-BC86-33BDBC37E7A0}" presName="connTx" presStyleLbl="parChTrans1D4" presStyleIdx="3" presStyleCnt="5"/>
      <dgm:spPr/>
    </dgm:pt>
    <dgm:pt modelId="{BD4D426C-F0CE-434B-93AF-33F8F9B8A386}" type="pres">
      <dgm:prSet presAssocID="{3C60B95F-16D3-4BCA-9FF0-C265257372BA}" presName="root2" presStyleCnt="0"/>
      <dgm:spPr/>
    </dgm:pt>
    <dgm:pt modelId="{FEE4D2BE-739B-43FB-847D-343AA8DECE42}" type="pres">
      <dgm:prSet presAssocID="{3C60B95F-16D3-4BCA-9FF0-C265257372BA}" presName="LevelTwoTextNode" presStyleLbl="node4" presStyleIdx="3" presStyleCnt="5">
        <dgm:presLayoutVars>
          <dgm:chPref val="3"/>
        </dgm:presLayoutVars>
      </dgm:prSet>
      <dgm:spPr/>
    </dgm:pt>
    <dgm:pt modelId="{F81C5EBD-4987-47AC-A90C-0E79F576FAEC}" type="pres">
      <dgm:prSet presAssocID="{3C60B95F-16D3-4BCA-9FF0-C265257372BA}" presName="level3hierChild" presStyleCnt="0"/>
      <dgm:spPr/>
    </dgm:pt>
    <dgm:pt modelId="{B4C7A6E6-E46A-432C-A0A8-5203B3B3F31D}" type="pres">
      <dgm:prSet presAssocID="{AC70EE7E-BCF0-4257-9DAD-801A5981811F}" presName="conn2-1" presStyleLbl="parChTrans1D2" presStyleIdx="1" presStyleCnt="2"/>
      <dgm:spPr/>
    </dgm:pt>
    <dgm:pt modelId="{ABB75625-417E-4E11-A331-28135BEDA9AF}" type="pres">
      <dgm:prSet presAssocID="{AC70EE7E-BCF0-4257-9DAD-801A5981811F}" presName="connTx" presStyleLbl="parChTrans1D2" presStyleIdx="1" presStyleCnt="2"/>
      <dgm:spPr/>
    </dgm:pt>
    <dgm:pt modelId="{4698E57B-3DA8-4EEF-8AFF-26F2F1DC010E}" type="pres">
      <dgm:prSet presAssocID="{CCC1528C-820E-474C-8FBA-6C321C64331B}" presName="root2" presStyleCnt="0"/>
      <dgm:spPr/>
    </dgm:pt>
    <dgm:pt modelId="{BB9C531C-8320-4A6C-9754-B931A5865BDE}" type="pres">
      <dgm:prSet presAssocID="{CCC1528C-820E-474C-8FBA-6C321C64331B}" presName="LevelTwoTextNode" presStyleLbl="node2" presStyleIdx="1" presStyleCnt="2">
        <dgm:presLayoutVars>
          <dgm:chPref val="3"/>
        </dgm:presLayoutVars>
      </dgm:prSet>
      <dgm:spPr/>
    </dgm:pt>
    <dgm:pt modelId="{435E78BE-7752-4C47-BE79-A6C201D2ABD2}" type="pres">
      <dgm:prSet presAssocID="{CCC1528C-820E-474C-8FBA-6C321C64331B}" presName="level3hierChild" presStyleCnt="0"/>
      <dgm:spPr/>
    </dgm:pt>
    <dgm:pt modelId="{E71D2EC0-86B3-4765-8CE0-CF84E5647434}" type="pres">
      <dgm:prSet presAssocID="{1E8FF461-FF5E-43FD-B111-1C94C4C85038}" presName="conn2-1" presStyleLbl="parChTrans1D3" presStyleIdx="2" presStyleCnt="3"/>
      <dgm:spPr/>
    </dgm:pt>
    <dgm:pt modelId="{40F39DB3-67D8-46DF-85A0-BD468D1378D0}" type="pres">
      <dgm:prSet presAssocID="{1E8FF461-FF5E-43FD-B111-1C94C4C85038}" presName="connTx" presStyleLbl="parChTrans1D3" presStyleIdx="2" presStyleCnt="3"/>
      <dgm:spPr/>
    </dgm:pt>
    <dgm:pt modelId="{DACA8D1D-3C3B-4C7A-8657-AD99ECF62D20}" type="pres">
      <dgm:prSet presAssocID="{18C14E98-85AC-4016-843F-D3CD2589DFE1}" presName="root2" presStyleCnt="0"/>
      <dgm:spPr/>
    </dgm:pt>
    <dgm:pt modelId="{B2D82A4C-502A-407B-A8FF-7010B383802D}" type="pres">
      <dgm:prSet presAssocID="{18C14E98-85AC-4016-843F-D3CD2589DFE1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1DB7AC-0299-4A0A-8F27-8BAACB536456}" type="pres">
      <dgm:prSet presAssocID="{18C14E98-85AC-4016-843F-D3CD2589DFE1}" presName="level3hierChild" presStyleCnt="0"/>
      <dgm:spPr/>
    </dgm:pt>
    <dgm:pt modelId="{E66C3169-5150-4BFD-BDC7-26FC52DD02F4}" type="pres">
      <dgm:prSet presAssocID="{F8A08FD9-119A-4274-9C08-710FB8FAFC66}" presName="conn2-1" presStyleLbl="parChTrans1D4" presStyleIdx="4" presStyleCnt="5"/>
      <dgm:spPr/>
    </dgm:pt>
    <dgm:pt modelId="{7B518738-A864-4D22-A30A-F05AB18B6BCD}" type="pres">
      <dgm:prSet presAssocID="{F8A08FD9-119A-4274-9C08-710FB8FAFC66}" presName="connTx" presStyleLbl="parChTrans1D4" presStyleIdx="4" presStyleCnt="5"/>
      <dgm:spPr/>
    </dgm:pt>
    <dgm:pt modelId="{E1EFAB52-12DB-48BF-BBD1-9F4D3F6CAF4E}" type="pres">
      <dgm:prSet presAssocID="{B2D92EBA-CBB9-4F9A-9058-906DB713755C}" presName="root2" presStyleCnt="0"/>
      <dgm:spPr/>
    </dgm:pt>
    <dgm:pt modelId="{F72074DF-DF56-4D7A-B97A-ABB66A5E8CB1}" type="pres">
      <dgm:prSet presAssocID="{B2D92EBA-CBB9-4F9A-9058-906DB713755C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13571-5147-4AF5-86EC-FF4CA1806503}" type="pres">
      <dgm:prSet presAssocID="{B2D92EBA-CBB9-4F9A-9058-906DB713755C}" presName="level3hierChild" presStyleCnt="0"/>
      <dgm:spPr/>
    </dgm:pt>
  </dgm:ptLst>
  <dgm:cxnLst>
    <dgm:cxn modelId="{05A57E2A-3EE0-4195-BF32-5583E74293E7}" srcId="{30E10471-F34E-4B40-BEB3-902E58CBBEA5}" destId="{CCC1528C-820E-474C-8FBA-6C321C64331B}" srcOrd="1" destOrd="0" parTransId="{AC70EE7E-BCF0-4257-9DAD-801A5981811F}" sibTransId="{B6269A96-F82F-4D2A-A5A7-8AF480FFB006}"/>
    <dgm:cxn modelId="{71E47FEB-E0E7-4C6E-8FFD-D4BCB71B2DEC}" type="presOf" srcId="{AC70EE7E-BCF0-4257-9DAD-801A5981811F}" destId="{B4C7A6E6-E46A-432C-A0A8-5203B3B3F31D}" srcOrd="0" destOrd="0" presId="urn:microsoft.com/office/officeart/2005/8/layout/hierarchy2"/>
    <dgm:cxn modelId="{8FDA13A4-91CB-4FC5-B6A8-C20A4600F39B}" type="presOf" srcId="{3C60B95F-16D3-4BCA-9FF0-C265257372BA}" destId="{FEE4D2BE-739B-43FB-847D-343AA8DECE42}" srcOrd="0" destOrd="0" presId="urn:microsoft.com/office/officeart/2005/8/layout/hierarchy2"/>
    <dgm:cxn modelId="{ECB17C2D-8793-4975-BECD-1360CFDE3EE3}" type="presOf" srcId="{B3AEA5AC-5D5B-4184-A70C-26BE0C0708A4}" destId="{253C21F4-1EA7-4606-BF3F-1F87ED587E28}" srcOrd="0" destOrd="0" presId="urn:microsoft.com/office/officeart/2005/8/layout/hierarchy2"/>
    <dgm:cxn modelId="{02F12A8B-41D1-49B8-9199-CCEDBD8F7D14}" type="presOf" srcId="{300022A2-B386-4D05-98C6-DAA7115B503D}" destId="{9E320473-8E2B-47F3-9282-E78F24A3CD73}" srcOrd="1" destOrd="0" presId="urn:microsoft.com/office/officeart/2005/8/layout/hierarchy2"/>
    <dgm:cxn modelId="{1FAFBB68-3099-44F9-B0D2-1876117AF865}" type="presOf" srcId="{C8506686-EA30-4946-81DA-83B43AD75158}" destId="{FB63D421-7CEA-48CF-9404-1A36F5DA3AAF}" srcOrd="0" destOrd="0" presId="urn:microsoft.com/office/officeart/2005/8/layout/hierarchy2"/>
    <dgm:cxn modelId="{C1CCCCB4-5E60-4E31-AB81-5016CB897ADC}" type="presOf" srcId="{9CD35EFF-11D4-4684-8F08-CEECA4781DB1}" destId="{9AC6E1AB-5CFA-461F-898B-F0DCEA03BB09}" srcOrd="0" destOrd="0" presId="urn:microsoft.com/office/officeart/2005/8/layout/hierarchy2"/>
    <dgm:cxn modelId="{716CC300-DCB1-4AC0-A4BF-2A1F7CED6473}" type="presOf" srcId="{B3F8B855-A4F1-4C7D-A7D9-42568BBBFB3F}" destId="{27859176-0D3E-45F5-BCFA-301674589DE9}" srcOrd="0" destOrd="0" presId="urn:microsoft.com/office/officeart/2005/8/layout/hierarchy2"/>
    <dgm:cxn modelId="{6F846C95-48CA-4792-96FA-56D693D7C72E}" type="presOf" srcId="{7A635B8C-5530-4817-ACA3-EC405E0C5C41}" destId="{36FF3391-E3C1-48E7-83A2-05131E2D4F2B}" srcOrd="0" destOrd="0" presId="urn:microsoft.com/office/officeart/2005/8/layout/hierarchy2"/>
    <dgm:cxn modelId="{87A384E5-60E0-4308-A76F-DDB72E79FC31}" srcId="{E6DCA6F1-72B5-4677-B630-DE730CB60566}" destId="{3C60B95F-16D3-4BCA-9FF0-C265257372BA}" srcOrd="1" destOrd="0" parTransId="{30F4FCA5-1BF6-4FF8-BC86-33BDBC37E7A0}" sibTransId="{631C6E6E-0CEB-4E79-8D0C-6F3AEE0B5CAE}"/>
    <dgm:cxn modelId="{B611F097-1F31-4777-8FBA-8992381837DC}" type="presOf" srcId="{F8A08FD9-119A-4274-9C08-710FB8FAFC66}" destId="{E66C3169-5150-4BFD-BDC7-26FC52DD02F4}" srcOrd="0" destOrd="0" presId="urn:microsoft.com/office/officeart/2005/8/layout/hierarchy2"/>
    <dgm:cxn modelId="{B4061FC0-E052-4A36-BA80-01A7B8AA0808}" type="presOf" srcId="{1EBAC707-371A-40EB-9C1B-BA24101A9811}" destId="{7F430179-9F8B-411D-A077-7BCB3989EF5B}" srcOrd="0" destOrd="0" presId="urn:microsoft.com/office/officeart/2005/8/layout/hierarchy2"/>
    <dgm:cxn modelId="{56FF581A-A225-4424-BDB7-017EE8F789FF}" type="presOf" srcId="{9CD35EFF-11D4-4684-8F08-CEECA4781DB1}" destId="{DDAE8EDC-ADCC-488A-B800-F459243F72ED}" srcOrd="1" destOrd="0" presId="urn:microsoft.com/office/officeart/2005/8/layout/hierarchy2"/>
    <dgm:cxn modelId="{06A1A0F5-82C8-4FB8-AE0B-54D247FF47E9}" srcId="{1EBAC707-371A-40EB-9C1B-BA24101A9811}" destId="{A6CD99A5-F4B3-4BBE-AE60-E3E9FA4E1295}" srcOrd="0" destOrd="0" parTransId="{300022A2-B386-4D05-98C6-DAA7115B503D}" sibTransId="{47AD61EB-9621-40C2-87A5-97A9C97F3AFC}"/>
    <dgm:cxn modelId="{D2FA9705-27D1-4E8B-9B1F-83A5B22B24FB}" srcId="{18C14E98-85AC-4016-843F-D3CD2589DFE1}" destId="{B2D92EBA-CBB9-4F9A-9058-906DB713755C}" srcOrd="0" destOrd="0" parTransId="{F8A08FD9-119A-4274-9C08-710FB8FAFC66}" sibTransId="{86D23E33-98B6-44DD-AB13-1343AC71E60F}"/>
    <dgm:cxn modelId="{2794D0F0-FFD4-4D72-832B-979D0B54DC21}" type="presOf" srcId="{AC70EE7E-BCF0-4257-9DAD-801A5981811F}" destId="{ABB75625-417E-4E11-A331-28135BEDA9AF}" srcOrd="1" destOrd="0" presId="urn:microsoft.com/office/officeart/2005/8/layout/hierarchy2"/>
    <dgm:cxn modelId="{67C30806-BFE4-4B9C-8901-00D0A3E6EB08}" type="presOf" srcId="{18C14E98-85AC-4016-843F-D3CD2589DFE1}" destId="{B2D82A4C-502A-407B-A8FF-7010B383802D}" srcOrd="0" destOrd="0" presId="urn:microsoft.com/office/officeart/2005/8/layout/hierarchy2"/>
    <dgm:cxn modelId="{CFF59DAD-0E68-420A-80FB-15AB9475005C}" type="presOf" srcId="{A6CD99A5-F4B3-4BBE-AE60-E3E9FA4E1295}" destId="{1B3A7CBC-EF21-48DA-A756-D627695F3E73}" srcOrd="0" destOrd="0" presId="urn:microsoft.com/office/officeart/2005/8/layout/hierarchy2"/>
    <dgm:cxn modelId="{73270260-D6C2-4A8E-83D5-6B9103A81CD1}" srcId="{B3AEA5AC-5D5B-4184-A70C-26BE0C0708A4}" destId="{30E10471-F34E-4B40-BEB3-902E58CBBEA5}" srcOrd="0" destOrd="0" parTransId="{D45FC815-B1FB-4536-860F-4C925614C92E}" sibTransId="{2BF40C23-88B6-4048-9B5C-D29F9E52010C}"/>
    <dgm:cxn modelId="{A50B9F33-4BEF-4B30-90F7-526BF4FEF64F}" srcId="{30E10471-F34E-4B40-BEB3-902E58CBBEA5}" destId="{EF885A3F-8119-447A-BD95-D70F59C260F2}" srcOrd="0" destOrd="0" parTransId="{C8506686-EA30-4946-81DA-83B43AD75158}" sibTransId="{149E5048-2131-4760-92BA-7D4A8F45E649}"/>
    <dgm:cxn modelId="{A78E5B13-8CDE-4B8B-8BB7-BDED9294E3CB}" type="presOf" srcId="{EF885A3F-8119-447A-BD95-D70F59C260F2}" destId="{3C2DF29F-599B-42A1-8FDA-DCDE9E12E258}" srcOrd="0" destOrd="0" presId="urn:microsoft.com/office/officeart/2005/8/layout/hierarchy2"/>
    <dgm:cxn modelId="{3E791E84-0CD7-440B-AB64-E13C5BA765E2}" type="presOf" srcId="{C8506686-EA30-4946-81DA-83B43AD75158}" destId="{7C948D22-FD44-47A0-9816-CF06E142FFA1}" srcOrd="1" destOrd="0" presId="urn:microsoft.com/office/officeart/2005/8/layout/hierarchy2"/>
    <dgm:cxn modelId="{7C3931C5-45FE-4883-8CDE-2AE70F7BD120}" type="presOf" srcId="{CCC1528C-820E-474C-8FBA-6C321C64331B}" destId="{BB9C531C-8320-4A6C-9754-B931A5865BDE}" srcOrd="0" destOrd="0" presId="urn:microsoft.com/office/officeart/2005/8/layout/hierarchy2"/>
    <dgm:cxn modelId="{95E321DE-9903-4CE5-92F7-159DE296B4AD}" type="presOf" srcId="{300022A2-B386-4D05-98C6-DAA7115B503D}" destId="{9DE66556-86DE-4D5F-ADF8-AF41AC7D3D41}" srcOrd="0" destOrd="0" presId="urn:microsoft.com/office/officeart/2005/8/layout/hierarchy2"/>
    <dgm:cxn modelId="{EC78AAFA-BB87-40B3-B340-91A5995838FE}" type="presOf" srcId="{AA1713AB-7FA3-47CD-B24C-3484D32BD433}" destId="{A9C60275-3A94-409D-86C7-7ED64139B267}" srcOrd="1" destOrd="0" presId="urn:microsoft.com/office/officeart/2005/8/layout/hierarchy2"/>
    <dgm:cxn modelId="{AF6A8251-0E4F-4884-B0D8-60FA52AB1C17}" srcId="{E6DCA6F1-72B5-4677-B630-DE730CB60566}" destId="{B3F8B855-A4F1-4C7D-A7D9-42568BBBFB3F}" srcOrd="0" destOrd="0" parTransId="{9CD35EFF-11D4-4684-8F08-CEECA4781DB1}" sibTransId="{C5844E6A-C875-443C-B455-D3748BDF4409}"/>
    <dgm:cxn modelId="{6045F916-453D-42E2-9848-FAAE1DC586BA}" type="presOf" srcId="{B2D92EBA-CBB9-4F9A-9058-906DB713755C}" destId="{F72074DF-DF56-4D7A-B97A-ABB66A5E8CB1}" srcOrd="0" destOrd="0" presId="urn:microsoft.com/office/officeart/2005/8/layout/hierarchy2"/>
    <dgm:cxn modelId="{9BEC77C3-838D-4F4C-99E2-78C6B5FCC67E}" type="presOf" srcId="{7A635B8C-5530-4817-ACA3-EC405E0C5C41}" destId="{B5274BFE-E05C-416A-862D-43C2EFD8A6D1}" srcOrd="1" destOrd="0" presId="urn:microsoft.com/office/officeart/2005/8/layout/hierarchy2"/>
    <dgm:cxn modelId="{E1EBDAA9-454B-4913-A50D-1C87715A92F0}" type="presOf" srcId="{AA1713AB-7FA3-47CD-B24C-3484D32BD433}" destId="{23C5EDD8-C328-4A1C-A7F9-1845C7AD60D7}" srcOrd="0" destOrd="0" presId="urn:microsoft.com/office/officeart/2005/8/layout/hierarchy2"/>
    <dgm:cxn modelId="{ADD914D3-A585-45A2-AA65-6FFD9C2A0EEB}" type="presOf" srcId="{BCAE6E21-4E0D-45DB-8872-DE1A4E042B3F}" destId="{F48526D0-4233-4159-B039-3923D62A06E4}" srcOrd="1" destOrd="0" presId="urn:microsoft.com/office/officeart/2005/8/layout/hierarchy2"/>
    <dgm:cxn modelId="{E2466954-88B7-4921-99FD-B84298F9AEC9}" type="presOf" srcId="{30F4FCA5-1BF6-4FF8-BC86-33BDBC37E7A0}" destId="{CC700CBF-F2E9-41BC-963A-7E274E009E6E}" srcOrd="1" destOrd="0" presId="urn:microsoft.com/office/officeart/2005/8/layout/hierarchy2"/>
    <dgm:cxn modelId="{237848E1-6BB5-40AE-B5A9-7F3ED662E4CF}" type="presOf" srcId="{BCAE6E21-4E0D-45DB-8872-DE1A4E042B3F}" destId="{9253B0E9-2FFD-4669-B2FF-F8E130744B07}" srcOrd="0" destOrd="0" presId="urn:microsoft.com/office/officeart/2005/8/layout/hierarchy2"/>
    <dgm:cxn modelId="{F1C4A406-0675-4CD3-B894-B2B9803D5A30}" type="presOf" srcId="{1E8FF461-FF5E-43FD-B111-1C94C4C85038}" destId="{E71D2EC0-86B3-4765-8CE0-CF84E5647434}" srcOrd="0" destOrd="0" presId="urn:microsoft.com/office/officeart/2005/8/layout/hierarchy2"/>
    <dgm:cxn modelId="{536DB89A-1F99-4CE4-9DAF-B62DDDAE26AD}" type="presOf" srcId="{30F4FCA5-1BF6-4FF8-BC86-33BDBC37E7A0}" destId="{BD1BFADD-E84D-4BDE-AA6F-00FB7281380B}" srcOrd="0" destOrd="0" presId="urn:microsoft.com/office/officeart/2005/8/layout/hierarchy2"/>
    <dgm:cxn modelId="{E9B9AA16-DB21-44FD-A49E-EADB0CEC51DC}" srcId="{EF885A3F-8119-447A-BD95-D70F59C260F2}" destId="{E6DCA6F1-72B5-4677-B630-DE730CB60566}" srcOrd="1" destOrd="0" parTransId="{AA1713AB-7FA3-47CD-B24C-3484D32BD433}" sibTransId="{D917FD9D-F9B3-4929-8FD5-DA6BD9D92278}"/>
    <dgm:cxn modelId="{B8E1B76E-38C2-4515-9C83-888429CB488E}" srcId="{EF885A3F-8119-447A-BD95-D70F59C260F2}" destId="{1EBAC707-371A-40EB-9C1B-BA24101A9811}" srcOrd="0" destOrd="0" parTransId="{7A635B8C-5530-4817-ACA3-EC405E0C5C41}" sibTransId="{766C7A0B-9A91-4BDE-8712-147C25021CFD}"/>
    <dgm:cxn modelId="{97E6FE1D-BD2D-4E6D-A616-0E838614EFA4}" type="presOf" srcId="{30E10471-F34E-4B40-BEB3-902E58CBBEA5}" destId="{139B5A7C-479C-4B4C-A7C4-250527B436C3}" srcOrd="0" destOrd="0" presId="urn:microsoft.com/office/officeart/2005/8/layout/hierarchy2"/>
    <dgm:cxn modelId="{07768476-F5EE-441E-AAF9-3C0D1F6F0C30}" type="presOf" srcId="{1E8FF461-FF5E-43FD-B111-1C94C4C85038}" destId="{40F39DB3-67D8-46DF-85A0-BD468D1378D0}" srcOrd="1" destOrd="0" presId="urn:microsoft.com/office/officeart/2005/8/layout/hierarchy2"/>
    <dgm:cxn modelId="{6921424E-B86A-4E62-A0BB-77A2D7E3E48F}" srcId="{CCC1528C-820E-474C-8FBA-6C321C64331B}" destId="{18C14E98-85AC-4016-843F-D3CD2589DFE1}" srcOrd="0" destOrd="0" parTransId="{1E8FF461-FF5E-43FD-B111-1C94C4C85038}" sibTransId="{D4FD59DC-87D1-4E22-B56E-9B3102F6C025}"/>
    <dgm:cxn modelId="{30562820-745B-4310-A692-809E713CF0C7}" type="presOf" srcId="{574ECEBD-04E3-45FC-9370-964558199902}" destId="{E89D7E59-1DC4-413E-A66B-BCEEF01653D7}" srcOrd="0" destOrd="0" presId="urn:microsoft.com/office/officeart/2005/8/layout/hierarchy2"/>
    <dgm:cxn modelId="{85BEEBA0-687F-440D-8425-5426352A4641}" type="presOf" srcId="{E6DCA6F1-72B5-4677-B630-DE730CB60566}" destId="{03FD07E0-2D28-4B81-BB25-428E922487E2}" srcOrd="0" destOrd="0" presId="urn:microsoft.com/office/officeart/2005/8/layout/hierarchy2"/>
    <dgm:cxn modelId="{85AE79EA-05F2-4733-916A-AFD7ADD8332E}" type="presOf" srcId="{F8A08FD9-119A-4274-9C08-710FB8FAFC66}" destId="{7B518738-A864-4D22-A30A-F05AB18B6BCD}" srcOrd="1" destOrd="0" presId="urn:microsoft.com/office/officeart/2005/8/layout/hierarchy2"/>
    <dgm:cxn modelId="{4A5A3210-4824-43DC-ADA7-2F72D19E5273}" srcId="{1EBAC707-371A-40EB-9C1B-BA24101A9811}" destId="{574ECEBD-04E3-45FC-9370-964558199902}" srcOrd="1" destOrd="0" parTransId="{BCAE6E21-4E0D-45DB-8872-DE1A4E042B3F}" sibTransId="{F76D7724-254B-41D5-8472-5CD76FFB64BC}"/>
    <dgm:cxn modelId="{0B02D5B5-FF2F-4689-9130-2F4641E2D006}" type="presParOf" srcId="{253C21F4-1EA7-4606-BF3F-1F87ED587E28}" destId="{892B7F9C-0963-4528-828B-9118CF9B75ED}" srcOrd="0" destOrd="0" presId="urn:microsoft.com/office/officeart/2005/8/layout/hierarchy2"/>
    <dgm:cxn modelId="{D8776D6E-B349-4350-A4F3-4493AE710AD8}" type="presParOf" srcId="{892B7F9C-0963-4528-828B-9118CF9B75ED}" destId="{139B5A7C-479C-4B4C-A7C4-250527B436C3}" srcOrd="0" destOrd="0" presId="urn:microsoft.com/office/officeart/2005/8/layout/hierarchy2"/>
    <dgm:cxn modelId="{77D1FAE5-95A4-4E93-A799-578D475FABB6}" type="presParOf" srcId="{892B7F9C-0963-4528-828B-9118CF9B75ED}" destId="{D66280BA-161B-4F77-971F-03A8DA0C3C2A}" srcOrd="1" destOrd="0" presId="urn:microsoft.com/office/officeart/2005/8/layout/hierarchy2"/>
    <dgm:cxn modelId="{D99CCCDC-4494-40AB-8BBD-B9029A012C11}" type="presParOf" srcId="{D66280BA-161B-4F77-971F-03A8DA0C3C2A}" destId="{FB63D421-7CEA-48CF-9404-1A36F5DA3AAF}" srcOrd="0" destOrd="0" presId="urn:microsoft.com/office/officeart/2005/8/layout/hierarchy2"/>
    <dgm:cxn modelId="{904B2DD8-6136-4CC6-A07D-02F16256E6B1}" type="presParOf" srcId="{FB63D421-7CEA-48CF-9404-1A36F5DA3AAF}" destId="{7C948D22-FD44-47A0-9816-CF06E142FFA1}" srcOrd="0" destOrd="0" presId="urn:microsoft.com/office/officeart/2005/8/layout/hierarchy2"/>
    <dgm:cxn modelId="{67B8D359-E20C-43A7-9CEB-ECD4B6E3357F}" type="presParOf" srcId="{D66280BA-161B-4F77-971F-03A8DA0C3C2A}" destId="{880F1A88-04B5-43E4-95E1-98E80C12542C}" srcOrd="1" destOrd="0" presId="urn:microsoft.com/office/officeart/2005/8/layout/hierarchy2"/>
    <dgm:cxn modelId="{E94EA07B-05A6-45CD-AC63-A08E1587EC97}" type="presParOf" srcId="{880F1A88-04B5-43E4-95E1-98E80C12542C}" destId="{3C2DF29F-599B-42A1-8FDA-DCDE9E12E258}" srcOrd="0" destOrd="0" presId="urn:microsoft.com/office/officeart/2005/8/layout/hierarchy2"/>
    <dgm:cxn modelId="{FFF5439F-4581-445E-AA6B-0A3DAB9741A8}" type="presParOf" srcId="{880F1A88-04B5-43E4-95E1-98E80C12542C}" destId="{88A6D4D4-ED98-4FA3-B9B4-4B4034976275}" srcOrd="1" destOrd="0" presId="urn:microsoft.com/office/officeart/2005/8/layout/hierarchy2"/>
    <dgm:cxn modelId="{7194FE07-776B-45CF-B735-B23938A1DDAC}" type="presParOf" srcId="{88A6D4D4-ED98-4FA3-B9B4-4B4034976275}" destId="{36FF3391-E3C1-48E7-83A2-05131E2D4F2B}" srcOrd="0" destOrd="0" presId="urn:microsoft.com/office/officeart/2005/8/layout/hierarchy2"/>
    <dgm:cxn modelId="{16D7ACBD-FE14-43EE-B7EE-110617BC47B5}" type="presParOf" srcId="{36FF3391-E3C1-48E7-83A2-05131E2D4F2B}" destId="{B5274BFE-E05C-416A-862D-43C2EFD8A6D1}" srcOrd="0" destOrd="0" presId="urn:microsoft.com/office/officeart/2005/8/layout/hierarchy2"/>
    <dgm:cxn modelId="{168C4CAA-1473-47E2-B8BA-D37DFF76F770}" type="presParOf" srcId="{88A6D4D4-ED98-4FA3-B9B4-4B4034976275}" destId="{48AF5FC9-5144-43D3-874D-D44B5FEE0910}" srcOrd="1" destOrd="0" presId="urn:microsoft.com/office/officeart/2005/8/layout/hierarchy2"/>
    <dgm:cxn modelId="{EDE14AFC-994E-430C-A6BA-C25B14DC5B95}" type="presParOf" srcId="{48AF5FC9-5144-43D3-874D-D44B5FEE0910}" destId="{7F430179-9F8B-411D-A077-7BCB3989EF5B}" srcOrd="0" destOrd="0" presId="urn:microsoft.com/office/officeart/2005/8/layout/hierarchy2"/>
    <dgm:cxn modelId="{1F0A56AE-B8DC-415A-9FB4-522CF32A3397}" type="presParOf" srcId="{48AF5FC9-5144-43D3-874D-D44B5FEE0910}" destId="{AD1DDB8D-A60B-455F-88FD-F6A14279B4C6}" srcOrd="1" destOrd="0" presId="urn:microsoft.com/office/officeart/2005/8/layout/hierarchy2"/>
    <dgm:cxn modelId="{AB0DF1B7-169A-4E04-BF63-6868971B30CB}" type="presParOf" srcId="{AD1DDB8D-A60B-455F-88FD-F6A14279B4C6}" destId="{9DE66556-86DE-4D5F-ADF8-AF41AC7D3D41}" srcOrd="0" destOrd="0" presId="urn:microsoft.com/office/officeart/2005/8/layout/hierarchy2"/>
    <dgm:cxn modelId="{18C20F8D-471F-4FA3-8A52-DED1BFDD5B37}" type="presParOf" srcId="{9DE66556-86DE-4D5F-ADF8-AF41AC7D3D41}" destId="{9E320473-8E2B-47F3-9282-E78F24A3CD73}" srcOrd="0" destOrd="0" presId="urn:microsoft.com/office/officeart/2005/8/layout/hierarchy2"/>
    <dgm:cxn modelId="{DB42BCCD-28DC-4BE4-AA9A-A167BCB95360}" type="presParOf" srcId="{AD1DDB8D-A60B-455F-88FD-F6A14279B4C6}" destId="{1638FD93-7381-4AE0-BF3A-B98D6C219223}" srcOrd="1" destOrd="0" presId="urn:microsoft.com/office/officeart/2005/8/layout/hierarchy2"/>
    <dgm:cxn modelId="{2BE6B512-12A5-494F-A83B-24B154B2DD49}" type="presParOf" srcId="{1638FD93-7381-4AE0-BF3A-B98D6C219223}" destId="{1B3A7CBC-EF21-48DA-A756-D627695F3E73}" srcOrd="0" destOrd="0" presId="urn:microsoft.com/office/officeart/2005/8/layout/hierarchy2"/>
    <dgm:cxn modelId="{0072D21F-E52F-4A6B-8144-B5C84F0CCECC}" type="presParOf" srcId="{1638FD93-7381-4AE0-BF3A-B98D6C219223}" destId="{FDFC1907-60B8-48C5-8322-4297ADA1F0AF}" srcOrd="1" destOrd="0" presId="urn:microsoft.com/office/officeart/2005/8/layout/hierarchy2"/>
    <dgm:cxn modelId="{DA196639-F241-4BA2-B29A-C524DD4F31BC}" type="presParOf" srcId="{AD1DDB8D-A60B-455F-88FD-F6A14279B4C6}" destId="{9253B0E9-2FFD-4669-B2FF-F8E130744B07}" srcOrd="2" destOrd="0" presId="urn:microsoft.com/office/officeart/2005/8/layout/hierarchy2"/>
    <dgm:cxn modelId="{10233DB3-ACEB-44C2-9ED2-40DB8388C59D}" type="presParOf" srcId="{9253B0E9-2FFD-4669-B2FF-F8E130744B07}" destId="{F48526D0-4233-4159-B039-3923D62A06E4}" srcOrd="0" destOrd="0" presId="urn:microsoft.com/office/officeart/2005/8/layout/hierarchy2"/>
    <dgm:cxn modelId="{C570CDC6-D57A-4B27-A6AE-2EFEC0AEFBE2}" type="presParOf" srcId="{AD1DDB8D-A60B-455F-88FD-F6A14279B4C6}" destId="{16BDDF71-CEF2-498D-82EA-E55E10700A85}" srcOrd="3" destOrd="0" presId="urn:microsoft.com/office/officeart/2005/8/layout/hierarchy2"/>
    <dgm:cxn modelId="{08C212F8-D19A-4853-9A21-78715B6A423B}" type="presParOf" srcId="{16BDDF71-CEF2-498D-82EA-E55E10700A85}" destId="{E89D7E59-1DC4-413E-A66B-BCEEF01653D7}" srcOrd="0" destOrd="0" presId="urn:microsoft.com/office/officeart/2005/8/layout/hierarchy2"/>
    <dgm:cxn modelId="{87B2DAD0-2CBE-4147-8FC9-EBCF1571677C}" type="presParOf" srcId="{16BDDF71-CEF2-498D-82EA-E55E10700A85}" destId="{E144E18A-8A5F-49A8-8120-25A8C6C95A2E}" srcOrd="1" destOrd="0" presId="urn:microsoft.com/office/officeart/2005/8/layout/hierarchy2"/>
    <dgm:cxn modelId="{25D12C16-E3C9-45AF-927D-4255D1F0D367}" type="presParOf" srcId="{88A6D4D4-ED98-4FA3-B9B4-4B4034976275}" destId="{23C5EDD8-C328-4A1C-A7F9-1845C7AD60D7}" srcOrd="2" destOrd="0" presId="urn:microsoft.com/office/officeart/2005/8/layout/hierarchy2"/>
    <dgm:cxn modelId="{98708160-0DD1-45AD-885C-F5B49C37B0C7}" type="presParOf" srcId="{23C5EDD8-C328-4A1C-A7F9-1845C7AD60D7}" destId="{A9C60275-3A94-409D-86C7-7ED64139B267}" srcOrd="0" destOrd="0" presId="urn:microsoft.com/office/officeart/2005/8/layout/hierarchy2"/>
    <dgm:cxn modelId="{08A1407F-5B9E-4ABD-8151-551947791F22}" type="presParOf" srcId="{88A6D4D4-ED98-4FA3-B9B4-4B4034976275}" destId="{22C68C8D-3D68-4DA6-B092-DE52BFE96222}" srcOrd="3" destOrd="0" presId="urn:microsoft.com/office/officeart/2005/8/layout/hierarchy2"/>
    <dgm:cxn modelId="{E0AD1949-338F-4247-AF01-C003684A168F}" type="presParOf" srcId="{22C68C8D-3D68-4DA6-B092-DE52BFE96222}" destId="{03FD07E0-2D28-4B81-BB25-428E922487E2}" srcOrd="0" destOrd="0" presId="urn:microsoft.com/office/officeart/2005/8/layout/hierarchy2"/>
    <dgm:cxn modelId="{0C12899D-8EDF-43BF-8D18-395A15529493}" type="presParOf" srcId="{22C68C8D-3D68-4DA6-B092-DE52BFE96222}" destId="{307B9BBD-9ECC-4721-B252-3F3E3FF1F154}" srcOrd="1" destOrd="0" presId="urn:microsoft.com/office/officeart/2005/8/layout/hierarchy2"/>
    <dgm:cxn modelId="{70758C1B-26D8-4E2C-A18D-EF18EA57CA4E}" type="presParOf" srcId="{307B9BBD-9ECC-4721-B252-3F3E3FF1F154}" destId="{9AC6E1AB-5CFA-461F-898B-F0DCEA03BB09}" srcOrd="0" destOrd="0" presId="urn:microsoft.com/office/officeart/2005/8/layout/hierarchy2"/>
    <dgm:cxn modelId="{1D293983-31E0-40A9-BC8C-A6E7548CA2EE}" type="presParOf" srcId="{9AC6E1AB-5CFA-461F-898B-F0DCEA03BB09}" destId="{DDAE8EDC-ADCC-488A-B800-F459243F72ED}" srcOrd="0" destOrd="0" presId="urn:microsoft.com/office/officeart/2005/8/layout/hierarchy2"/>
    <dgm:cxn modelId="{3A3E7830-1598-4A08-8B96-E21ABA582BB7}" type="presParOf" srcId="{307B9BBD-9ECC-4721-B252-3F3E3FF1F154}" destId="{AFD1974E-41AE-4E02-8218-8846CF3F6900}" srcOrd="1" destOrd="0" presId="urn:microsoft.com/office/officeart/2005/8/layout/hierarchy2"/>
    <dgm:cxn modelId="{06B855B4-1383-4A9B-B011-E172DCA66C28}" type="presParOf" srcId="{AFD1974E-41AE-4E02-8218-8846CF3F6900}" destId="{27859176-0D3E-45F5-BCFA-301674589DE9}" srcOrd="0" destOrd="0" presId="urn:microsoft.com/office/officeart/2005/8/layout/hierarchy2"/>
    <dgm:cxn modelId="{252B511A-18CA-43C4-8F18-CA82C670A86E}" type="presParOf" srcId="{AFD1974E-41AE-4E02-8218-8846CF3F6900}" destId="{A7711FA6-8FEB-48E1-B180-B2208E0CB47A}" srcOrd="1" destOrd="0" presId="urn:microsoft.com/office/officeart/2005/8/layout/hierarchy2"/>
    <dgm:cxn modelId="{BAA13A9F-BD55-4654-94E0-AFFCFCA2283A}" type="presParOf" srcId="{307B9BBD-9ECC-4721-B252-3F3E3FF1F154}" destId="{BD1BFADD-E84D-4BDE-AA6F-00FB7281380B}" srcOrd="2" destOrd="0" presId="urn:microsoft.com/office/officeart/2005/8/layout/hierarchy2"/>
    <dgm:cxn modelId="{7F876B20-68B8-4EED-AE93-8B75AC61AF5F}" type="presParOf" srcId="{BD1BFADD-E84D-4BDE-AA6F-00FB7281380B}" destId="{CC700CBF-F2E9-41BC-963A-7E274E009E6E}" srcOrd="0" destOrd="0" presId="urn:microsoft.com/office/officeart/2005/8/layout/hierarchy2"/>
    <dgm:cxn modelId="{2176AA64-39DE-4425-95AC-C705BD0777FB}" type="presParOf" srcId="{307B9BBD-9ECC-4721-B252-3F3E3FF1F154}" destId="{BD4D426C-F0CE-434B-93AF-33F8F9B8A386}" srcOrd="3" destOrd="0" presId="urn:microsoft.com/office/officeart/2005/8/layout/hierarchy2"/>
    <dgm:cxn modelId="{910F6693-B67A-46BA-A96D-2366D36BAE8D}" type="presParOf" srcId="{BD4D426C-F0CE-434B-93AF-33F8F9B8A386}" destId="{FEE4D2BE-739B-43FB-847D-343AA8DECE42}" srcOrd="0" destOrd="0" presId="urn:microsoft.com/office/officeart/2005/8/layout/hierarchy2"/>
    <dgm:cxn modelId="{88AE756C-E6F4-488D-88EC-DEA0F285B521}" type="presParOf" srcId="{BD4D426C-F0CE-434B-93AF-33F8F9B8A386}" destId="{F81C5EBD-4987-47AC-A90C-0E79F576FAEC}" srcOrd="1" destOrd="0" presId="urn:microsoft.com/office/officeart/2005/8/layout/hierarchy2"/>
    <dgm:cxn modelId="{920EE6FD-F541-4922-8A6C-44CD6D19C622}" type="presParOf" srcId="{D66280BA-161B-4F77-971F-03A8DA0C3C2A}" destId="{B4C7A6E6-E46A-432C-A0A8-5203B3B3F31D}" srcOrd="2" destOrd="0" presId="urn:microsoft.com/office/officeart/2005/8/layout/hierarchy2"/>
    <dgm:cxn modelId="{5389B351-54AC-4AB9-872D-73B30DC71A78}" type="presParOf" srcId="{B4C7A6E6-E46A-432C-A0A8-5203B3B3F31D}" destId="{ABB75625-417E-4E11-A331-28135BEDA9AF}" srcOrd="0" destOrd="0" presId="urn:microsoft.com/office/officeart/2005/8/layout/hierarchy2"/>
    <dgm:cxn modelId="{333E731B-21DF-4260-97BF-486085F5D883}" type="presParOf" srcId="{D66280BA-161B-4F77-971F-03A8DA0C3C2A}" destId="{4698E57B-3DA8-4EEF-8AFF-26F2F1DC010E}" srcOrd="3" destOrd="0" presId="urn:microsoft.com/office/officeart/2005/8/layout/hierarchy2"/>
    <dgm:cxn modelId="{441D6E45-4ED8-495F-8D35-D7787E14839D}" type="presParOf" srcId="{4698E57B-3DA8-4EEF-8AFF-26F2F1DC010E}" destId="{BB9C531C-8320-4A6C-9754-B931A5865BDE}" srcOrd="0" destOrd="0" presId="urn:microsoft.com/office/officeart/2005/8/layout/hierarchy2"/>
    <dgm:cxn modelId="{6217A204-9E87-403D-8B27-26331944F93E}" type="presParOf" srcId="{4698E57B-3DA8-4EEF-8AFF-26F2F1DC010E}" destId="{435E78BE-7752-4C47-BE79-A6C201D2ABD2}" srcOrd="1" destOrd="0" presId="urn:microsoft.com/office/officeart/2005/8/layout/hierarchy2"/>
    <dgm:cxn modelId="{ECB29ABE-90C2-4779-BF2D-E9FA9B1C9397}" type="presParOf" srcId="{435E78BE-7752-4C47-BE79-A6C201D2ABD2}" destId="{E71D2EC0-86B3-4765-8CE0-CF84E5647434}" srcOrd="0" destOrd="0" presId="urn:microsoft.com/office/officeart/2005/8/layout/hierarchy2"/>
    <dgm:cxn modelId="{63DE7C66-EB61-4D89-A490-8A7B8351D868}" type="presParOf" srcId="{E71D2EC0-86B3-4765-8CE0-CF84E5647434}" destId="{40F39DB3-67D8-46DF-85A0-BD468D1378D0}" srcOrd="0" destOrd="0" presId="urn:microsoft.com/office/officeart/2005/8/layout/hierarchy2"/>
    <dgm:cxn modelId="{627D3991-71D1-44BE-B5B3-89F8A7CC8982}" type="presParOf" srcId="{435E78BE-7752-4C47-BE79-A6C201D2ABD2}" destId="{DACA8D1D-3C3B-4C7A-8657-AD99ECF62D20}" srcOrd="1" destOrd="0" presId="urn:microsoft.com/office/officeart/2005/8/layout/hierarchy2"/>
    <dgm:cxn modelId="{69301BDE-9CC1-4CC5-98F7-75A4CB28A1CA}" type="presParOf" srcId="{DACA8D1D-3C3B-4C7A-8657-AD99ECF62D20}" destId="{B2D82A4C-502A-407B-A8FF-7010B383802D}" srcOrd="0" destOrd="0" presId="urn:microsoft.com/office/officeart/2005/8/layout/hierarchy2"/>
    <dgm:cxn modelId="{1096E998-2B74-4DFC-86B3-F77CD7D41A50}" type="presParOf" srcId="{DACA8D1D-3C3B-4C7A-8657-AD99ECF62D20}" destId="{FE1DB7AC-0299-4A0A-8F27-8BAACB536456}" srcOrd="1" destOrd="0" presId="urn:microsoft.com/office/officeart/2005/8/layout/hierarchy2"/>
    <dgm:cxn modelId="{2672A174-2CB2-4AC8-95A4-44A7076F896F}" type="presParOf" srcId="{FE1DB7AC-0299-4A0A-8F27-8BAACB536456}" destId="{E66C3169-5150-4BFD-BDC7-26FC52DD02F4}" srcOrd="0" destOrd="0" presId="urn:microsoft.com/office/officeart/2005/8/layout/hierarchy2"/>
    <dgm:cxn modelId="{4ADA09E2-C9CA-4B26-AC64-0B017827AE5E}" type="presParOf" srcId="{E66C3169-5150-4BFD-BDC7-26FC52DD02F4}" destId="{7B518738-A864-4D22-A30A-F05AB18B6BCD}" srcOrd="0" destOrd="0" presId="urn:microsoft.com/office/officeart/2005/8/layout/hierarchy2"/>
    <dgm:cxn modelId="{016853F7-66B1-4E71-813E-21B1FCF2829C}" type="presParOf" srcId="{FE1DB7AC-0299-4A0A-8F27-8BAACB536456}" destId="{E1EFAB52-12DB-48BF-BBD1-9F4D3F6CAF4E}" srcOrd="1" destOrd="0" presId="urn:microsoft.com/office/officeart/2005/8/layout/hierarchy2"/>
    <dgm:cxn modelId="{899D7EDC-FB49-4DDB-B5A2-D12D47CFA894}" type="presParOf" srcId="{E1EFAB52-12DB-48BF-BBD1-9F4D3F6CAF4E}" destId="{F72074DF-DF56-4D7A-B97A-ABB66A5E8CB1}" srcOrd="0" destOrd="0" presId="urn:microsoft.com/office/officeart/2005/8/layout/hierarchy2"/>
    <dgm:cxn modelId="{83B264EF-3699-41E3-9C61-ADC6D16E4284}" type="presParOf" srcId="{E1EFAB52-12DB-48BF-BBD1-9F4D3F6CAF4E}" destId="{09813571-5147-4AF5-86EC-FF4CA18065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B5A7C-479C-4B4C-A7C4-250527B436C3}">
      <dsp:nvSpPr>
        <dsp:cNvPr id="0" name=""/>
        <dsp:cNvSpPr/>
      </dsp:nvSpPr>
      <dsp:spPr>
        <a:xfrm>
          <a:off x="2826" y="2775373"/>
          <a:ext cx="1560290" cy="780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500" kern="1200" dirty="0" smtClean="0"/>
            <a:t>TFS server</a:t>
          </a:r>
          <a:endParaRPr lang="en-US" sz="2500" kern="1200" dirty="0"/>
        </a:p>
      </dsp:txBody>
      <dsp:txXfrm>
        <a:off x="25676" y="2798223"/>
        <a:ext cx="1514590" cy="734445"/>
      </dsp:txXfrm>
    </dsp:sp>
    <dsp:sp modelId="{FB63D421-7CEA-48CF-9404-1A36F5DA3AAF}">
      <dsp:nvSpPr>
        <dsp:cNvPr id="0" name=""/>
        <dsp:cNvSpPr/>
      </dsp:nvSpPr>
      <dsp:spPr>
        <a:xfrm rot="17945813">
          <a:off x="1233460" y="2590631"/>
          <a:ext cx="1283429" cy="28168"/>
        </a:xfrm>
        <a:custGeom>
          <a:avLst/>
          <a:gdLst/>
          <a:ahLst/>
          <a:cxnLst/>
          <a:rect l="0" t="0" r="0" b="0"/>
          <a:pathLst>
            <a:path>
              <a:moveTo>
                <a:pt x="0" y="14084"/>
              </a:moveTo>
              <a:lnTo>
                <a:pt x="1283429" y="14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43089" y="2572630"/>
        <a:ext cx="64171" cy="64171"/>
      </dsp:txXfrm>
    </dsp:sp>
    <dsp:sp modelId="{3C2DF29F-599B-42A1-8FDA-DCDE9E12E258}">
      <dsp:nvSpPr>
        <dsp:cNvPr id="0" name=""/>
        <dsp:cNvSpPr/>
      </dsp:nvSpPr>
      <dsp:spPr>
        <a:xfrm>
          <a:off x="2187233" y="1653914"/>
          <a:ext cx="1560290" cy="780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500" kern="1200" dirty="0" smtClean="0"/>
            <a:t>Build controller</a:t>
          </a:r>
          <a:endParaRPr lang="en-US" sz="2500" kern="1200" dirty="0"/>
        </a:p>
      </dsp:txBody>
      <dsp:txXfrm>
        <a:off x="2210083" y="1676764"/>
        <a:ext cx="1514590" cy="734445"/>
      </dsp:txXfrm>
    </dsp:sp>
    <dsp:sp modelId="{36FF3391-E3C1-48E7-83A2-05131E2D4F2B}">
      <dsp:nvSpPr>
        <dsp:cNvPr id="0" name=""/>
        <dsp:cNvSpPr/>
      </dsp:nvSpPr>
      <dsp:spPr>
        <a:xfrm rot="18289469">
          <a:off x="3513132" y="1581318"/>
          <a:ext cx="1092899" cy="28168"/>
        </a:xfrm>
        <a:custGeom>
          <a:avLst/>
          <a:gdLst/>
          <a:ahLst/>
          <a:cxnLst/>
          <a:rect l="0" t="0" r="0" b="0"/>
          <a:pathLst>
            <a:path>
              <a:moveTo>
                <a:pt x="0" y="14084"/>
              </a:moveTo>
              <a:lnTo>
                <a:pt x="1092899" y="14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32260" y="1568080"/>
        <a:ext cx="54644" cy="54644"/>
      </dsp:txXfrm>
    </dsp:sp>
    <dsp:sp modelId="{7F430179-9F8B-411D-A077-7BCB3989EF5B}">
      <dsp:nvSpPr>
        <dsp:cNvPr id="0" name=""/>
        <dsp:cNvSpPr/>
      </dsp:nvSpPr>
      <dsp:spPr>
        <a:xfrm>
          <a:off x="4371640" y="756747"/>
          <a:ext cx="1560290" cy="780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500" kern="1200" dirty="0" smtClean="0"/>
            <a:t>Build Server 1</a:t>
          </a:r>
          <a:endParaRPr lang="en-US" sz="2500" kern="1200" dirty="0"/>
        </a:p>
      </dsp:txBody>
      <dsp:txXfrm>
        <a:off x="4394490" y="779597"/>
        <a:ext cx="1514590" cy="734445"/>
      </dsp:txXfrm>
    </dsp:sp>
    <dsp:sp modelId="{9DE66556-86DE-4D5F-ADF8-AF41AC7D3D41}">
      <dsp:nvSpPr>
        <dsp:cNvPr id="0" name=""/>
        <dsp:cNvSpPr/>
      </dsp:nvSpPr>
      <dsp:spPr>
        <a:xfrm rot="19457599">
          <a:off x="5859688" y="908443"/>
          <a:ext cx="768601" cy="28168"/>
        </a:xfrm>
        <a:custGeom>
          <a:avLst/>
          <a:gdLst/>
          <a:ahLst/>
          <a:cxnLst/>
          <a:rect l="0" t="0" r="0" b="0"/>
          <a:pathLst>
            <a:path>
              <a:moveTo>
                <a:pt x="0" y="14084"/>
              </a:moveTo>
              <a:lnTo>
                <a:pt x="768601" y="14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4774" y="903312"/>
        <a:ext cx="38430" cy="38430"/>
      </dsp:txXfrm>
    </dsp:sp>
    <dsp:sp modelId="{1B3A7CBC-EF21-48DA-A756-D627695F3E73}">
      <dsp:nvSpPr>
        <dsp:cNvPr id="0" name=""/>
        <dsp:cNvSpPr/>
      </dsp:nvSpPr>
      <dsp:spPr>
        <a:xfrm>
          <a:off x="6556047" y="308163"/>
          <a:ext cx="1560290" cy="780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500" kern="1200" dirty="0" smtClean="0"/>
            <a:t>Build agent 1</a:t>
          </a:r>
          <a:endParaRPr lang="en-US" sz="2500" kern="1200" dirty="0"/>
        </a:p>
      </dsp:txBody>
      <dsp:txXfrm>
        <a:off x="6578897" y="331013"/>
        <a:ext cx="1514590" cy="734445"/>
      </dsp:txXfrm>
    </dsp:sp>
    <dsp:sp modelId="{9253B0E9-2FFD-4669-B2FF-F8E130744B07}">
      <dsp:nvSpPr>
        <dsp:cNvPr id="0" name=""/>
        <dsp:cNvSpPr/>
      </dsp:nvSpPr>
      <dsp:spPr>
        <a:xfrm rot="2142401">
          <a:off x="5859688" y="1357027"/>
          <a:ext cx="768601" cy="28168"/>
        </a:xfrm>
        <a:custGeom>
          <a:avLst/>
          <a:gdLst/>
          <a:ahLst/>
          <a:cxnLst/>
          <a:rect l="0" t="0" r="0" b="0"/>
          <a:pathLst>
            <a:path>
              <a:moveTo>
                <a:pt x="0" y="14084"/>
              </a:moveTo>
              <a:lnTo>
                <a:pt x="768601" y="14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4774" y="1351896"/>
        <a:ext cx="38430" cy="38430"/>
      </dsp:txXfrm>
    </dsp:sp>
    <dsp:sp modelId="{E89D7E59-1DC4-413E-A66B-BCEEF01653D7}">
      <dsp:nvSpPr>
        <dsp:cNvPr id="0" name=""/>
        <dsp:cNvSpPr/>
      </dsp:nvSpPr>
      <dsp:spPr>
        <a:xfrm>
          <a:off x="6556047" y="1205330"/>
          <a:ext cx="1560290" cy="780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500" kern="1200" dirty="0" smtClean="0"/>
            <a:t>Build agent 2</a:t>
          </a:r>
          <a:endParaRPr lang="en-US" sz="2500" kern="1200" dirty="0"/>
        </a:p>
      </dsp:txBody>
      <dsp:txXfrm>
        <a:off x="6578897" y="1228180"/>
        <a:ext cx="1514590" cy="734445"/>
      </dsp:txXfrm>
    </dsp:sp>
    <dsp:sp modelId="{23C5EDD8-C328-4A1C-A7F9-1845C7AD60D7}">
      <dsp:nvSpPr>
        <dsp:cNvPr id="0" name=""/>
        <dsp:cNvSpPr/>
      </dsp:nvSpPr>
      <dsp:spPr>
        <a:xfrm rot="3310531">
          <a:off x="3513132" y="2478486"/>
          <a:ext cx="1092899" cy="28168"/>
        </a:xfrm>
        <a:custGeom>
          <a:avLst/>
          <a:gdLst/>
          <a:ahLst/>
          <a:cxnLst/>
          <a:rect l="0" t="0" r="0" b="0"/>
          <a:pathLst>
            <a:path>
              <a:moveTo>
                <a:pt x="0" y="14084"/>
              </a:moveTo>
              <a:lnTo>
                <a:pt x="1092899" y="14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32260" y="2465248"/>
        <a:ext cx="54644" cy="54644"/>
      </dsp:txXfrm>
    </dsp:sp>
    <dsp:sp modelId="{03FD07E0-2D28-4B81-BB25-428E922487E2}">
      <dsp:nvSpPr>
        <dsp:cNvPr id="0" name=""/>
        <dsp:cNvSpPr/>
      </dsp:nvSpPr>
      <dsp:spPr>
        <a:xfrm>
          <a:off x="4371640" y="2551081"/>
          <a:ext cx="1560290" cy="780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500" kern="1200" dirty="0" smtClean="0"/>
            <a:t>Build Server 2</a:t>
          </a:r>
          <a:endParaRPr lang="en-US" sz="2500" kern="1200" dirty="0"/>
        </a:p>
      </dsp:txBody>
      <dsp:txXfrm>
        <a:off x="4394490" y="2573931"/>
        <a:ext cx="1514590" cy="734445"/>
      </dsp:txXfrm>
    </dsp:sp>
    <dsp:sp modelId="{9AC6E1AB-5CFA-461F-898B-F0DCEA03BB09}">
      <dsp:nvSpPr>
        <dsp:cNvPr id="0" name=""/>
        <dsp:cNvSpPr/>
      </dsp:nvSpPr>
      <dsp:spPr>
        <a:xfrm rot="19457599">
          <a:off x="5859688" y="2702777"/>
          <a:ext cx="768601" cy="28168"/>
        </a:xfrm>
        <a:custGeom>
          <a:avLst/>
          <a:gdLst/>
          <a:ahLst/>
          <a:cxnLst/>
          <a:rect l="0" t="0" r="0" b="0"/>
          <a:pathLst>
            <a:path>
              <a:moveTo>
                <a:pt x="0" y="14084"/>
              </a:moveTo>
              <a:lnTo>
                <a:pt x="768601" y="14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4774" y="2697647"/>
        <a:ext cx="38430" cy="38430"/>
      </dsp:txXfrm>
    </dsp:sp>
    <dsp:sp modelId="{27859176-0D3E-45F5-BCFA-301674589DE9}">
      <dsp:nvSpPr>
        <dsp:cNvPr id="0" name=""/>
        <dsp:cNvSpPr/>
      </dsp:nvSpPr>
      <dsp:spPr>
        <a:xfrm>
          <a:off x="6556047" y="2102497"/>
          <a:ext cx="1560290" cy="780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500" kern="1200" dirty="0" smtClean="0"/>
            <a:t>Build agent 1</a:t>
          </a:r>
          <a:endParaRPr lang="en-US" sz="2500" kern="1200" dirty="0"/>
        </a:p>
      </dsp:txBody>
      <dsp:txXfrm>
        <a:off x="6578897" y="2125347"/>
        <a:ext cx="1514590" cy="734445"/>
      </dsp:txXfrm>
    </dsp:sp>
    <dsp:sp modelId="{BD1BFADD-E84D-4BDE-AA6F-00FB7281380B}">
      <dsp:nvSpPr>
        <dsp:cNvPr id="0" name=""/>
        <dsp:cNvSpPr/>
      </dsp:nvSpPr>
      <dsp:spPr>
        <a:xfrm rot="2142401">
          <a:off x="5859688" y="3151361"/>
          <a:ext cx="768601" cy="28168"/>
        </a:xfrm>
        <a:custGeom>
          <a:avLst/>
          <a:gdLst/>
          <a:ahLst/>
          <a:cxnLst/>
          <a:rect l="0" t="0" r="0" b="0"/>
          <a:pathLst>
            <a:path>
              <a:moveTo>
                <a:pt x="0" y="14084"/>
              </a:moveTo>
              <a:lnTo>
                <a:pt x="768601" y="14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4774" y="3146230"/>
        <a:ext cx="38430" cy="38430"/>
      </dsp:txXfrm>
    </dsp:sp>
    <dsp:sp modelId="{FEE4D2BE-739B-43FB-847D-343AA8DECE42}">
      <dsp:nvSpPr>
        <dsp:cNvPr id="0" name=""/>
        <dsp:cNvSpPr/>
      </dsp:nvSpPr>
      <dsp:spPr>
        <a:xfrm>
          <a:off x="6556047" y="2999664"/>
          <a:ext cx="1560290" cy="780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500" kern="1200" dirty="0" smtClean="0"/>
            <a:t>Build agent t</a:t>
          </a:r>
          <a:endParaRPr lang="en-US" sz="2500" kern="1200" dirty="0"/>
        </a:p>
      </dsp:txBody>
      <dsp:txXfrm>
        <a:off x="6578897" y="3022514"/>
        <a:ext cx="1514590" cy="734445"/>
      </dsp:txXfrm>
    </dsp:sp>
    <dsp:sp modelId="{B4C7A6E6-E46A-432C-A0A8-5203B3B3F31D}">
      <dsp:nvSpPr>
        <dsp:cNvPr id="0" name=""/>
        <dsp:cNvSpPr/>
      </dsp:nvSpPr>
      <dsp:spPr>
        <a:xfrm rot="3654187">
          <a:off x="1233460" y="3712090"/>
          <a:ext cx="1283429" cy="28168"/>
        </a:xfrm>
        <a:custGeom>
          <a:avLst/>
          <a:gdLst/>
          <a:ahLst/>
          <a:cxnLst/>
          <a:rect l="0" t="0" r="0" b="0"/>
          <a:pathLst>
            <a:path>
              <a:moveTo>
                <a:pt x="0" y="14084"/>
              </a:moveTo>
              <a:lnTo>
                <a:pt x="1283429" y="14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43089" y="3694089"/>
        <a:ext cx="64171" cy="64171"/>
      </dsp:txXfrm>
    </dsp:sp>
    <dsp:sp modelId="{BB9C531C-8320-4A6C-9754-B931A5865BDE}">
      <dsp:nvSpPr>
        <dsp:cNvPr id="0" name=""/>
        <dsp:cNvSpPr/>
      </dsp:nvSpPr>
      <dsp:spPr>
        <a:xfrm>
          <a:off x="2187233" y="3896832"/>
          <a:ext cx="1560290" cy="780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500" kern="1200" dirty="0" smtClean="0"/>
            <a:t>Build controller</a:t>
          </a:r>
          <a:endParaRPr lang="en-US" sz="2500" kern="1200" dirty="0"/>
        </a:p>
      </dsp:txBody>
      <dsp:txXfrm>
        <a:off x="2210083" y="3919682"/>
        <a:ext cx="1514590" cy="734445"/>
      </dsp:txXfrm>
    </dsp:sp>
    <dsp:sp modelId="{E71D2EC0-86B3-4765-8CE0-CF84E5647434}">
      <dsp:nvSpPr>
        <dsp:cNvPr id="0" name=""/>
        <dsp:cNvSpPr/>
      </dsp:nvSpPr>
      <dsp:spPr>
        <a:xfrm>
          <a:off x="3747524" y="4272820"/>
          <a:ext cx="624116" cy="28168"/>
        </a:xfrm>
        <a:custGeom>
          <a:avLst/>
          <a:gdLst/>
          <a:ahLst/>
          <a:cxnLst/>
          <a:rect l="0" t="0" r="0" b="0"/>
          <a:pathLst>
            <a:path>
              <a:moveTo>
                <a:pt x="0" y="14084"/>
              </a:moveTo>
              <a:lnTo>
                <a:pt x="624116" y="14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3979" y="4271301"/>
        <a:ext cx="31205" cy="31205"/>
      </dsp:txXfrm>
    </dsp:sp>
    <dsp:sp modelId="{B2D82A4C-502A-407B-A8FF-7010B383802D}">
      <dsp:nvSpPr>
        <dsp:cNvPr id="0" name=""/>
        <dsp:cNvSpPr/>
      </dsp:nvSpPr>
      <dsp:spPr>
        <a:xfrm>
          <a:off x="4371640" y="3896832"/>
          <a:ext cx="1560290" cy="780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500" kern="1200" dirty="0" smtClean="0"/>
            <a:t>Build Server 3</a:t>
          </a:r>
          <a:endParaRPr lang="en-US" sz="2500" kern="1200" dirty="0"/>
        </a:p>
      </dsp:txBody>
      <dsp:txXfrm>
        <a:off x="4394490" y="3919682"/>
        <a:ext cx="1514590" cy="734445"/>
      </dsp:txXfrm>
    </dsp:sp>
    <dsp:sp modelId="{E66C3169-5150-4BFD-BDC7-26FC52DD02F4}">
      <dsp:nvSpPr>
        <dsp:cNvPr id="0" name=""/>
        <dsp:cNvSpPr/>
      </dsp:nvSpPr>
      <dsp:spPr>
        <a:xfrm>
          <a:off x="5931931" y="4272820"/>
          <a:ext cx="624116" cy="28168"/>
        </a:xfrm>
        <a:custGeom>
          <a:avLst/>
          <a:gdLst/>
          <a:ahLst/>
          <a:cxnLst/>
          <a:rect l="0" t="0" r="0" b="0"/>
          <a:pathLst>
            <a:path>
              <a:moveTo>
                <a:pt x="0" y="14084"/>
              </a:moveTo>
              <a:lnTo>
                <a:pt x="624116" y="140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8386" y="4271301"/>
        <a:ext cx="31205" cy="31205"/>
      </dsp:txXfrm>
    </dsp:sp>
    <dsp:sp modelId="{F72074DF-DF56-4D7A-B97A-ABB66A5E8CB1}">
      <dsp:nvSpPr>
        <dsp:cNvPr id="0" name=""/>
        <dsp:cNvSpPr/>
      </dsp:nvSpPr>
      <dsp:spPr>
        <a:xfrm>
          <a:off x="6556047" y="3896832"/>
          <a:ext cx="1560290" cy="780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500" kern="1200" dirty="0" smtClean="0"/>
            <a:t>Buidl agent 1</a:t>
          </a:r>
          <a:endParaRPr lang="en-US" sz="2500" kern="1200" dirty="0"/>
        </a:p>
      </dsp:txBody>
      <dsp:txXfrm>
        <a:off x="6578897" y="3919682"/>
        <a:ext cx="1514590" cy="734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7AA86-2D7F-4D45-8AB5-7E31DEC6CD3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A7ACC-FB1F-49F3-9FD2-750DA7B6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222-A3C6-44D0-9B6F-A191F85F814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B213-1584-4D54-963B-702CBF21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222-A3C6-44D0-9B6F-A191F85F814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B213-1584-4D54-963B-702CBF21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3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222-A3C6-44D0-9B6F-A191F85F814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B213-1584-4D54-963B-702CBF21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6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" t="8269" r="540" b="8269"/>
          <a:stretch/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sp>
        <p:nvSpPr>
          <p:cNvPr id="19" name="Freeform 18"/>
          <p:cNvSpPr>
            <a:spLocks/>
          </p:cNvSpPr>
          <p:nvPr userDrawn="1"/>
        </p:nvSpPr>
        <p:spPr bwMode="auto">
          <a:xfrm flipH="1" flipV="1">
            <a:off x="-1" y="0"/>
            <a:ext cx="8290981" cy="6858000"/>
          </a:xfrm>
          <a:custGeom>
            <a:avLst/>
            <a:gdLst>
              <a:gd name="connsiteX0" fmla="*/ 8290981 w 8290981"/>
              <a:gd name="connsiteY0" fmla="*/ 6858000 h 6858000"/>
              <a:gd name="connsiteX1" fmla="*/ 6839287 w 8290981"/>
              <a:gd name="connsiteY1" fmla="*/ 6858000 h 6858000"/>
              <a:gd name="connsiteX2" fmla="*/ 6723438 w 8290981"/>
              <a:gd name="connsiteY2" fmla="*/ 6858000 h 6858000"/>
              <a:gd name="connsiteX3" fmla="*/ 0 w 8290981"/>
              <a:gd name="connsiteY3" fmla="*/ 6858000 h 6858000"/>
              <a:gd name="connsiteX4" fmla="*/ 1461028 w 8290981"/>
              <a:gd name="connsiteY4" fmla="*/ 0 h 6858000"/>
              <a:gd name="connsiteX5" fmla="*/ 6723438 w 8290981"/>
              <a:gd name="connsiteY5" fmla="*/ 0 h 6858000"/>
              <a:gd name="connsiteX6" fmla="*/ 6839287 w 8290981"/>
              <a:gd name="connsiteY6" fmla="*/ 0 h 6858000"/>
              <a:gd name="connsiteX7" fmla="*/ 8290981 w 829098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90981" h="6858000">
                <a:moveTo>
                  <a:pt x="8290981" y="6858000"/>
                </a:moveTo>
                <a:lnTo>
                  <a:pt x="6839287" y="6858000"/>
                </a:lnTo>
                <a:lnTo>
                  <a:pt x="6723438" y="6858000"/>
                </a:lnTo>
                <a:lnTo>
                  <a:pt x="0" y="6858000"/>
                </a:lnTo>
                <a:lnTo>
                  <a:pt x="1461028" y="0"/>
                </a:lnTo>
                <a:lnTo>
                  <a:pt x="6723438" y="0"/>
                </a:lnTo>
                <a:lnTo>
                  <a:pt x="6839287" y="0"/>
                </a:lnTo>
                <a:lnTo>
                  <a:pt x="8290981" y="0"/>
                </a:lnTo>
                <a:close/>
              </a:path>
            </a:pathLst>
          </a:custGeom>
          <a:solidFill>
            <a:srgbClr val="5C2D9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66271" y="2205464"/>
            <a:ext cx="8534315" cy="2438400"/>
          </a:xfrm>
          <a:noFill/>
        </p:spPr>
        <p:txBody>
          <a:bodyPr lIns="195067" tIns="121917" rIns="195067" bIns="121917" anchor="t" anchorCtr="0"/>
          <a:lstStyle>
            <a:lvl1pPr>
              <a:defRPr sz="4800" spc="-133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64068" y="3586536"/>
            <a:ext cx="7317317" cy="1057328"/>
          </a:xfrm>
          <a:noFill/>
        </p:spPr>
        <p:txBody>
          <a:bodyPr tIns="146300" bIns="146300">
            <a:noAutofit/>
          </a:bodyPr>
          <a:lstStyle>
            <a:lvl1pPr marL="0" indent="0">
              <a:spcBef>
                <a:spcPts val="0"/>
              </a:spcBef>
              <a:buNone/>
              <a:defRPr sz="2399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988" y="259328"/>
            <a:ext cx="1304123" cy="2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15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69241" y="1022327"/>
            <a:ext cx="9369016" cy="563458"/>
          </a:xfrm>
          <a:prstGeom prst="rect">
            <a:avLst/>
          </a:prstGeom>
        </p:spPr>
        <p:txBody>
          <a:bodyPr lIns="192024"/>
          <a:lstStyle>
            <a:lvl1pPr marL="0" indent="0">
              <a:buNone/>
              <a:defRPr lang="en-US" sz="2400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None/>
              <a:defRPr lang="en-US" sz="3107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None/>
              <a:defRPr lang="en-US" sz="3107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68928" y="286381"/>
            <a:ext cx="10094273" cy="774046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0444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222-A3C6-44D0-9B6F-A191F85F814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B213-1584-4D54-963B-702CBF21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222-A3C6-44D0-9B6F-A191F85F814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B213-1584-4D54-963B-702CBF21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222-A3C6-44D0-9B6F-A191F85F814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B213-1584-4D54-963B-702CBF21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222-A3C6-44D0-9B6F-A191F85F814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B213-1584-4D54-963B-702CBF21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0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222-A3C6-44D0-9B6F-A191F85F814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B213-1584-4D54-963B-702CBF21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222-A3C6-44D0-9B6F-A191F85F814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B213-1584-4D54-963B-702CBF21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0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222-A3C6-44D0-9B6F-A191F85F814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B213-1584-4D54-963B-702CBF21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222-A3C6-44D0-9B6F-A191F85F814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B213-1584-4D54-963B-702CBF21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8222-A3C6-44D0-9B6F-A191F85F814F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B213-1584-4D54-963B-702CBF21B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docs/build/concepts/licensing/concurrent-pipelines-tfs" TargetMode="External"/><Relationship Id="rId2" Type="http://schemas.openxmlformats.org/officeDocument/2006/relationships/hyperlink" Target="https://www.visualstudio.com/en-us/docs/build/concepts/licensing/concurrent-pipelines-ts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visualstudio.com/en-us/docs/package/nuget/nuget-exe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gb/visualstudio/test/analyzing-code-coverage-in-build-verification-tests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en-us/docs/git/pull-request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6271" y="1421394"/>
            <a:ext cx="8534315" cy="3222470"/>
          </a:xfrm>
        </p:spPr>
        <p:txBody>
          <a:bodyPr/>
          <a:lstStyle/>
          <a:p>
            <a:r>
              <a:rPr lang="en-US" sz="4200" dirty="0"/>
              <a:t>Team Foundation Server</a:t>
            </a:r>
            <a:br>
              <a:rPr lang="en-US" sz="4200" dirty="0"/>
            </a:br>
            <a:r>
              <a:rPr lang="en-US" sz="4200" dirty="0" smtClean="0"/>
              <a:t>Pull Requests</a:t>
            </a:r>
            <a:endParaRPr lang="en-US" sz="42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446" y="3586535"/>
            <a:ext cx="7317317" cy="16101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Terje Sandstrøm	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Microsoft Visual Studio MVP</a:t>
            </a:r>
          </a:p>
          <a:p>
            <a:pPr>
              <a:lnSpc>
                <a:spcPct val="100000"/>
              </a:lnSpc>
            </a:pPr>
            <a:r>
              <a:rPr lang="nb-NO" dirty="0" smtClean="0"/>
              <a:t>June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72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happened in 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71" y="1005190"/>
            <a:ext cx="10542857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happened in build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52" y="898843"/>
            <a:ext cx="10123809" cy="57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17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22033" y="3157104"/>
                <a:ext cx="4547934" cy="550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+…,  −∞&lt;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033" y="3157104"/>
                <a:ext cx="4547934" cy="550418"/>
              </a:xfrm>
              <a:prstGeom prst="rect">
                <a:avLst/>
              </a:prstGeom>
              <a:blipFill rotWithShape="0">
                <a:blip r:embed="rId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8668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0476" y="2910311"/>
            <a:ext cx="10094273" cy="774046"/>
          </a:xfrm>
        </p:spPr>
        <p:txBody>
          <a:bodyPr/>
          <a:lstStyle/>
          <a:p>
            <a:pPr algn="ctr"/>
            <a:r>
              <a:rPr lang="nb-NO" dirty="0" smtClean="0"/>
              <a:t>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1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1" y="379146"/>
            <a:ext cx="10094273" cy="774046"/>
          </a:xfrm>
        </p:spPr>
        <p:txBody>
          <a:bodyPr/>
          <a:lstStyle/>
          <a:p>
            <a:pPr algn="ctr"/>
            <a:r>
              <a:rPr lang="nb-NO" dirty="0" smtClean="0"/>
              <a:t>Build architecture (on-premises/Classic)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7129502"/>
              </p:ext>
            </p:extLst>
          </p:nvPr>
        </p:nvGraphicFramePr>
        <p:xfrm>
          <a:off x="2032000" y="1153192"/>
          <a:ext cx="8119165" cy="4985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63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Build architecture (2017)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626" y="1736035"/>
            <a:ext cx="1108656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 smtClean="0">
                <a:solidFill>
                  <a:schemeClr val="bg1"/>
                </a:solidFill>
              </a:rPr>
              <a:t>Concurrent pipeline :  Queue system between TFS server and build agent</a:t>
            </a:r>
          </a:p>
          <a:p>
            <a:endParaRPr lang="nb-NO" sz="2800" dirty="0" smtClean="0">
              <a:solidFill>
                <a:schemeClr val="bg1"/>
              </a:solidFill>
            </a:endParaRPr>
          </a:p>
          <a:p>
            <a:r>
              <a:rPr lang="nb-NO" sz="2800" dirty="0" smtClean="0">
                <a:solidFill>
                  <a:schemeClr val="bg1"/>
                </a:solidFill>
              </a:rPr>
              <a:t>VSTS</a:t>
            </a:r>
            <a:endParaRPr lang="nb-NO" sz="28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  <a:hlinkClick r:id="rId2"/>
              </a:rPr>
              <a:t>https://www.visualstudio.com/en-us/docs/build/concepts/licensing/concurrent-pipelines-ts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(#Build Pipelines = 1+ NoOfMSDNUsers (MSDN Enterprise Licensed users)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nb-NO" sz="2800" dirty="0" smtClean="0">
                <a:solidFill>
                  <a:schemeClr val="bg1"/>
                </a:solidFill>
              </a:rPr>
              <a:t>TFS</a:t>
            </a:r>
          </a:p>
          <a:p>
            <a:r>
              <a:rPr lang="nb-NO" sz="2000" dirty="0">
                <a:solidFill>
                  <a:schemeClr val="bg1"/>
                </a:solidFill>
                <a:hlinkClick r:id="rId3"/>
              </a:rPr>
              <a:t>https://www.visualstudio.com/en-us/docs/build/concepts/licensing/concurrent-pipelines-tfs</a:t>
            </a:r>
            <a:endParaRPr lang="nb-NO" sz="2000" dirty="0">
              <a:solidFill>
                <a:schemeClr val="bg1"/>
              </a:solidFill>
            </a:endParaRPr>
          </a:p>
          <a:p>
            <a:r>
              <a:rPr lang="nb-NO" sz="2800" dirty="0" smtClean="0">
                <a:solidFill>
                  <a:schemeClr val="bg1"/>
                </a:solidFill>
              </a:rPr>
              <a:t>(#Relase Pipelines = 1+ NoOfMSDNUsers (MSDN Enterprise Licensed users)</a:t>
            </a:r>
          </a:p>
          <a:p>
            <a:r>
              <a:rPr lang="nb-NO" sz="2800" dirty="0" smtClean="0">
                <a:solidFill>
                  <a:schemeClr val="bg1"/>
                </a:solidFill>
              </a:rPr>
              <a:t>(#Build Pipelines = Unlimited</a:t>
            </a:r>
          </a:p>
          <a:p>
            <a:endParaRPr lang="nb-NO" sz="2800" dirty="0">
              <a:solidFill>
                <a:schemeClr val="bg1"/>
              </a:solidFill>
            </a:endParaRPr>
          </a:p>
          <a:p>
            <a:r>
              <a:rPr lang="nb-NO" sz="2800" dirty="0" smtClean="0">
                <a:solidFill>
                  <a:schemeClr val="bg1"/>
                </a:solidFill>
              </a:rPr>
              <a:t>Hybrid:  VSTS with private builds:  VSTS build pipelines used</a:t>
            </a:r>
            <a:endParaRPr lang="nb-NO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805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8928" y="1060427"/>
            <a:ext cx="11499002" cy="4956059"/>
          </a:xfrm>
        </p:spPr>
        <p:txBody>
          <a:bodyPr>
            <a:normAutofit fontScale="85000" lnSpcReduction="20000"/>
          </a:bodyPr>
          <a:lstStyle/>
          <a:p>
            <a:r>
              <a:rPr lang="nb-NO" dirty="0" smtClean="0"/>
              <a:t>CI</a:t>
            </a:r>
          </a:p>
          <a:p>
            <a:r>
              <a:rPr lang="nb-NO" dirty="0"/>
              <a:t>	</a:t>
            </a:r>
            <a:r>
              <a:rPr lang="nb-NO" dirty="0" smtClean="0"/>
              <a:t>Builds for every push, for all branches</a:t>
            </a:r>
          </a:p>
          <a:p>
            <a:r>
              <a:rPr lang="nb-NO" dirty="0" smtClean="0"/>
              <a:t>Release</a:t>
            </a:r>
          </a:p>
          <a:p>
            <a:r>
              <a:rPr lang="nb-NO" dirty="0"/>
              <a:t> </a:t>
            </a:r>
            <a:r>
              <a:rPr lang="nb-NO" dirty="0" smtClean="0"/>
              <a:t>             Builds scheduled, for release builds</a:t>
            </a:r>
          </a:p>
          <a:p>
            <a:r>
              <a:rPr lang="nb-NO" dirty="0" smtClean="0"/>
              <a:t>Publish</a:t>
            </a:r>
          </a:p>
          <a:p>
            <a:r>
              <a:rPr lang="nb-NO" dirty="0"/>
              <a:t> </a:t>
            </a:r>
            <a:r>
              <a:rPr lang="nb-NO" dirty="0" smtClean="0"/>
              <a:t>             Builds nuget packages for consumption by other libs or apps</a:t>
            </a:r>
          </a:p>
          <a:p>
            <a:r>
              <a:rPr lang="nb-NO" dirty="0" smtClean="0"/>
              <a:t>Integration/Functional Test</a:t>
            </a:r>
          </a:p>
          <a:p>
            <a:r>
              <a:rPr lang="nb-NO" dirty="0" smtClean="0"/>
              <a:t>              Builds running automated tests,  long running</a:t>
            </a:r>
          </a:p>
          <a:p>
            <a:r>
              <a:rPr lang="nb-NO" dirty="0" smtClean="0"/>
              <a:t>QA</a:t>
            </a:r>
          </a:p>
          <a:p>
            <a:r>
              <a:rPr lang="nb-NO" dirty="0"/>
              <a:t> </a:t>
            </a:r>
            <a:r>
              <a:rPr lang="nb-NO" dirty="0" smtClean="0"/>
              <a:t>             Builds for specific long running code quality, connect to SonarQube or custom</a:t>
            </a:r>
          </a:p>
          <a:p>
            <a:r>
              <a:rPr lang="nb-NO" dirty="0" smtClean="0"/>
              <a:t>Deploy</a:t>
            </a:r>
          </a:p>
          <a:p>
            <a:r>
              <a:rPr lang="nb-NO" dirty="0"/>
              <a:t> </a:t>
            </a:r>
            <a:r>
              <a:rPr lang="nb-NO" dirty="0" smtClean="0"/>
              <a:t>              Builds to only deploy to [staging] environments</a:t>
            </a:r>
          </a:p>
          <a:p>
            <a:r>
              <a:rPr lang="nb-NO" dirty="0" smtClean="0"/>
              <a:t>Run</a:t>
            </a:r>
          </a:p>
          <a:p>
            <a:r>
              <a:rPr lang="nb-NO" dirty="0"/>
              <a:t> </a:t>
            </a:r>
            <a:r>
              <a:rPr lang="nb-NO" dirty="0" smtClean="0"/>
              <a:t>              Builds that runs executables to perform jobs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Typical types of builds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699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240" y="1022327"/>
            <a:ext cx="11299907" cy="5020664"/>
          </a:xfrm>
        </p:spPr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CI build characteristics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566" y="1537252"/>
            <a:ext cx="1076076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>
                <a:solidFill>
                  <a:schemeClr val="bg1"/>
                </a:solidFill>
              </a:rPr>
              <a:t>Should run in less than 10 minutes</a:t>
            </a:r>
          </a:p>
          <a:p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smtClean="0">
                <a:solidFill>
                  <a:schemeClr val="bg1"/>
                </a:solidFill>
              </a:rPr>
              <a:t>       Using git repos, build times in seconds or a few minutes are achievable</a:t>
            </a:r>
          </a:p>
          <a:p>
            <a:endParaRPr lang="nb-NO" sz="2400" dirty="0">
              <a:solidFill>
                <a:schemeClr val="bg1"/>
              </a:solidFill>
            </a:endParaRPr>
          </a:p>
          <a:p>
            <a:r>
              <a:rPr lang="nb-NO" sz="2400" dirty="0" smtClean="0">
                <a:solidFill>
                  <a:schemeClr val="bg1"/>
                </a:solidFill>
              </a:rPr>
              <a:t>Contains compile and unit tests</a:t>
            </a:r>
          </a:p>
          <a:p>
            <a:r>
              <a:rPr lang="nb-NO" sz="2400" dirty="0">
                <a:solidFill>
                  <a:schemeClr val="bg1"/>
                </a:solidFill>
              </a:rPr>
              <a:t> </a:t>
            </a:r>
            <a:r>
              <a:rPr lang="nb-NO" sz="2400" dirty="0" smtClean="0">
                <a:solidFill>
                  <a:schemeClr val="bg1"/>
                </a:solidFill>
              </a:rPr>
              <a:t>        Use only REAL unit tests, filter out component, integration or any other long running test using test categories</a:t>
            </a:r>
          </a:p>
          <a:p>
            <a:endParaRPr lang="nb-NO" sz="2400" dirty="0">
              <a:solidFill>
                <a:schemeClr val="bg1"/>
              </a:solidFill>
            </a:endParaRPr>
          </a:p>
          <a:p>
            <a:endParaRPr lang="nb-NO" sz="2400" dirty="0" smtClean="0">
              <a:solidFill>
                <a:schemeClr val="bg1"/>
              </a:solidFill>
            </a:endParaRP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48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Build definition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6" y="0"/>
            <a:ext cx="7618027" cy="69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965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0719" y="2751285"/>
            <a:ext cx="10094273" cy="774046"/>
          </a:xfrm>
        </p:spPr>
        <p:txBody>
          <a:bodyPr/>
          <a:lstStyle/>
          <a:p>
            <a:pPr algn="ctr"/>
            <a:r>
              <a:rPr lang="nb-NO" dirty="0" smtClean="0"/>
              <a:t>Build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57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Code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8928" y="2209798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52650" y="2209798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Local build</a:t>
            </a:r>
          </a:p>
          <a:p>
            <a:pPr algn="ctr"/>
            <a:r>
              <a:rPr lang="nb-NO" dirty="0" smtClean="0"/>
              <a:t>Local test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 bwMode="auto">
          <a:xfrm>
            <a:off x="1171617" y="1788008"/>
            <a:ext cx="1707120" cy="450363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 bwMode="auto">
          <a:xfrm rot="10800000">
            <a:off x="1171617" y="3467100"/>
            <a:ext cx="1707120" cy="450363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5275" y="2209797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Commit/Push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 bwMode="auto">
          <a:xfrm rot="11185480">
            <a:off x="695324" y="3772920"/>
            <a:ext cx="6172200" cy="874062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stCxn id="7" idx="3"/>
            <a:endCxn id="11" idx="1"/>
          </p:cNvCxnSpPr>
          <p:nvPr/>
        </p:nvCxnSpPr>
        <p:spPr>
          <a:xfrm flipV="1">
            <a:off x="3781425" y="2852735"/>
            <a:ext cx="323850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968423" y="3049344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CI Build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718972" y="3385637"/>
            <a:ext cx="323850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7028761" y="1311007"/>
            <a:ext cx="1575412" cy="15417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Codebase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34050" y="2365276"/>
            <a:ext cx="1294711" cy="297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xplosion 1 21"/>
          <p:cNvSpPr/>
          <p:nvPr/>
        </p:nvSpPr>
        <p:spPr>
          <a:xfrm>
            <a:off x="1391131" y="2943235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xplosion 1 22"/>
          <p:cNvSpPr/>
          <p:nvPr/>
        </p:nvSpPr>
        <p:spPr>
          <a:xfrm>
            <a:off x="3250030" y="3097854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xplosion 1 23"/>
          <p:cNvSpPr/>
          <p:nvPr/>
        </p:nvSpPr>
        <p:spPr>
          <a:xfrm>
            <a:off x="2028509" y="3615837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1 24"/>
          <p:cNvSpPr/>
          <p:nvPr/>
        </p:nvSpPr>
        <p:spPr>
          <a:xfrm>
            <a:off x="5141208" y="2988484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/>
          <p:cNvSpPr/>
          <p:nvPr/>
        </p:nvSpPr>
        <p:spPr>
          <a:xfrm>
            <a:off x="6574890" y="3814140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xplosion 1 26"/>
          <p:cNvSpPr/>
          <p:nvPr/>
        </p:nvSpPr>
        <p:spPr>
          <a:xfrm>
            <a:off x="4687508" y="4446738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xplosion 1 27"/>
          <p:cNvSpPr/>
          <p:nvPr/>
        </p:nvSpPr>
        <p:spPr>
          <a:xfrm>
            <a:off x="7820080" y="2392768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86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3241" y="2698276"/>
            <a:ext cx="10094273" cy="774046"/>
          </a:xfrm>
        </p:spPr>
        <p:txBody>
          <a:bodyPr/>
          <a:lstStyle/>
          <a:p>
            <a:pPr algn="ctr"/>
            <a:r>
              <a:rPr lang="nb-NO" dirty="0" smtClean="0"/>
              <a:t>Test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556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Packages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609" y="1616765"/>
            <a:ext cx="104294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 smtClean="0">
                <a:solidFill>
                  <a:schemeClr val="bg1"/>
                </a:solidFill>
              </a:rPr>
              <a:t>Splitting a system into composable blocks</a:t>
            </a:r>
          </a:p>
          <a:p>
            <a:endParaRPr lang="nb-NO" sz="3200" dirty="0">
              <a:solidFill>
                <a:schemeClr val="bg1"/>
              </a:solidFill>
            </a:endParaRPr>
          </a:p>
          <a:p>
            <a:r>
              <a:rPr lang="nb-NO" sz="3200" dirty="0" smtClean="0">
                <a:solidFill>
                  <a:schemeClr val="bg1"/>
                </a:solidFill>
              </a:rPr>
              <a:t>Stable sub systems with well defined interfaces and a clear dependency chain</a:t>
            </a:r>
          </a:p>
          <a:p>
            <a:endParaRPr lang="nb-NO" sz="3200" dirty="0">
              <a:solidFill>
                <a:schemeClr val="bg1"/>
              </a:solidFill>
            </a:endParaRPr>
          </a:p>
          <a:p>
            <a:r>
              <a:rPr lang="nb-NO" sz="3200" dirty="0" smtClean="0">
                <a:solidFill>
                  <a:schemeClr val="bg1"/>
                </a:solidFill>
              </a:rPr>
              <a:t>Typically start with leaf nodes in the system tree</a:t>
            </a:r>
          </a:p>
          <a:p>
            <a:endParaRPr lang="nb-NO" sz="3200" dirty="0">
              <a:solidFill>
                <a:schemeClr val="bg1"/>
              </a:solidFill>
            </a:endParaRPr>
          </a:p>
          <a:p>
            <a:r>
              <a:rPr lang="nb-NO" sz="3200" dirty="0" smtClean="0">
                <a:solidFill>
                  <a:schemeClr val="bg1"/>
                </a:solidFill>
              </a:rPr>
              <a:t>Move code into a git repository, publish as a nuget package</a:t>
            </a:r>
          </a:p>
          <a:p>
            <a:r>
              <a:rPr lang="nb-NO" sz="3200" dirty="0" smtClean="0">
                <a:solidFill>
                  <a:schemeClr val="bg1"/>
                </a:solidFill>
              </a:rPr>
              <a:t>One repo can publish one or more nuget packages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074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9971" y="1698188"/>
            <a:ext cx="9369016" cy="4278542"/>
          </a:xfrm>
        </p:spPr>
        <p:txBody>
          <a:bodyPr/>
          <a:lstStyle/>
          <a:p>
            <a:r>
              <a:rPr lang="nb-NO" sz="3200" dirty="0" smtClean="0"/>
              <a:t>Prefer to make packages Release, AnyCPU</a:t>
            </a:r>
          </a:p>
          <a:p>
            <a:endParaRPr lang="nb-NO" sz="3200" dirty="0"/>
          </a:p>
          <a:p>
            <a:r>
              <a:rPr lang="nb-NO" sz="2800" dirty="0" smtClean="0"/>
              <a:t>For native packages, use target files, consider splitting into dev packages and distribution packages. The former containing  h- and lib-files in addition, and perhaps be debug. </a:t>
            </a:r>
          </a:p>
          <a:p>
            <a:endParaRPr lang="nb-NO" sz="3200" dirty="0"/>
          </a:p>
          <a:p>
            <a:r>
              <a:rPr lang="nb-NO" sz="3200" dirty="0" smtClean="0"/>
              <a:t>Include pdb files </a:t>
            </a:r>
          </a:p>
          <a:p>
            <a:r>
              <a:rPr lang="nb-NO" sz="3200" dirty="0" smtClean="0"/>
              <a:t>Possibly Include xml intellisense files.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Package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8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62006" y="1168101"/>
            <a:ext cx="11551698" cy="4994160"/>
          </a:xfrm>
        </p:spPr>
        <p:txBody>
          <a:bodyPr>
            <a:normAutofit/>
          </a:bodyPr>
          <a:lstStyle/>
          <a:p>
            <a:r>
              <a:rPr lang="nb-NO" sz="2800" dirty="0" smtClean="0"/>
              <a:t>See </a:t>
            </a:r>
            <a:r>
              <a:rPr lang="nb-NO" sz="2800" dirty="0">
                <a:hlinkClick r:id="rId2"/>
              </a:rPr>
              <a:t>https://</a:t>
            </a:r>
            <a:r>
              <a:rPr lang="nb-NO" sz="2800" dirty="0" smtClean="0">
                <a:hlinkClick r:id="rId2"/>
              </a:rPr>
              <a:t>www.visualstudio.com/en-us/docs/package/nuget/nuget-exe</a:t>
            </a:r>
            <a:r>
              <a:rPr lang="nb-NO" sz="2800" dirty="0" smtClean="0"/>
              <a:t> </a:t>
            </a:r>
          </a:p>
          <a:p>
            <a:r>
              <a:rPr lang="nb-NO" dirty="0" smtClean="0"/>
              <a:t>Download credential provider from: </a:t>
            </a:r>
            <a:r>
              <a:rPr lang="en-US" dirty="0"/>
              <a:t>https://{account}.pkgs.visualstudio.com/_</a:t>
            </a:r>
            <a:r>
              <a:rPr lang="en-US" dirty="0" smtClean="0"/>
              <a:t>apis/public/nuget/client/CredentialProviderBundle.zip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/>
              <a:t>Nuget config: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Setting up local package feeding to VSTS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93" y="4526505"/>
            <a:ext cx="7657143" cy="22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06" y="2702065"/>
            <a:ext cx="7990476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5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Pack and push (upload)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23" y="1060427"/>
            <a:ext cx="3742857" cy="8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75" y="1155664"/>
            <a:ext cx="5990476" cy="6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6045"/>
            <a:ext cx="12325918" cy="1582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83" y="3987444"/>
            <a:ext cx="11038095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18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63223" y="2678847"/>
            <a:ext cx="12121542" cy="1813639"/>
          </a:xfrm>
        </p:spPr>
        <p:txBody>
          <a:bodyPr>
            <a:noAutofit/>
          </a:bodyPr>
          <a:lstStyle/>
          <a:p>
            <a:r>
              <a:rPr lang="nb-NO" sz="1800" dirty="0" smtClean="0"/>
              <a:t>Unit tests</a:t>
            </a:r>
          </a:p>
          <a:p>
            <a:r>
              <a:rPr lang="nb-NO" sz="1800" dirty="0" smtClean="0"/>
              <a:t>Code </a:t>
            </a:r>
            <a:r>
              <a:rPr lang="nb-NO" sz="1800" dirty="0"/>
              <a:t>coverage:   </a:t>
            </a:r>
            <a:r>
              <a:rPr lang="nb-NO" sz="1800" dirty="0">
                <a:hlinkClick r:id="rId2"/>
              </a:rPr>
              <a:t>https://</a:t>
            </a:r>
            <a:r>
              <a:rPr lang="nb-NO" sz="1800" dirty="0" smtClean="0">
                <a:hlinkClick r:id="rId2"/>
              </a:rPr>
              <a:t>docs.microsoft.com/en-gb/visualstudio/test/analyzing-code-coverage-in-build-verification-tests</a:t>
            </a:r>
            <a:r>
              <a:rPr lang="nb-NO" sz="1800" dirty="0" smtClean="0"/>
              <a:t>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Tests  : 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36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Dashboard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62" y="1463734"/>
            <a:ext cx="3190476" cy="31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492" y="1506591"/>
            <a:ext cx="3057143" cy="30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62" y="4787665"/>
            <a:ext cx="6571429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550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8" y="419476"/>
            <a:ext cx="11057143" cy="6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11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8" y="643285"/>
            <a:ext cx="10857143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20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86" y="762333"/>
            <a:ext cx="10971428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539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00" y="849808"/>
            <a:ext cx="9369016" cy="4892698"/>
          </a:xfrm>
        </p:spPr>
        <p:txBody>
          <a:bodyPr/>
          <a:lstStyle/>
          <a:p>
            <a:endParaRPr lang="nb-NO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Protecting your codebase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8928" y="2209798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52650" y="2209798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Local build</a:t>
            </a:r>
          </a:p>
          <a:p>
            <a:pPr algn="ctr"/>
            <a:r>
              <a:rPr lang="nb-NO" dirty="0" smtClean="0"/>
              <a:t>Local test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 bwMode="auto">
          <a:xfrm>
            <a:off x="1171617" y="1788008"/>
            <a:ext cx="1707120" cy="450363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rot="10800000">
            <a:off x="1171617" y="3467100"/>
            <a:ext cx="1707120" cy="450363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5275" y="2209797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Commit/Push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 bwMode="auto">
          <a:xfrm rot="11185480">
            <a:off x="695324" y="3772920"/>
            <a:ext cx="6172200" cy="874062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Arrow Connector 14"/>
          <p:cNvCxnSpPr>
            <a:stCxn id="10" idx="3"/>
            <a:endCxn id="13" idx="1"/>
          </p:cNvCxnSpPr>
          <p:nvPr/>
        </p:nvCxnSpPr>
        <p:spPr>
          <a:xfrm flipV="1">
            <a:off x="3781425" y="2852735"/>
            <a:ext cx="323850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968423" y="3049344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CI Build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718972" y="3385637"/>
            <a:ext cx="323850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 1 19"/>
          <p:cNvSpPr/>
          <p:nvPr/>
        </p:nvSpPr>
        <p:spPr>
          <a:xfrm>
            <a:off x="1391131" y="2943235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xplosion 1 20"/>
          <p:cNvSpPr/>
          <p:nvPr/>
        </p:nvSpPr>
        <p:spPr>
          <a:xfrm>
            <a:off x="3250030" y="3097854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xplosion 1 21"/>
          <p:cNvSpPr/>
          <p:nvPr/>
        </p:nvSpPr>
        <p:spPr>
          <a:xfrm>
            <a:off x="2028509" y="3615837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xplosion 1 22"/>
          <p:cNvSpPr/>
          <p:nvPr/>
        </p:nvSpPr>
        <p:spPr>
          <a:xfrm>
            <a:off x="5141208" y="2988484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xplosion 1 23"/>
          <p:cNvSpPr/>
          <p:nvPr/>
        </p:nvSpPr>
        <p:spPr>
          <a:xfrm>
            <a:off x="6574890" y="3814140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1 24"/>
          <p:cNvSpPr/>
          <p:nvPr/>
        </p:nvSpPr>
        <p:spPr>
          <a:xfrm>
            <a:off x="4687508" y="4446738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/>
          <p:cNvSpPr/>
          <p:nvPr/>
        </p:nvSpPr>
        <p:spPr>
          <a:xfrm>
            <a:off x="7831571" y="3004859"/>
            <a:ext cx="415839" cy="3966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803487" y="1411948"/>
            <a:ext cx="1628775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Pull </a:t>
            </a:r>
          </a:p>
          <a:p>
            <a:pPr algn="ctr"/>
            <a:r>
              <a:rPr lang="nb-NO" dirty="0" smtClean="0"/>
              <a:t>Request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4050" y="2208169"/>
            <a:ext cx="1162996" cy="15710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 bwMode="auto">
          <a:xfrm rot="8449180">
            <a:off x="7353372" y="2819161"/>
            <a:ext cx="894336" cy="683434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452443" y="2054885"/>
            <a:ext cx="1624646" cy="1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 bwMode="auto">
          <a:xfrm rot="16200000">
            <a:off x="6087046" y="2500713"/>
            <a:ext cx="894336" cy="683434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16516" y="1411948"/>
            <a:ext cx="315745" cy="1285875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7831572" y="833989"/>
            <a:ext cx="2531630" cy="769052"/>
          </a:xfrm>
          <a:custGeom>
            <a:avLst/>
            <a:gdLst>
              <a:gd name="connsiteX0" fmla="*/ 0 w 1869744"/>
              <a:gd name="connsiteY0" fmla="*/ 559586 h 559586"/>
              <a:gd name="connsiteX1" fmla="*/ 968991 w 1869744"/>
              <a:gd name="connsiteY1" fmla="*/ 28 h 559586"/>
              <a:gd name="connsiteX2" fmla="*/ 1869744 w 1869744"/>
              <a:gd name="connsiteY2" fmla="*/ 532291 h 559586"/>
              <a:gd name="connsiteX3" fmla="*/ 1869744 w 1869744"/>
              <a:gd name="connsiteY3" fmla="*/ 532291 h 5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744" h="559586">
                <a:moveTo>
                  <a:pt x="0" y="559586"/>
                </a:moveTo>
                <a:cubicBezTo>
                  <a:pt x="328683" y="282081"/>
                  <a:pt x="657367" y="4577"/>
                  <a:pt x="968991" y="28"/>
                </a:cubicBezTo>
                <a:cubicBezTo>
                  <a:pt x="1280615" y="-4521"/>
                  <a:pt x="1869744" y="532291"/>
                  <a:pt x="1869744" y="532291"/>
                </a:cubicBezTo>
                <a:lnTo>
                  <a:pt x="1869744" y="532291"/>
                </a:lnTo>
              </a:path>
            </a:pathLst>
          </a:custGeom>
          <a:noFill/>
          <a:ln w="38100">
            <a:solidFill>
              <a:schemeClr val="accent4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10077089" y="1175135"/>
            <a:ext cx="1575412" cy="15417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Codebase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572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2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07472" y="3175519"/>
                <a:ext cx="4377055" cy="51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l-GR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l-GR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72" y="3175519"/>
                <a:ext cx="4377055" cy="5135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1357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241" y="1022326"/>
            <a:ext cx="9369016" cy="4464073"/>
          </a:xfrm>
        </p:spPr>
        <p:txBody>
          <a:bodyPr/>
          <a:lstStyle/>
          <a:p>
            <a:endParaRPr lang="nb-NO" dirty="0" smtClean="0"/>
          </a:p>
          <a:p>
            <a:r>
              <a:rPr lang="nb-NO" dirty="0" smtClean="0"/>
              <a:t>A request to open the protection gate to your codebase for your code changes</a:t>
            </a:r>
          </a:p>
          <a:p>
            <a:endParaRPr lang="nb-NO" dirty="0"/>
          </a:p>
          <a:p>
            <a:r>
              <a:rPr lang="nb-NO" dirty="0" smtClean="0"/>
              <a:t>A request to the server to allow your code to be merged into the target branch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sz="2000" i="1" dirty="0" smtClean="0"/>
              <a:t>The target branch is the branch you are protecting with a PR policy</a:t>
            </a:r>
            <a:endParaRPr lang="en-US" sz="20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IS a pull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2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241" y="1022327"/>
            <a:ext cx="9369016" cy="5139934"/>
          </a:xfrm>
        </p:spPr>
        <p:txBody>
          <a:bodyPr/>
          <a:lstStyle/>
          <a:p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Grab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Do a test merge with the target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Do a build of the merged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The build may (*should*)  include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Verify that all policy requirements are fulfilled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Resolve the pull request automatically, by automerge with the target branch, optionally deleting the pull request branch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nb-NO" dirty="0" smtClean="0"/>
          </a:p>
          <a:p>
            <a:pPr lvl="2"/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www.visualstudio.com/en-us/docs/git/pull-requests</a:t>
            </a:r>
            <a:r>
              <a:rPr lang="nb-NO" dirty="0" smtClean="0"/>
              <a:t> </a:t>
            </a:r>
          </a:p>
          <a:p>
            <a:endParaRPr lang="nb-NO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does a pull request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52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Setting up a PR policy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35" y="1060427"/>
            <a:ext cx="8450105" cy="545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35" y="1060427"/>
            <a:ext cx="6933333" cy="38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948" y="1060427"/>
            <a:ext cx="3700229" cy="565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948" y="1060428"/>
            <a:ext cx="5923504" cy="5815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211" y="1060427"/>
            <a:ext cx="4500156" cy="5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952" y="1557571"/>
            <a:ext cx="11638095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664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8" y="286381"/>
            <a:ext cx="11154446" cy="774046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Doing a code change with a PR policy in effect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400" y="1276175"/>
            <a:ext cx="3876190" cy="38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00" y="1276175"/>
            <a:ext cx="3657143" cy="33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905" y="2562333"/>
            <a:ext cx="7076190" cy="17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838" y="1052808"/>
            <a:ext cx="3304762" cy="4752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400" y="1076174"/>
            <a:ext cx="3561905" cy="4228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780" y="1052808"/>
            <a:ext cx="3752381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3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48281"/>
            <a:ext cx="11953461" cy="774046"/>
          </a:xfrm>
        </p:spPr>
        <p:txBody>
          <a:bodyPr>
            <a:normAutofit/>
          </a:bodyPr>
          <a:lstStyle/>
          <a:p>
            <a:r>
              <a:rPr lang="nb-NO" dirty="0"/>
              <a:t>Doing a code change with a PR policy in effect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848" y="801729"/>
            <a:ext cx="5129174" cy="5824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44" y="3172047"/>
            <a:ext cx="8114286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49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09" y="195666"/>
            <a:ext cx="9352381" cy="64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262" y="4684786"/>
            <a:ext cx="7123809" cy="22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809" y="4449000"/>
            <a:ext cx="3438095" cy="3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809" y="195666"/>
            <a:ext cx="6095238" cy="7466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809" y="195666"/>
            <a:ext cx="7819048" cy="7276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6064" y="195666"/>
            <a:ext cx="7800000" cy="709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065" y="195666"/>
            <a:ext cx="7396632" cy="64312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6063" y="253559"/>
            <a:ext cx="10323809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64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481</Words>
  <Application>Microsoft Office PowerPoint</Application>
  <PresentationFormat>Widescreen</PresentationFormat>
  <Paragraphs>128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Segoe UI</vt:lpstr>
      <vt:lpstr>Segoe UI Light</vt:lpstr>
      <vt:lpstr>Office Theme</vt:lpstr>
      <vt:lpstr>Team Foundation Server Pull Requests</vt:lpstr>
      <vt:lpstr>Code workflow</vt:lpstr>
      <vt:lpstr>Protecting your codebase</vt:lpstr>
      <vt:lpstr>What IS a pull request</vt:lpstr>
      <vt:lpstr>What does a pull request do?</vt:lpstr>
      <vt:lpstr>Setting up a PR policy</vt:lpstr>
      <vt:lpstr>Doing a code change with a PR policy in effect</vt:lpstr>
      <vt:lpstr>Doing a code change with a PR policy in effect</vt:lpstr>
      <vt:lpstr>PR</vt:lpstr>
      <vt:lpstr>What happened in source</vt:lpstr>
      <vt:lpstr>What happened in build</vt:lpstr>
      <vt:lpstr>PowerPoint Presentation</vt:lpstr>
      <vt:lpstr>Build</vt:lpstr>
      <vt:lpstr>Build architecture (on-premises/Classic)</vt:lpstr>
      <vt:lpstr>Build architecture (2017)</vt:lpstr>
      <vt:lpstr>Typical types of builds</vt:lpstr>
      <vt:lpstr>CI build characteristics</vt:lpstr>
      <vt:lpstr>Build definition</vt:lpstr>
      <vt:lpstr>Build demo</vt:lpstr>
      <vt:lpstr>Test demo</vt:lpstr>
      <vt:lpstr>Packages</vt:lpstr>
      <vt:lpstr>Package content</vt:lpstr>
      <vt:lpstr>Setting up local package feeding to VSTS</vt:lpstr>
      <vt:lpstr>Pack and push (upload)</vt:lpstr>
      <vt:lpstr>Tests  :  Demo</vt:lpstr>
      <vt:lpstr>Dashboard examples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 Server Pull Requests</dc:title>
  <dc:creator>Terje Sandstrøm</dc:creator>
  <cp:lastModifiedBy>Terje Sandstrøm</cp:lastModifiedBy>
  <cp:revision>20</cp:revision>
  <dcterms:created xsi:type="dcterms:W3CDTF">2017-06-08T13:48:13Z</dcterms:created>
  <dcterms:modified xsi:type="dcterms:W3CDTF">2017-06-08T21:30:47Z</dcterms:modified>
</cp:coreProperties>
</file>