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1" r:id="rId3"/>
    <p:sldId id="297" r:id="rId4"/>
    <p:sldId id="257" r:id="rId5"/>
    <p:sldId id="268" r:id="rId6"/>
    <p:sldId id="263" r:id="rId7"/>
    <p:sldId id="303" r:id="rId8"/>
    <p:sldId id="258" r:id="rId9"/>
    <p:sldId id="302" r:id="rId10"/>
    <p:sldId id="272" r:id="rId11"/>
    <p:sldId id="274" r:id="rId12"/>
    <p:sldId id="275" r:id="rId13"/>
    <p:sldId id="276" r:id="rId14"/>
    <p:sldId id="295" r:id="rId15"/>
    <p:sldId id="298" r:id="rId16"/>
    <p:sldId id="296" r:id="rId17"/>
    <p:sldId id="299" r:id="rId18"/>
    <p:sldId id="300" r:id="rId19"/>
    <p:sldId id="291" r:id="rId20"/>
    <p:sldId id="279" r:id="rId21"/>
    <p:sldId id="280" r:id="rId22"/>
    <p:sldId id="281" r:id="rId23"/>
    <p:sldId id="259" r:id="rId24"/>
    <p:sldId id="260" r:id="rId25"/>
    <p:sldId id="277" r:id="rId26"/>
    <p:sldId id="278" r:id="rId27"/>
    <p:sldId id="261" r:id="rId28"/>
    <p:sldId id="283" r:id="rId29"/>
    <p:sldId id="282" r:id="rId30"/>
    <p:sldId id="266" r:id="rId31"/>
    <p:sldId id="284" r:id="rId32"/>
    <p:sldId id="285" r:id="rId33"/>
    <p:sldId id="262" r:id="rId34"/>
    <p:sldId id="264" r:id="rId35"/>
    <p:sldId id="265" r:id="rId36"/>
    <p:sldId id="267" r:id="rId37"/>
    <p:sldId id="286" r:id="rId38"/>
    <p:sldId id="287" r:id="rId39"/>
    <p:sldId id="288" r:id="rId40"/>
    <p:sldId id="289" r:id="rId41"/>
    <p:sldId id="290" r:id="rId42"/>
    <p:sldId id="292" r:id="rId43"/>
    <p:sldId id="293" r:id="rId44"/>
    <p:sldId id="294" r:id="rId45"/>
    <p:sldId id="301" r:id="rId46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27F74-B085-428C-A096-4BBF03B9B9E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06537-6505-4D7B-8AC6-ED46A5A00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61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8C6A9-592A-4FB2-8199-535DD0D6CC83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73438"/>
            <a:ext cx="7388225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0208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9563"/>
            <a:ext cx="400208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2A23-6043-46A1-993B-5EC739DD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D8E6-8FCB-476D-8013-83918D59555E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B62E-8386-4E91-9E66-9FB8453A141E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2DA50-4D39-4A2D-8986-9FB3DE7C506E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C0B6-7C13-4CA3-BF28-19BC41845EAD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3C43-E198-49DF-8D9D-080C47CFEDE4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BEED-E317-4A11-BCED-F6F6B5C09117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 Solidify,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739-9FAB-4F1F-B9A7-203BC6543B36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EE56-EF01-4728-84CA-798414A83EB6}" type="datetime1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 Solidify,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F2-3896-44AE-9B79-01BA93377238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 Solidify,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C62B-D8D4-4E61-BE01-FF09D1138571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 Solidify,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17F0-7D31-4B1E-B95C-66581C3467E4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A901-BB2E-41DF-A428-27C6A480A2FB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Terje Sandstrøm, Solidify,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0541-BC74-40BE-9AEC-4AE36CAB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Tools-Reset-Demystifie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otepad-plus-plus.org/download/v6.6.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st.github.com/OsirisTerje/42a913d2920723bc777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stinhileman.info/article/git-prett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CleanUp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Terje Sandstrøm, Solidify,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23820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modified files and want to 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to before any changes was done:</a:t>
            </a:r>
          </a:p>
          <a:p>
            <a:pPr lvl="1"/>
            <a:r>
              <a:rPr lang="en-US" dirty="0"/>
              <a:t>Git restore .       (Note the dot)</a:t>
            </a:r>
          </a:p>
          <a:p>
            <a:pPr lvl="1"/>
            <a:r>
              <a:rPr lang="en-US" dirty="0"/>
              <a:t>Git restore affects the working directory</a:t>
            </a:r>
          </a:p>
          <a:p>
            <a:pPr lvl="1"/>
            <a:endParaRPr lang="en-US" dirty="0"/>
          </a:p>
          <a:p>
            <a:r>
              <a:rPr lang="en-US" dirty="0"/>
              <a:t>Undo a single file:</a:t>
            </a:r>
          </a:p>
          <a:p>
            <a:pPr lvl="1"/>
            <a:r>
              <a:rPr lang="en-US" dirty="0"/>
              <a:t>Git restore  </a:t>
            </a:r>
            <a:r>
              <a:rPr lang="en-US" dirty="0" err="1"/>
              <a:t>myfile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 2020</a:t>
            </a:r>
          </a:p>
        </p:txBody>
      </p:sp>
    </p:spTree>
    <p:extLst>
      <p:ext uri="{BB962C8B-B14F-4D97-AF65-F5344CB8AC3E}">
        <p14:creationId xmlns:p14="http://schemas.microsoft.com/office/powerpoint/2010/main" val="39082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last modified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command line</a:t>
            </a:r>
          </a:p>
          <a:p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reset --hard</a:t>
            </a:r>
          </a:p>
          <a:p>
            <a:pPr lvl="1"/>
            <a:r>
              <a:rPr lang="en-US" dirty="0"/>
              <a:t>Undoes all changes</a:t>
            </a:r>
          </a:p>
          <a:p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reset –hard filename</a:t>
            </a:r>
          </a:p>
          <a:p>
            <a:pPr lvl="1"/>
            <a:r>
              <a:rPr lang="en-US" dirty="0"/>
              <a:t>Undoes the particular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 2020</a:t>
            </a:r>
          </a:p>
        </p:txBody>
      </p:sp>
    </p:spTree>
    <p:extLst>
      <p:ext uri="{BB962C8B-B14F-4D97-AF65-F5344CB8AC3E}">
        <p14:creationId xmlns:p14="http://schemas.microsoft.com/office/powerpoint/2010/main" val="327221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back to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a change to the class</a:t>
            </a:r>
          </a:p>
          <a:p>
            <a:r>
              <a:rPr lang="en-US" dirty="0"/>
              <a:t>&gt;Git restore .</a:t>
            </a:r>
          </a:p>
          <a:p>
            <a:endParaRPr lang="en-US" dirty="0"/>
          </a:p>
          <a:p>
            <a:r>
              <a:rPr lang="en-US" dirty="0"/>
              <a:t>Now the change is removed.</a:t>
            </a:r>
          </a:p>
          <a:p>
            <a:r>
              <a:rPr lang="en-US" dirty="0"/>
              <a:t>Do another change, stage the change</a:t>
            </a:r>
          </a:p>
          <a:p>
            <a:r>
              <a:rPr lang="en-US" dirty="0"/>
              <a:t>&gt;Git restore .</a:t>
            </a:r>
          </a:p>
          <a:p>
            <a:r>
              <a:rPr lang="en-US" dirty="0"/>
              <a:t>Nothing seems to change, right ?</a:t>
            </a:r>
          </a:p>
          <a:p>
            <a:endParaRPr lang="en-US" dirty="0"/>
          </a:p>
          <a:p>
            <a:r>
              <a:rPr lang="en-US" b="1" dirty="0" err="1"/>
              <a:t>Git</a:t>
            </a:r>
            <a:r>
              <a:rPr lang="en-US" b="1" dirty="0"/>
              <a:t> checkout affects the working tree!  Not the index!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426540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undo if staged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staged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reset –hard    // cleans both index and working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228058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17D1-61CB-41D4-9513-FE27C75A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reset  - moving your HEAD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965B-D755-4792-A282-FDA1F328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https://git-scm.com/book/en/v2/Git-Tools-Reset-Demystified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F1980-2CD0-4B44-B4F0-57ED2C05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0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DF01-0B75-45DB-A4B7-4EA1905B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file moving through versions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12DA-414B-4A86-AF9D-A793DAC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744080-0546-42A3-920E-B3544C5F37CF}"/>
              </a:ext>
            </a:extLst>
          </p:cNvPr>
          <p:cNvSpPr/>
          <p:nvPr/>
        </p:nvSpPr>
        <p:spPr>
          <a:xfrm>
            <a:off x="1509823" y="2727251"/>
            <a:ext cx="2711303" cy="14034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006FFC-A899-46E4-95E1-ED48D0D3BBCF}"/>
              </a:ext>
            </a:extLst>
          </p:cNvPr>
          <p:cNvSpPr/>
          <p:nvPr/>
        </p:nvSpPr>
        <p:spPr>
          <a:xfrm>
            <a:off x="5543106" y="2727251"/>
            <a:ext cx="2711303" cy="140349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419C5C8-6050-4660-98AC-17E35BD3225B}"/>
              </a:ext>
            </a:extLst>
          </p:cNvPr>
          <p:cNvSpPr/>
          <p:nvPr/>
        </p:nvSpPr>
        <p:spPr>
          <a:xfrm>
            <a:off x="4221126" y="3264195"/>
            <a:ext cx="1321980" cy="36512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3597-F500-4D04-A172-CAAAACEB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77AF4-D0EF-4956-A5B0-47CBD54E64B0}"/>
              </a:ext>
            </a:extLst>
          </p:cNvPr>
          <p:cNvSpPr/>
          <p:nvPr/>
        </p:nvSpPr>
        <p:spPr>
          <a:xfrm>
            <a:off x="2360428" y="967563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3C43D7-337A-45EB-9A21-0DCD2E30E6F8}"/>
              </a:ext>
            </a:extLst>
          </p:cNvPr>
          <p:cNvSpPr/>
          <p:nvPr/>
        </p:nvSpPr>
        <p:spPr>
          <a:xfrm>
            <a:off x="2360428" y="4665921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7E2C7B-5F4E-463B-A0F9-3BB6937B7094}"/>
              </a:ext>
            </a:extLst>
          </p:cNvPr>
          <p:cNvSpPr/>
          <p:nvPr/>
        </p:nvSpPr>
        <p:spPr>
          <a:xfrm>
            <a:off x="2360428" y="2814084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7F74F-8DE6-4034-8575-0244232F9ADF}"/>
              </a:ext>
            </a:extLst>
          </p:cNvPr>
          <p:cNvSpPr txBox="1"/>
          <p:nvPr/>
        </p:nvSpPr>
        <p:spPr>
          <a:xfrm>
            <a:off x="552893" y="1467293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D991E-5A23-4ED1-80DC-1964CBA0FD32}"/>
              </a:ext>
            </a:extLst>
          </p:cNvPr>
          <p:cNvSpPr txBox="1"/>
          <p:nvPr/>
        </p:nvSpPr>
        <p:spPr>
          <a:xfrm>
            <a:off x="552892" y="3400278"/>
            <a:ext cx="1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Index/Stage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C4425-EEBE-4AE8-B30C-0E6977AF0A67}"/>
              </a:ext>
            </a:extLst>
          </p:cNvPr>
          <p:cNvSpPr txBox="1"/>
          <p:nvPr/>
        </p:nvSpPr>
        <p:spPr>
          <a:xfrm>
            <a:off x="552892" y="5252115"/>
            <a:ext cx="1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EDE32C-EEF0-4489-B52A-4443BC1E775F}"/>
              </a:ext>
            </a:extLst>
          </p:cNvPr>
          <p:cNvSpPr/>
          <p:nvPr/>
        </p:nvSpPr>
        <p:spPr>
          <a:xfrm>
            <a:off x="8392633" y="967563"/>
            <a:ext cx="2477386" cy="1541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DA5D58-C1A4-44FC-849C-2C07EEAF80DF}"/>
              </a:ext>
            </a:extLst>
          </p:cNvPr>
          <p:cNvSpPr/>
          <p:nvPr/>
        </p:nvSpPr>
        <p:spPr>
          <a:xfrm>
            <a:off x="8392633" y="4665921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3A2BDE-702E-48A9-BBD2-3313A44FB5D3}"/>
              </a:ext>
            </a:extLst>
          </p:cNvPr>
          <p:cNvSpPr/>
          <p:nvPr/>
        </p:nvSpPr>
        <p:spPr>
          <a:xfrm>
            <a:off x="8392633" y="2814084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8B80C-556C-482F-B440-BE8D4DA5E7C6}"/>
              </a:ext>
            </a:extLst>
          </p:cNvPr>
          <p:cNvSpPr txBox="1"/>
          <p:nvPr/>
        </p:nvSpPr>
        <p:spPr>
          <a:xfrm>
            <a:off x="5837274" y="3009014"/>
            <a:ext cx="1743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--soft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ECDD7-E1E1-4594-A5AF-6369D2807399}"/>
              </a:ext>
            </a:extLst>
          </p:cNvPr>
          <p:cNvSpPr txBox="1"/>
          <p:nvPr/>
        </p:nvSpPr>
        <p:spPr>
          <a:xfrm>
            <a:off x="3926958" y="207269"/>
            <a:ext cx="398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Git reset</a:t>
            </a:r>
          </a:p>
        </p:txBody>
      </p:sp>
    </p:spTree>
    <p:extLst>
      <p:ext uri="{BB962C8B-B14F-4D97-AF65-F5344CB8AC3E}">
        <p14:creationId xmlns:p14="http://schemas.microsoft.com/office/powerpoint/2010/main" val="376143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3597-F500-4D04-A172-CAAAACEB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77AF4-D0EF-4956-A5B0-47CBD54E64B0}"/>
              </a:ext>
            </a:extLst>
          </p:cNvPr>
          <p:cNvSpPr/>
          <p:nvPr/>
        </p:nvSpPr>
        <p:spPr>
          <a:xfrm>
            <a:off x="2360428" y="967563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3C43D7-337A-45EB-9A21-0DCD2E30E6F8}"/>
              </a:ext>
            </a:extLst>
          </p:cNvPr>
          <p:cNvSpPr/>
          <p:nvPr/>
        </p:nvSpPr>
        <p:spPr>
          <a:xfrm>
            <a:off x="2360428" y="4665921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7E2C7B-5F4E-463B-A0F9-3BB6937B7094}"/>
              </a:ext>
            </a:extLst>
          </p:cNvPr>
          <p:cNvSpPr/>
          <p:nvPr/>
        </p:nvSpPr>
        <p:spPr>
          <a:xfrm>
            <a:off x="2360428" y="2814084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7F74F-8DE6-4034-8575-0244232F9ADF}"/>
              </a:ext>
            </a:extLst>
          </p:cNvPr>
          <p:cNvSpPr txBox="1"/>
          <p:nvPr/>
        </p:nvSpPr>
        <p:spPr>
          <a:xfrm>
            <a:off x="552893" y="1467293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D991E-5A23-4ED1-80DC-1964CBA0FD32}"/>
              </a:ext>
            </a:extLst>
          </p:cNvPr>
          <p:cNvSpPr txBox="1"/>
          <p:nvPr/>
        </p:nvSpPr>
        <p:spPr>
          <a:xfrm>
            <a:off x="552892" y="3400278"/>
            <a:ext cx="1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Index/Stage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C4425-EEBE-4AE8-B30C-0E6977AF0A67}"/>
              </a:ext>
            </a:extLst>
          </p:cNvPr>
          <p:cNvSpPr txBox="1"/>
          <p:nvPr/>
        </p:nvSpPr>
        <p:spPr>
          <a:xfrm>
            <a:off x="552892" y="5252115"/>
            <a:ext cx="1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EDE32C-EEF0-4489-B52A-4443BC1E775F}"/>
              </a:ext>
            </a:extLst>
          </p:cNvPr>
          <p:cNvSpPr/>
          <p:nvPr/>
        </p:nvSpPr>
        <p:spPr>
          <a:xfrm>
            <a:off x="8392633" y="967563"/>
            <a:ext cx="2477386" cy="1541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DA5D58-C1A4-44FC-849C-2C07EEAF80DF}"/>
              </a:ext>
            </a:extLst>
          </p:cNvPr>
          <p:cNvSpPr/>
          <p:nvPr/>
        </p:nvSpPr>
        <p:spPr>
          <a:xfrm>
            <a:off x="8392633" y="4665921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3A2BDE-702E-48A9-BBD2-3313A44FB5D3}"/>
              </a:ext>
            </a:extLst>
          </p:cNvPr>
          <p:cNvSpPr/>
          <p:nvPr/>
        </p:nvSpPr>
        <p:spPr>
          <a:xfrm>
            <a:off x="8392633" y="2814084"/>
            <a:ext cx="2477386" cy="1541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8B80C-556C-482F-B440-BE8D4DA5E7C6}"/>
              </a:ext>
            </a:extLst>
          </p:cNvPr>
          <p:cNvSpPr txBox="1"/>
          <p:nvPr/>
        </p:nvSpPr>
        <p:spPr>
          <a:xfrm>
            <a:off x="5613991" y="3009014"/>
            <a:ext cx="2300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--mixed</a:t>
            </a:r>
          </a:p>
          <a:p>
            <a:r>
              <a:rPr lang="en-US" sz="4400" b="1" dirty="0"/>
              <a:t>(Default)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ECDD7-E1E1-4594-A5AF-6369D2807399}"/>
              </a:ext>
            </a:extLst>
          </p:cNvPr>
          <p:cNvSpPr txBox="1"/>
          <p:nvPr/>
        </p:nvSpPr>
        <p:spPr>
          <a:xfrm>
            <a:off x="3926958" y="207269"/>
            <a:ext cx="398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Git reset</a:t>
            </a:r>
          </a:p>
        </p:txBody>
      </p:sp>
    </p:spTree>
    <p:extLst>
      <p:ext uri="{BB962C8B-B14F-4D97-AF65-F5344CB8AC3E}">
        <p14:creationId xmlns:p14="http://schemas.microsoft.com/office/powerpoint/2010/main" val="231153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3597-F500-4D04-A172-CAAAACEB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77AF4-D0EF-4956-A5B0-47CBD54E64B0}"/>
              </a:ext>
            </a:extLst>
          </p:cNvPr>
          <p:cNvSpPr/>
          <p:nvPr/>
        </p:nvSpPr>
        <p:spPr>
          <a:xfrm>
            <a:off x="2360428" y="967563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3C43D7-337A-45EB-9A21-0DCD2E30E6F8}"/>
              </a:ext>
            </a:extLst>
          </p:cNvPr>
          <p:cNvSpPr/>
          <p:nvPr/>
        </p:nvSpPr>
        <p:spPr>
          <a:xfrm>
            <a:off x="2360428" y="4665921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7E2C7B-5F4E-463B-A0F9-3BB6937B7094}"/>
              </a:ext>
            </a:extLst>
          </p:cNvPr>
          <p:cNvSpPr/>
          <p:nvPr/>
        </p:nvSpPr>
        <p:spPr>
          <a:xfrm>
            <a:off x="2360428" y="2814084"/>
            <a:ext cx="2477386" cy="1541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V2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7F74F-8DE6-4034-8575-0244232F9ADF}"/>
              </a:ext>
            </a:extLst>
          </p:cNvPr>
          <p:cNvSpPr txBox="1"/>
          <p:nvPr/>
        </p:nvSpPr>
        <p:spPr>
          <a:xfrm>
            <a:off x="552893" y="1467293"/>
            <a:ext cx="12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D991E-5A23-4ED1-80DC-1964CBA0FD32}"/>
              </a:ext>
            </a:extLst>
          </p:cNvPr>
          <p:cNvSpPr txBox="1"/>
          <p:nvPr/>
        </p:nvSpPr>
        <p:spPr>
          <a:xfrm>
            <a:off x="552892" y="3400278"/>
            <a:ext cx="1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Index/Stage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C4425-EEBE-4AE8-B30C-0E6977AF0A67}"/>
              </a:ext>
            </a:extLst>
          </p:cNvPr>
          <p:cNvSpPr txBox="1"/>
          <p:nvPr/>
        </p:nvSpPr>
        <p:spPr>
          <a:xfrm>
            <a:off x="552892" y="5252115"/>
            <a:ext cx="14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EDE32C-EEF0-4489-B52A-4443BC1E775F}"/>
              </a:ext>
            </a:extLst>
          </p:cNvPr>
          <p:cNvSpPr/>
          <p:nvPr/>
        </p:nvSpPr>
        <p:spPr>
          <a:xfrm>
            <a:off x="8392633" y="967563"/>
            <a:ext cx="2477386" cy="1541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DA5D58-C1A4-44FC-849C-2C07EEAF80DF}"/>
              </a:ext>
            </a:extLst>
          </p:cNvPr>
          <p:cNvSpPr/>
          <p:nvPr/>
        </p:nvSpPr>
        <p:spPr>
          <a:xfrm>
            <a:off x="8392633" y="4665921"/>
            <a:ext cx="2477386" cy="1541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3A2BDE-702E-48A9-BBD2-3313A44FB5D3}"/>
              </a:ext>
            </a:extLst>
          </p:cNvPr>
          <p:cNvSpPr/>
          <p:nvPr/>
        </p:nvSpPr>
        <p:spPr>
          <a:xfrm>
            <a:off x="8392633" y="2814084"/>
            <a:ext cx="2477386" cy="1541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8B80C-556C-482F-B440-BE8D4DA5E7C6}"/>
              </a:ext>
            </a:extLst>
          </p:cNvPr>
          <p:cNvSpPr txBox="1"/>
          <p:nvPr/>
        </p:nvSpPr>
        <p:spPr>
          <a:xfrm>
            <a:off x="5454501" y="3009014"/>
            <a:ext cx="2296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--hard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ECDD7-E1E1-4594-A5AF-6369D2807399}"/>
              </a:ext>
            </a:extLst>
          </p:cNvPr>
          <p:cNvSpPr txBox="1"/>
          <p:nvPr/>
        </p:nvSpPr>
        <p:spPr>
          <a:xfrm>
            <a:off x="3926958" y="207269"/>
            <a:ext cx="3987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Git reset</a:t>
            </a:r>
          </a:p>
        </p:txBody>
      </p:sp>
    </p:spTree>
    <p:extLst>
      <p:ext uri="{BB962C8B-B14F-4D97-AF65-F5344CB8AC3E}">
        <p14:creationId xmlns:p14="http://schemas.microsoft.com/office/powerpoint/2010/main" val="231066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tree movements visualized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65385" y="1863970"/>
            <a:ext cx="10283962" cy="996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History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65385" y="3033713"/>
            <a:ext cx="10283962" cy="996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Stage/Index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65385" y="4203456"/>
            <a:ext cx="10283962" cy="996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Working directory</a:t>
            </a:r>
          </a:p>
        </p:txBody>
      </p:sp>
      <p:sp>
        <p:nvSpPr>
          <p:cNvPr id="9" name="Down Arrow 8"/>
          <p:cNvSpPr/>
          <p:nvPr/>
        </p:nvSpPr>
        <p:spPr>
          <a:xfrm>
            <a:off x="7532397" y="2192617"/>
            <a:ext cx="304800" cy="36634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42" y="6006601"/>
            <a:ext cx="569110" cy="984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53254" y="5188533"/>
            <a:ext cx="191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reset –hard …..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568494" y="2198442"/>
            <a:ext cx="304800" cy="254506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20894" y="4203455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reset (--mixed) …..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9577754" y="2192617"/>
            <a:ext cx="304800" cy="11778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72416" y="3121751"/>
            <a:ext cx="18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reset --soft …..</a:t>
            </a:r>
          </a:p>
        </p:txBody>
      </p:sp>
      <p:sp>
        <p:nvSpPr>
          <p:cNvPr id="16" name="Up Arrow 15"/>
          <p:cNvSpPr/>
          <p:nvPr/>
        </p:nvSpPr>
        <p:spPr>
          <a:xfrm>
            <a:off x="3931653" y="3414817"/>
            <a:ext cx="293077" cy="12307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93618" y="422661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add …</a:t>
            </a:r>
          </a:p>
        </p:txBody>
      </p:sp>
      <p:sp>
        <p:nvSpPr>
          <p:cNvPr id="18" name="Up Arrow 17"/>
          <p:cNvSpPr/>
          <p:nvPr/>
        </p:nvSpPr>
        <p:spPr>
          <a:xfrm>
            <a:off x="4694532" y="2245074"/>
            <a:ext cx="293077" cy="123071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18443" y="3001089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 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6114523" y="2198442"/>
            <a:ext cx="304800" cy="254506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66923" y="3347277"/>
            <a:ext cx="136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checkout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183830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a master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68099"/>
          </a:xfrm>
        </p:spPr>
        <p:txBody>
          <a:bodyPr>
            <a:norm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Remote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42587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</a:t>
            </a:r>
            <a:r>
              <a:rPr lang="en-US" dirty="0" err="1"/>
              <a:t>hickup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1:</a:t>
            </a:r>
          </a:p>
          <a:p>
            <a:pPr lvl="1"/>
            <a:r>
              <a:rPr lang="en-US" dirty="0"/>
              <a:t>Add a new class (Don’t commit)</a:t>
            </a:r>
          </a:p>
          <a:p>
            <a:pPr lvl="1"/>
            <a:r>
              <a:rPr lang="en-US" dirty="0"/>
              <a:t>Create a new branch</a:t>
            </a:r>
          </a:p>
          <a:p>
            <a:r>
              <a:rPr lang="en-US" i="1" dirty="0"/>
              <a:t>Notice:  You can easily switch to the new branch and back and forth to master </a:t>
            </a:r>
          </a:p>
          <a:p>
            <a:r>
              <a:rPr lang="en-US" dirty="0"/>
              <a:t>Change 2:</a:t>
            </a:r>
          </a:p>
          <a:p>
            <a:pPr lvl="1"/>
            <a:r>
              <a:rPr lang="en-US" dirty="0"/>
              <a:t>Do a change in existing class1</a:t>
            </a:r>
          </a:p>
          <a:p>
            <a:pPr lvl="1"/>
            <a:r>
              <a:rPr lang="en-US" dirty="0"/>
              <a:t>Switch branch:  You may get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58" y="4632116"/>
            <a:ext cx="3504762" cy="5714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293783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a mess like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Change 2:  </a:t>
            </a:r>
          </a:p>
          <a:p>
            <a:pPr marL="914400" lvl="1" indent="-457200">
              <a:buAutoNum type="alphaLcParenR"/>
            </a:pPr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reset –hard</a:t>
            </a:r>
          </a:p>
          <a:p>
            <a:pPr marL="1828800" lvl="3" indent="-457200">
              <a:buAutoNum type="alphaLcParenR"/>
            </a:pPr>
            <a:r>
              <a:rPr lang="en-US" dirty="0"/>
              <a:t>I loose the changes to exiting class, but the new class exist</a:t>
            </a:r>
          </a:p>
          <a:p>
            <a:pPr marL="457200" indent="-457200">
              <a:buAutoNum type="alphaLcParenR"/>
            </a:pPr>
            <a:r>
              <a:rPr lang="en-US" dirty="0"/>
              <a:t>After this reset, we can switch branch and commit the new class.</a:t>
            </a:r>
          </a:p>
          <a:p>
            <a:pPr marL="457200" indent="-457200">
              <a:buAutoNum type="alphaLcParenR"/>
            </a:pPr>
            <a:endParaRPr lang="en-US" dirty="0"/>
          </a:p>
          <a:p>
            <a:pPr marL="457200" indent="-457200">
              <a:buAutoNum type="alphaLcParenR"/>
            </a:pPr>
            <a:r>
              <a:rPr lang="en-US" dirty="0"/>
              <a:t>If I Want to keep the first change, I must commit that file alone in master, or I can stash it.</a:t>
            </a:r>
          </a:p>
          <a:p>
            <a:pPr marL="914400" lvl="1" indent="-457200">
              <a:buAutoNum type="alphaLcParenR"/>
            </a:pPr>
            <a:r>
              <a:rPr lang="en-US" dirty="0"/>
              <a:t>This file is not tracked</a:t>
            </a:r>
          </a:p>
          <a:p>
            <a:pPr marL="914400" lvl="1" indent="-457200">
              <a:buAutoNum type="alphaLcParenR"/>
            </a:pPr>
            <a:r>
              <a:rPr lang="en-US" dirty="0"/>
              <a:t>&gt; </a:t>
            </a:r>
            <a:r>
              <a:rPr lang="en-US" dirty="0" err="1"/>
              <a:t>git</a:t>
            </a:r>
            <a:r>
              <a:rPr lang="en-US" dirty="0"/>
              <a:t> add filename</a:t>
            </a:r>
          </a:p>
          <a:p>
            <a:pPr marL="914400" lvl="1" indent="-457200">
              <a:buAutoNum type="alphaLcParenR"/>
            </a:pPr>
            <a:r>
              <a:rPr lang="en-US" dirty="0"/>
              <a:t>&gt; </a:t>
            </a:r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Notice: Commit on </a:t>
            </a:r>
            <a:r>
              <a:rPr lang="en-US" dirty="0" err="1"/>
              <a:t>cmd</a:t>
            </a:r>
            <a:r>
              <a:rPr lang="en-US" dirty="0"/>
              <a:t> line only commits what is in the index, Commit in VS stages AND commits.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88002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remove the added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only untracked files left</a:t>
            </a:r>
          </a:p>
          <a:p>
            <a:pPr lvl="1"/>
            <a:r>
              <a:rPr lang="en-US" dirty="0"/>
              <a:t>VS may show it as Included, and nothing in Untracked, but ‘</a:t>
            </a:r>
            <a:r>
              <a:rPr lang="en-US" dirty="0" err="1"/>
              <a:t>git</a:t>
            </a:r>
            <a:r>
              <a:rPr lang="en-US" dirty="0"/>
              <a:t> status’ will show the truth</a:t>
            </a:r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clean –f</a:t>
            </a:r>
          </a:p>
          <a:p>
            <a:endParaRPr lang="en-US" dirty="0"/>
          </a:p>
          <a:p>
            <a:r>
              <a:rPr lang="en-US" dirty="0"/>
              <a:t>This will remove the last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2074539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reset   (undo things)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Undo from staging:  (After add, before commit)</a:t>
            </a:r>
          </a:p>
          <a:p>
            <a:r>
              <a:rPr lang="en-US" dirty="0" err="1"/>
              <a:t>Git</a:t>
            </a:r>
            <a:r>
              <a:rPr lang="en-US" dirty="0"/>
              <a:t> reset HEAD &lt;filename&gt;</a:t>
            </a:r>
          </a:p>
          <a:p>
            <a:r>
              <a:rPr lang="en-US" dirty="0"/>
              <a:t>Undo things in working folder</a:t>
            </a:r>
          </a:p>
          <a:p>
            <a:r>
              <a:rPr lang="en-US" dirty="0" err="1"/>
              <a:t>Git</a:t>
            </a:r>
            <a:r>
              <a:rPr lang="en-US" dirty="0"/>
              <a:t> checkout .  (all)</a:t>
            </a:r>
          </a:p>
          <a:p>
            <a:r>
              <a:rPr lang="en-US" dirty="0" err="1"/>
              <a:t>Git</a:t>
            </a:r>
            <a:r>
              <a:rPr lang="en-US" dirty="0"/>
              <a:t> checkout --  &lt;filename&gt;</a:t>
            </a:r>
          </a:p>
          <a:p>
            <a:r>
              <a:rPr lang="en-US" dirty="0"/>
              <a:t>Undo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http://git-scm.com/docs/git-reset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343244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committed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Locally, both commit and working tree</a:t>
            </a:r>
          </a:p>
          <a:p>
            <a:r>
              <a:rPr lang="en-US" dirty="0" err="1"/>
              <a:t>Git</a:t>
            </a:r>
            <a:r>
              <a:rPr lang="en-US" dirty="0"/>
              <a:t> reset –hard HEAD</a:t>
            </a:r>
          </a:p>
          <a:p>
            <a:endParaRPr lang="en-US" dirty="0"/>
          </a:p>
          <a:p>
            <a:r>
              <a:rPr lang="en-US" dirty="0"/>
              <a:t>Remote:</a:t>
            </a:r>
          </a:p>
          <a:p>
            <a:r>
              <a:rPr lang="en-US" dirty="0" err="1"/>
              <a:t>Git</a:t>
            </a:r>
            <a:r>
              <a:rPr lang="en-US"/>
              <a:t> revert  HEAD~1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https://www.atlassian.com/git/tutorial/undoing-changes#!revert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319935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more usable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Notedpad</a:t>
            </a:r>
            <a:r>
              <a:rPr lang="en-US" dirty="0"/>
              <a:t>++ </a:t>
            </a:r>
          </a:p>
          <a:p>
            <a:pPr lvl="1"/>
            <a:r>
              <a:rPr lang="en-US" dirty="0">
                <a:hlinkClick r:id="rId2"/>
              </a:rPr>
              <a:t>http://notepad-plus-plus.org/download/v6.6.2.html</a:t>
            </a:r>
            <a:r>
              <a:rPr lang="en-US" dirty="0"/>
              <a:t>  </a:t>
            </a:r>
          </a:p>
          <a:p>
            <a:pPr lvl="1"/>
            <a:endParaRPr lang="en-US" dirty="0"/>
          </a:p>
          <a:p>
            <a:r>
              <a:rPr lang="en-US" dirty="0"/>
              <a:t>Edit .</a:t>
            </a:r>
            <a:r>
              <a:rPr lang="en-US" dirty="0" err="1"/>
              <a:t>gitconfig</a:t>
            </a:r>
            <a:r>
              <a:rPr lang="en-US" dirty="0"/>
              <a:t>  at c:\users\(yourusername)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[core]	</a:t>
            </a:r>
          </a:p>
          <a:p>
            <a:pPr marL="457200" lvl="1" indent="0">
              <a:buNone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autocrlf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 true	</a:t>
            </a:r>
          </a:p>
          <a:p>
            <a:pPr marL="457200" lvl="1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editor = 'C:/Program Files (x86)/Notepad++/notepad++.exe'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1727178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after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revert the change</a:t>
            </a:r>
          </a:p>
          <a:p>
            <a:endParaRPr lang="en-US" dirty="0"/>
          </a:p>
          <a:p>
            <a:r>
              <a:rPr lang="en-US" dirty="0"/>
              <a:t>Do a change to your file</a:t>
            </a:r>
          </a:p>
          <a:p>
            <a:r>
              <a:rPr lang="en-US" dirty="0"/>
              <a:t>Commit  (you may or may not push)</a:t>
            </a:r>
          </a:p>
          <a:p>
            <a:endParaRPr lang="en-US" dirty="0"/>
          </a:p>
          <a:p>
            <a:r>
              <a:rPr lang="en-US" dirty="0"/>
              <a:t>Think hard, and regret what you did ……….</a:t>
            </a:r>
          </a:p>
          <a:p>
            <a:endParaRPr lang="en-US" dirty="0"/>
          </a:p>
          <a:p>
            <a:r>
              <a:rPr lang="en-US" dirty="0"/>
              <a:t>&gt;Git revert HEAD  --no-edit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3865159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Reset versus Revert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52900" y="2238375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2812" y="2226866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050" y="2226866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-B</a:t>
            </a:r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 flipV="1">
            <a:off x="5257800" y="2498329"/>
            <a:ext cx="405012" cy="1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810375" y="2509837"/>
            <a:ext cx="405012" cy="1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7275" y="2324100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50182" y="22383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45657" y="3618767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62812" y="3600557"/>
            <a:ext cx="1104900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5257800" y="3872020"/>
            <a:ext cx="405012" cy="1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62812" y="3381375"/>
            <a:ext cx="985638" cy="1038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782074" y="3340495"/>
            <a:ext cx="785812" cy="10991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2881" y="368735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860" y="361876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338390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committed and now I regret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Change a method, and commit the change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271786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 have committed and now I regret that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want to trash it, that code was awful!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reset –hard HEAD~1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wasn’t finished, I want to add more to the same commit, but keep the changes, just undo my commit.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reset HEAD~1   (aka </a:t>
            </a:r>
            <a:r>
              <a:rPr lang="en-US" dirty="0" err="1"/>
              <a:t>git</a:t>
            </a:r>
            <a:r>
              <a:rPr lang="en-US" dirty="0"/>
              <a:t> reset –mixed ……)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Same as 2, but I will keep it staged, just going to add some more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reset –soft HEAD~1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425839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837F6C-6DC6-4845-8E81-7F9991F9944E}"/>
              </a:ext>
            </a:extLst>
          </p:cNvPr>
          <p:cNvSpPr/>
          <p:nvPr/>
        </p:nvSpPr>
        <p:spPr>
          <a:xfrm>
            <a:off x="2664228" y="2984269"/>
            <a:ext cx="7057505" cy="2130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Git repo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19CB7-70AF-4E2A-8049-5DB5992E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 recap of Git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69A39-95ED-4265-8474-45A6D8B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5F6202-2A6F-4919-9F47-83EF6DD85D44}"/>
              </a:ext>
            </a:extLst>
          </p:cNvPr>
          <p:cNvSpPr/>
          <p:nvPr/>
        </p:nvSpPr>
        <p:spPr>
          <a:xfrm>
            <a:off x="3948542" y="5337669"/>
            <a:ext cx="4488873" cy="109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023506-A0C4-4072-870D-4938F614AC26}"/>
              </a:ext>
            </a:extLst>
          </p:cNvPr>
          <p:cNvSpPr/>
          <p:nvPr/>
        </p:nvSpPr>
        <p:spPr>
          <a:xfrm>
            <a:off x="3948545" y="4389119"/>
            <a:ext cx="4488873" cy="665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Index/Staging area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F3A4F4-1973-442A-A7EA-89FABD92BBA3}"/>
              </a:ext>
            </a:extLst>
          </p:cNvPr>
          <p:cNvSpPr/>
          <p:nvPr/>
        </p:nvSpPr>
        <p:spPr>
          <a:xfrm>
            <a:off x="3948543" y="3095538"/>
            <a:ext cx="4488873" cy="109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B737CD-0DE9-49AC-8413-D0E54A60DC79}"/>
              </a:ext>
            </a:extLst>
          </p:cNvPr>
          <p:cNvSpPr/>
          <p:nvPr/>
        </p:nvSpPr>
        <p:spPr>
          <a:xfrm>
            <a:off x="3948542" y="1393985"/>
            <a:ext cx="4488873" cy="109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43010E0F-3C8C-410B-BD5D-5C39DD811192}"/>
              </a:ext>
            </a:extLst>
          </p:cNvPr>
          <p:cNvSpPr/>
          <p:nvPr/>
        </p:nvSpPr>
        <p:spPr>
          <a:xfrm rot="16200000">
            <a:off x="8247501" y="4921958"/>
            <a:ext cx="1664143" cy="8314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D1B84CDD-5027-48CA-AB04-4B8FFF7F82E6}"/>
              </a:ext>
            </a:extLst>
          </p:cNvPr>
          <p:cNvSpPr/>
          <p:nvPr/>
        </p:nvSpPr>
        <p:spPr>
          <a:xfrm rot="16200000">
            <a:off x="8287950" y="3532171"/>
            <a:ext cx="1431169" cy="8314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F1361AA2-FEA6-4EE8-BE14-F51A24864AE4}"/>
              </a:ext>
            </a:extLst>
          </p:cNvPr>
          <p:cNvSpPr/>
          <p:nvPr/>
        </p:nvSpPr>
        <p:spPr>
          <a:xfrm rot="16200000">
            <a:off x="8095425" y="1989986"/>
            <a:ext cx="1664143" cy="8314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D5EC5E-2145-474E-9E07-4C9DB37C2CC8}"/>
              </a:ext>
            </a:extLst>
          </p:cNvPr>
          <p:cNvSpPr txBox="1"/>
          <p:nvPr/>
        </p:nvSpPr>
        <p:spPr>
          <a:xfrm>
            <a:off x="9571321" y="533766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B252F-F02A-4253-A31C-939F3D15A381}"/>
              </a:ext>
            </a:extLst>
          </p:cNvPr>
          <p:cNvSpPr txBox="1"/>
          <p:nvPr/>
        </p:nvSpPr>
        <p:spPr>
          <a:xfrm>
            <a:off x="9569651" y="38650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BA79A-D388-4748-AFDD-AFE1BF0107FD}"/>
              </a:ext>
            </a:extLst>
          </p:cNvPr>
          <p:cNvSpPr txBox="1"/>
          <p:nvPr/>
        </p:nvSpPr>
        <p:spPr>
          <a:xfrm>
            <a:off x="9584059" y="214193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A9E88584-AF60-4688-8717-190C4DDC8DA8}"/>
              </a:ext>
            </a:extLst>
          </p:cNvPr>
          <p:cNvSpPr/>
          <p:nvPr/>
        </p:nvSpPr>
        <p:spPr>
          <a:xfrm>
            <a:off x="3278862" y="1768793"/>
            <a:ext cx="536028" cy="16641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DB35AE3F-17E9-4B05-A955-168177EA14DA}"/>
              </a:ext>
            </a:extLst>
          </p:cNvPr>
          <p:cNvSpPr/>
          <p:nvPr/>
        </p:nvSpPr>
        <p:spPr>
          <a:xfrm>
            <a:off x="3367641" y="3925941"/>
            <a:ext cx="536028" cy="19395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C0BE9-963F-449A-9C74-3DF5F44ED2FE}"/>
              </a:ext>
            </a:extLst>
          </p:cNvPr>
          <p:cNvSpPr txBox="1"/>
          <p:nvPr/>
        </p:nvSpPr>
        <p:spPr>
          <a:xfrm>
            <a:off x="2521723" y="223153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71146-847E-4D72-9BB0-AD4A1046B575}"/>
              </a:ext>
            </a:extLst>
          </p:cNvPr>
          <p:cNvSpPr txBox="1"/>
          <p:nvPr/>
        </p:nvSpPr>
        <p:spPr>
          <a:xfrm>
            <a:off x="2164680" y="502358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781E5-C239-4338-8B93-74864B604DAB}"/>
              </a:ext>
            </a:extLst>
          </p:cNvPr>
          <p:cNvSpPr txBox="1"/>
          <p:nvPr/>
        </p:nvSpPr>
        <p:spPr>
          <a:xfrm>
            <a:off x="748219" y="36948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FCDE5B-4F4B-4F66-9D55-DB223D0A01E7}"/>
              </a:ext>
            </a:extLst>
          </p:cNvPr>
          <p:cNvCxnSpPr/>
          <p:nvPr/>
        </p:nvCxnSpPr>
        <p:spPr>
          <a:xfrm flipV="1">
            <a:off x="1303179" y="2600864"/>
            <a:ext cx="1218544" cy="11516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B2AEF7-E12B-4160-A407-4069D5CA4175}"/>
              </a:ext>
            </a:extLst>
          </p:cNvPr>
          <p:cNvCxnSpPr>
            <a:cxnSpLocks/>
          </p:cNvCxnSpPr>
          <p:nvPr/>
        </p:nvCxnSpPr>
        <p:spPr>
          <a:xfrm>
            <a:off x="1242366" y="3996242"/>
            <a:ext cx="944434" cy="12066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278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merge tool for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section to global 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https://gist.github.com/OsirisTerje/42a913d2920723bc777a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(May need to add paths)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41" y="3295766"/>
            <a:ext cx="9066667" cy="18666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170829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forwarding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Experiment:</a:t>
            </a:r>
          </a:p>
          <a:p>
            <a:r>
              <a:rPr lang="en-US" dirty="0"/>
              <a:t>Ensure origin/master is aligned with master  (do a push)</a:t>
            </a:r>
          </a:p>
          <a:p>
            <a:r>
              <a:rPr lang="en-US" dirty="0"/>
              <a:t>Create a new branch “Dev88”</a:t>
            </a:r>
          </a:p>
          <a:p>
            <a:r>
              <a:rPr lang="en-US" dirty="0"/>
              <a:t>Change the </a:t>
            </a:r>
            <a:r>
              <a:rPr lang="en-US" dirty="0" err="1"/>
              <a:t>DoSomething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dirty="0"/>
              <a:t>The branch tree is now linear, Dev88 is just ahead of master</a:t>
            </a:r>
          </a:p>
          <a:p>
            <a:r>
              <a:rPr lang="en-US" dirty="0"/>
              <a:t>We can now </a:t>
            </a:r>
            <a:r>
              <a:rPr lang="en-US" u="sng" dirty="0"/>
              <a:t>forward merge </a:t>
            </a:r>
            <a:r>
              <a:rPr lang="en-US" dirty="0"/>
              <a:t>master to Dev88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2450942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rebase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master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rebase Dev88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merge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master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Merge Dev88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42" y="2383943"/>
            <a:ext cx="5304762" cy="206666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4149839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merge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3075" cy="4351338"/>
          </a:xfrm>
        </p:spPr>
        <p:txBody>
          <a:bodyPr/>
          <a:lstStyle/>
          <a:p>
            <a:r>
              <a:rPr lang="en-US" dirty="0"/>
              <a:t>Work:</a:t>
            </a:r>
          </a:p>
          <a:p>
            <a:pPr lvl="1"/>
            <a:r>
              <a:rPr lang="en-US" dirty="0"/>
              <a:t>Create and Checkout Branch “Test”</a:t>
            </a:r>
          </a:p>
          <a:p>
            <a:pPr lvl="1"/>
            <a:r>
              <a:rPr lang="en-US" dirty="0"/>
              <a:t>Change Class1</a:t>
            </a:r>
          </a:p>
          <a:p>
            <a:pPr lvl="1"/>
            <a:r>
              <a:rPr lang="en-US" dirty="0"/>
              <a:t>Switch back to Master</a:t>
            </a:r>
          </a:p>
          <a:p>
            <a:pPr lvl="1"/>
            <a:r>
              <a:rPr lang="en-US" dirty="0"/>
              <a:t>Change class1 somewhere else</a:t>
            </a:r>
          </a:p>
          <a:p>
            <a:pPr lvl="1"/>
            <a:r>
              <a:rPr lang="en-US" dirty="0"/>
              <a:t>Merge in branch Test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Watch the </a:t>
            </a:r>
            <a:r>
              <a:rPr lang="en-US" dirty="0" err="1"/>
              <a:t>Sourcetree</a:t>
            </a:r>
            <a:r>
              <a:rPr lang="en-US" dirty="0"/>
              <a:t> log.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41" y="4895958"/>
            <a:ext cx="5266667" cy="17333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72652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clean up the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  </a:t>
            </a:r>
            <a:r>
              <a:rPr lang="en-US" dirty="0" err="1"/>
              <a:t>Git</a:t>
            </a:r>
            <a:r>
              <a:rPr lang="en-US" dirty="0"/>
              <a:t> rebase origin/master</a:t>
            </a:r>
          </a:p>
          <a:p>
            <a:r>
              <a:rPr lang="en-US" i="1" dirty="0"/>
              <a:t>If conflict: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edit the shown </a:t>
            </a:r>
            <a:r>
              <a:rPr lang="en-US" dirty="0" err="1"/>
              <a:t>mergefile</a:t>
            </a:r>
            <a:r>
              <a:rPr lang="en-US" dirty="0"/>
              <a:t> with a lot of &gt;&gt;&gt;&gt;&gt;&gt;&gt;&gt; markers in</a:t>
            </a:r>
          </a:p>
          <a:p>
            <a:pPr lvl="1"/>
            <a:r>
              <a:rPr lang="en-US" dirty="0"/>
              <a:t>This is NOT your source file !!!!</a:t>
            </a:r>
          </a:p>
          <a:p>
            <a:r>
              <a:rPr lang="en-US" dirty="0"/>
              <a:t>&gt; 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953" y="2235451"/>
            <a:ext cx="6071647" cy="237464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1107489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154" y="131198"/>
            <a:ext cx="4861972" cy="2053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224" y="2466975"/>
            <a:ext cx="5800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rebase –continue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Remove trash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Consider adding .</a:t>
            </a:r>
            <a:r>
              <a:rPr lang="en-US" dirty="0" err="1"/>
              <a:t>orig</a:t>
            </a:r>
            <a:r>
              <a:rPr lang="en-US" dirty="0"/>
              <a:t> to </a:t>
            </a:r>
            <a:r>
              <a:rPr lang="en-US" dirty="0" err="1"/>
              <a:t>gitignore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12" y="2528235"/>
            <a:ext cx="5590476" cy="5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512" y="3395180"/>
            <a:ext cx="3523809" cy="19047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3080161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41" y="2043061"/>
            <a:ext cx="5266667" cy="1733333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897" y="1690688"/>
            <a:ext cx="5361905" cy="21523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5353050" y="2771775"/>
            <a:ext cx="51435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53050" y="2571750"/>
            <a:ext cx="51435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53050" y="2419402"/>
            <a:ext cx="619125" cy="49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353050" y="2238428"/>
            <a:ext cx="51435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y 19"/>
          <p:cNvSpPr/>
          <p:nvPr/>
        </p:nvSpPr>
        <p:spPr>
          <a:xfrm>
            <a:off x="5696614" y="2427413"/>
            <a:ext cx="381000" cy="23103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" y="4391025"/>
            <a:ext cx="10998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merge commit has been eliminated!</a:t>
            </a:r>
          </a:p>
          <a:p>
            <a:r>
              <a:rPr lang="en-US" dirty="0"/>
              <a:t>But Beware:  </a:t>
            </a:r>
          </a:p>
          <a:p>
            <a:r>
              <a:rPr lang="en-US" dirty="0"/>
              <a:t>History has been rewritten !</a:t>
            </a:r>
          </a:p>
          <a:p>
            <a:r>
              <a:rPr lang="en-US" dirty="0"/>
              <a:t>(Don’t do rebasing if you have pushed your commits! But not an issue in this case since we rebase to origin/master)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368767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master or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Preferably work in a </a:t>
            </a:r>
            <a:r>
              <a:rPr lang="en-US" dirty="0" err="1"/>
              <a:t>dev</a:t>
            </a:r>
            <a:r>
              <a:rPr lang="en-US" dirty="0"/>
              <a:t> branch</a:t>
            </a:r>
          </a:p>
          <a:p>
            <a:r>
              <a:rPr lang="en-US" dirty="0"/>
              <a:t>Commit often</a:t>
            </a:r>
          </a:p>
          <a:p>
            <a:r>
              <a:rPr lang="en-US" dirty="0"/>
              <a:t>Merge often</a:t>
            </a:r>
          </a:p>
          <a:p>
            <a:r>
              <a:rPr lang="en-US" dirty="0"/>
              <a:t>Consider doing a rebase origin to get rid of the merge commits</a:t>
            </a:r>
          </a:p>
          <a:p>
            <a:endParaRPr lang="en-US" dirty="0"/>
          </a:p>
          <a:p>
            <a:r>
              <a:rPr lang="en-US" dirty="0"/>
              <a:t>Pull to master, merge over to the </a:t>
            </a:r>
            <a:r>
              <a:rPr lang="en-US" dirty="0" err="1"/>
              <a:t>dev</a:t>
            </a:r>
            <a:r>
              <a:rPr lang="en-US" dirty="0"/>
              <a:t> branch</a:t>
            </a:r>
          </a:p>
          <a:p>
            <a:endParaRPr lang="en-US" dirty="0"/>
          </a:p>
          <a:p>
            <a:r>
              <a:rPr lang="en-US" dirty="0"/>
              <a:t>Alternative:  pull rebase 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194857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with multiple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up 2 persons, on same repo</a:t>
            </a:r>
          </a:p>
          <a:p>
            <a:r>
              <a:rPr lang="en-US" dirty="0"/>
              <a:t>Dev1:</a:t>
            </a:r>
          </a:p>
          <a:p>
            <a:pPr lvl="1"/>
            <a:r>
              <a:rPr lang="en-US" dirty="0"/>
              <a:t>Do a change, commit and push</a:t>
            </a:r>
          </a:p>
          <a:p>
            <a:r>
              <a:rPr lang="en-US" dirty="0"/>
              <a:t>Dev2:</a:t>
            </a:r>
          </a:p>
          <a:p>
            <a:pPr lvl="1"/>
            <a:r>
              <a:rPr lang="en-US" dirty="0"/>
              <a:t>Do own change.   Sees this in </a:t>
            </a:r>
            <a:r>
              <a:rPr lang="en-US" dirty="0" err="1"/>
              <a:t>SourceTree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55" y="4001294"/>
            <a:ext cx="5761905" cy="133333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73118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2 decide on a pull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pull –rebase</a:t>
            </a:r>
          </a:p>
          <a:p>
            <a:r>
              <a:rPr lang="en-US" dirty="0"/>
              <a:t>Patch may or may not fail,  assume it fails:</a:t>
            </a:r>
          </a:p>
          <a:p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endParaRPr lang="en-US" dirty="0"/>
          </a:p>
          <a:p>
            <a:r>
              <a:rPr lang="en-US" dirty="0"/>
              <a:t>Starts the VS merge, resolve the merge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55" y="3816662"/>
            <a:ext cx="8342857" cy="24952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347425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4" y="136525"/>
            <a:ext cx="6530107" cy="646981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 Solidify,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68BFA0-7FDF-432D-9BCB-349F40540D2A}"/>
              </a:ext>
            </a:extLst>
          </p:cNvPr>
          <p:cNvSpPr/>
          <p:nvPr/>
        </p:nvSpPr>
        <p:spPr>
          <a:xfrm>
            <a:off x="7082300" y="920234"/>
            <a:ext cx="423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http://justinhileman.info/article/git-pretty/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40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Sourcetree</a:t>
            </a:r>
            <a:r>
              <a:rPr lang="en-US" dirty="0"/>
              <a:t> before/after “merge” (rebase)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4" y="2141010"/>
            <a:ext cx="5761905" cy="133333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387969" y="3681046"/>
            <a:ext cx="8206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723" y="4497349"/>
            <a:ext cx="5714286" cy="16571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4087709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branches using rebasing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want the merge commits</a:t>
            </a:r>
          </a:p>
          <a:p>
            <a:r>
              <a:rPr lang="en-US" dirty="0"/>
              <a:t>Alt.1:  </a:t>
            </a:r>
          </a:p>
          <a:p>
            <a:pPr lvl="1"/>
            <a:r>
              <a:rPr lang="en-US" dirty="0"/>
              <a:t>Merge the standard way</a:t>
            </a:r>
          </a:p>
          <a:p>
            <a:pPr lvl="1"/>
            <a:r>
              <a:rPr lang="en-US" dirty="0"/>
              <a:t>Use rebase origin/{branch} to get rid of the merge commits</a:t>
            </a:r>
          </a:p>
          <a:p>
            <a:pPr lvl="1"/>
            <a:endParaRPr lang="en-US" dirty="0"/>
          </a:p>
          <a:p>
            <a:r>
              <a:rPr lang="en-US" dirty="0"/>
              <a:t>Alt.2:</a:t>
            </a:r>
          </a:p>
          <a:p>
            <a:pPr lvl="1"/>
            <a:r>
              <a:rPr lang="en-US" dirty="0"/>
              <a:t>“Merge” using rebasing instead</a:t>
            </a:r>
          </a:p>
          <a:p>
            <a:pPr lvl="1"/>
            <a:r>
              <a:rPr lang="en-US" dirty="0"/>
              <a:t>Rebase :  Add changes on top of latest target branch changes.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1831772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 Rebase “merging”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branch</a:t>
            </a:r>
            <a:r>
              <a:rPr lang="nb-NO" dirty="0"/>
              <a:t> </a:t>
            </a:r>
            <a:r>
              <a:rPr lang="nb-NO" dirty="0" err="1"/>
              <a:t>off</a:t>
            </a:r>
            <a:r>
              <a:rPr lang="nb-NO" dirty="0"/>
              <a:t> master, </a:t>
            </a:r>
            <a:r>
              <a:rPr lang="nb-NO" dirty="0" err="1"/>
              <a:t>call</a:t>
            </a:r>
            <a:r>
              <a:rPr lang="nb-NO" dirty="0"/>
              <a:t> it </a:t>
            </a:r>
            <a:r>
              <a:rPr lang="nb-NO" dirty="0" err="1"/>
              <a:t>devX</a:t>
            </a:r>
            <a:endParaRPr lang="nb-NO" dirty="0"/>
          </a:p>
          <a:p>
            <a:r>
              <a:rPr lang="nb-NO" dirty="0"/>
              <a:t>Switch to it</a:t>
            </a:r>
          </a:p>
          <a:p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here</a:t>
            </a:r>
            <a:endParaRPr lang="nb-NO" dirty="0"/>
          </a:p>
          <a:p>
            <a:r>
              <a:rPr lang="nb-NO" dirty="0"/>
              <a:t>Switch to master</a:t>
            </a:r>
          </a:p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</a:t>
            </a:r>
          </a:p>
          <a:p>
            <a:r>
              <a:rPr lang="nb-NO" dirty="0"/>
              <a:t>Forward </a:t>
            </a:r>
            <a:r>
              <a:rPr lang="nb-NO" dirty="0" err="1"/>
              <a:t>merge</a:t>
            </a:r>
            <a:r>
              <a:rPr lang="nb-NO" dirty="0"/>
              <a:t> master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44" y="2756718"/>
            <a:ext cx="4334480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44" y="3615477"/>
            <a:ext cx="5334744" cy="7716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268678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 err="1"/>
              <a:t>Rebase</a:t>
            </a:r>
            <a:r>
              <a:rPr lang="nb-NO" sz="2400" dirty="0"/>
              <a:t> </a:t>
            </a:r>
            <a:r>
              <a:rPr lang="nb-NO" sz="2400" dirty="0" err="1"/>
              <a:t>devX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</a:t>
            </a:r>
            <a:r>
              <a:rPr lang="nb-NO" sz="2400" dirty="0" err="1"/>
              <a:t>top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master</a:t>
            </a:r>
          </a:p>
          <a:p>
            <a:r>
              <a:rPr lang="nb-NO" sz="2400" dirty="0" err="1"/>
              <a:t>Git</a:t>
            </a:r>
            <a:r>
              <a:rPr lang="nb-NO" sz="2400" dirty="0"/>
              <a:t> </a:t>
            </a:r>
            <a:r>
              <a:rPr lang="nb-NO" sz="2400" dirty="0" err="1"/>
              <a:t>checkout</a:t>
            </a:r>
            <a:r>
              <a:rPr lang="nb-NO" sz="2400" dirty="0"/>
              <a:t> dev2   // The </a:t>
            </a:r>
            <a:r>
              <a:rPr lang="nb-NO" sz="2400" dirty="0" err="1"/>
              <a:t>branch</a:t>
            </a:r>
            <a:r>
              <a:rPr lang="nb-NO" sz="2400" dirty="0"/>
              <a:t> </a:t>
            </a:r>
            <a:r>
              <a:rPr lang="nb-NO" sz="2400" dirty="0" err="1"/>
              <a:t>which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be </a:t>
            </a:r>
            <a:r>
              <a:rPr lang="nb-NO" sz="2400" dirty="0" err="1"/>
              <a:t>rebased</a:t>
            </a:r>
            <a:r>
              <a:rPr lang="nb-NO" sz="2400" dirty="0"/>
              <a:t> </a:t>
            </a:r>
            <a:r>
              <a:rPr lang="nb-NO" sz="2400" dirty="0" err="1"/>
              <a:t>on</a:t>
            </a:r>
            <a:r>
              <a:rPr lang="nb-NO" sz="2400" dirty="0"/>
              <a:t> </a:t>
            </a:r>
            <a:r>
              <a:rPr lang="nb-NO" sz="2400" dirty="0" err="1"/>
              <a:t>top</a:t>
            </a:r>
            <a:r>
              <a:rPr lang="nb-NO" sz="2400" dirty="0"/>
              <a:t> </a:t>
            </a:r>
            <a:r>
              <a:rPr lang="nb-NO" sz="2400" dirty="0" err="1"/>
              <a:t>of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next</a:t>
            </a:r>
            <a:r>
              <a:rPr lang="nb-NO" sz="2400" dirty="0"/>
              <a:t> </a:t>
            </a:r>
            <a:r>
              <a:rPr lang="nb-NO" sz="2400" dirty="0" err="1"/>
              <a:t>one</a:t>
            </a:r>
            <a:endParaRPr lang="nb-NO" sz="2400" dirty="0"/>
          </a:p>
          <a:p>
            <a:r>
              <a:rPr lang="nb-NO" sz="2400" dirty="0" err="1"/>
              <a:t>Git</a:t>
            </a:r>
            <a:r>
              <a:rPr lang="nb-NO" sz="2400" dirty="0"/>
              <a:t> </a:t>
            </a:r>
            <a:r>
              <a:rPr lang="nb-NO" sz="2400" dirty="0" err="1"/>
              <a:t>rebase</a:t>
            </a:r>
            <a:r>
              <a:rPr lang="nb-NO" sz="2400" dirty="0"/>
              <a:t> master  //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branch</a:t>
            </a:r>
            <a:r>
              <a:rPr lang="nb-NO" sz="2400" dirty="0"/>
              <a:t> </a:t>
            </a:r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will</a:t>
            </a:r>
            <a:r>
              <a:rPr lang="nb-NO" sz="2400" dirty="0"/>
              <a:t> </a:t>
            </a:r>
            <a:r>
              <a:rPr lang="nb-NO" sz="2400" dirty="0" err="1"/>
              <a:t>rebase</a:t>
            </a:r>
            <a:r>
              <a:rPr lang="nb-NO" sz="2400" dirty="0"/>
              <a:t> </a:t>
            </a:r>
            <a:r>
              <a:rPr lang="nb-NO" sz="2400" dirty="0" err="1"/>
              <a:t>onto</a:t>
            </a:r>
            <a:endParaRPr lang="nb-NO" sz="2400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sz="2400" dirty="0"/>
              <a:t>Forward </a:t>
            </a:r>
            <a:r>
              <a:rPr lang="nb-NO" sz="2400" dirty="0" err="1"/>
              <a:t>merge</a:t>
            </a:r>
            <a:r>
              <a:rPr lang="nb-NO" sz="2400" dirty="0"/>
              <a:t> master </a:t>
            </a:r>
            <a:r>
              <a:rPr lang="nb-NO" sz="2400" dirty="0" err="1"/>
              <a:t>after</a:t>
            </a:r>
            <a:r>
              <a:rPr lang="nb-NO" sz="2400" dirty="0"/>
              <a:t> </a:t>
            </a:r>
            <a:r>
              <a:rPr lang="nb-NO" sz="2400" dirty="0" err="1"/>
              <a:t>this</a:t>
            </a:r>
            <a:r>
              <a:rPr lang="nb-NO" sz="2400" dirty="0"/>
              <a:t>:</a:t>
            </a:r>
          </a:p>
          <a:p>
            <a:r>
              <a:rPr lang="nb-NO" sz="2400" dirty="0"/>
              <a:t> Go to </a:t>
            </a:r>
            <a:r>
              <a:rPr lang="nb-NO" sz="2400" dirty="0" err="1"/>
              <a:t>the</a:t>
            </a:r>
            <a:r>
              <a:rPr lang="nb-NO" sz="2400" dirty="0"/>
              <a:t> "</a:t>
            </a:r>
            <a:r>
              <a:rPr lang="nb-NO" sz="2400" dirty="0" err="1"/>
              <a:t>oldest</a:t>
            </a:r>
            <a:r>
              <a:rPr lang="nb-NO" sz="2400" dirty="0"/>
              <a:t>" </a:t>
            </a:r>
            <a:r>
              <a:rPr lang="nb-NO" sz="2400" dirty="0" err="1"/>
              <a:t>branch</a:t>
            </a:r>
            <a:r>
              <a:rPr lang="nb-NO" sz="2400" dirty="0"/>
              <a:t>, </a:t>
            </a:r>
            <a:r>
              <a:rPr lang="nb-NO" sz="2400" dirty="0" err="1"/>
              <a:t>merge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"</a:t>
            </a:r>
            <a:r>
              <a:rPr lang="nb-NO" sz="2400" dirty="0" err="1"/>
              <a:t>newest</a:t>
            </a:r>
            <a:r>
              <a:rPr lang="nb-NO" sz="2400" dirty="0"/>
              <a:t>" </a:t>
            </a:r>
            <a:r>
              <a:rPr lang="nb-NO" sz="2400" dirty="0" err="1"/>
              <a:t>branch</a:t>
            </a:r>
            <a:r>
              <a:rPr lang="nb-NO" sz="2400" dirty="0"/>
              <a:t> </a:t>
            </a:r>
            <a:r>
              <a:rPr lang="nb-NO" sz="2400" dirty="0" err="1"/>
              <a:t>into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oldest</a:t>
            </a:r>
            <a:endParaRPr lang="nb-NO" sz="2400" dirty="0"/>
          </a:p>
          <a:p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way</a:t>
            </a:r>
            <a:r>
              <a:rPr lang="nb-NO" sz="2400" dirty="0"/>
              <a:t>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oldest</a:t>
            </a:r>
            <a:r>
              <a:rPr lang="nb-NO" sz="2400" dirty="0"/>
              <a:t> is </a:t>
            </a:r>
            <a:r>
              <a:rPr lang="nb-NO" sz="2400" dirty="0" err="1"/>
              <a:t>moved</a:t>
            </a:r>
            <a:r>
              <a:rPr lang="nb-NO" sz="2400" dirty="0"/>
              <a:t> forward to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newest</a:t>
            </a:r>
            <a:r>
              <a:rPr lang="nb-NO" sz="2400" dirty="0"/>
              <a:t>.</a:t>
            </a:r>
          </a:p>
          <a:p>
            <a:r>
              <a:rPr lang="nb-NO" sz="2400" dirty="0" err="1"/>
              <a:t>Git</a:t>
            </a:r>
            <a:r>
              <a:rPr lang="nb-NO" sz="2400" dirty="0"/>
              <a:t> </a:t>
            </a:r>
            <a:r>
              <a:rPr lang="nb-NO" sz="2400" dirty="0" err="1"/>
              <a:t>checkout</a:t>
            </a:r>
            <a:r>
              <a:rPr lang="nb-NO" sz="2400" dirty="0"/>
              <a:t> master,   </a:t>
            </a:r>
            <a:r>
              <a:rPr lang="nb-NO" sz="2400" dirty="0" err="1"/>
              <a:t>git</a:t>
            </a:r>
            <a:r>
              <a:rPr lang="nb-NO" sz="2400" dirty="0"/>
              <a:t> </a:t>
            </a:r>
            <a:r>
              <a:rPr lang="nb-NO" sz="2400" dirty="0" err="1"/>
              <a:t>rebase</a:t>
            </a:r>
            <a:r>
              <a:rPr lang="nb-NO" sz="2400" dirty="0"/>
              <a:t> dev3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13" y="1706487"/>
            <a:ext cx="4648849" cy="971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38" y="2683221"/>
            <a:ext cx="4410691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88" y="5233855"/>
            <a:ext cx="4029637" cy="7240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2567253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– combining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348"/>
            <a:ext cx="10515600" cy="4351338"/>
          </a:xfrm>
        </p:spPr>
        <p:txBody>
          <a:bodyPr/>
          <a:lstStyle/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Create a  new branch ,  Ny10</a:t>
            </a:r>
          </a:p>
          <a:p>
            <a:pPr lvl="1"/>
            <a:r>
              <a:rPr lang="en-US" dirty="0"/>
              <a:t>Make a change, commit</a:t>
            </a:r>
          </a:p>
          <a:p>
            <a:pPr lvl="1"/>
            <a:r>
              <a:rPr lang="en-US" dirty="0"/>
              <a:t>Make another change, commit</a:t>
            </a:r>
          </a:p>
          <a:p>
            <a:r>
              <a:rPr lang="en-US" dirty="0"/>
              <a:t>Checkout master</a:t>
            </a:r>
          </a:p>
          <a:p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merge –squash Ny10</a:t>
            </a:r>
          </a:p>
          <a:p>
            <a:endParaRPr lang="en-US" dirty="0"/>
          </a:p>
          <a:p>
            <a:r>
              <a:rPr lang="en-US" dirty="0"/>
              <a:t>&gt;</a:t>
            </a:r>
            <a:r>
              <a:rPr lang="en-US" dirty="0" err="1"/>
              <a:t>git</a:t>
            </a:r>
            <a:r>
              <a:rPr lang="en-US" dirty="0"/>
              <a:t> commit –</a:t>
            </a:r>
            <a:r>
              <a:rPr lang="en-US" dirty="0" err="1"/>
              <a:t>m”Squashed</a:t>
            </a:r>
            <a:r>
              <a:rPr lang="en-US" dirty="0"/>
              <a:t>…”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67" y="2824563"/>
            <a:ext cx="5533333" cy="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43" y="3859503"/>
            <a:ext cx="5542857" cy="733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67" y="5075395"/>
            <a:ext cx="5504762" cy="80952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135815" y="3511881"/>
            <a:ext cx="446556" cy="252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135815" y="4739496"/>
            <a:ext cx="446556" cy="252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3480653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F393-E59B-449A-9C89-3A0D3A44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Filter-repo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99B6-FC48-462A-8490-5A09C337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E256B-5800-40B2-9321-2AA00607C98C}"/>
              </a:ext>
            </a:extLst>
          </p:cNvPr>
          <p:cNvSpPr/>
          <p:nvPr/>
        </p:nvSpPr>
        <p:spPr>
          <a:xfrm>
            <a:off x="983102" y="1749537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code .git/filter-repo/analysis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A1142-AF7F-4C38-A1CA-8B89DF97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16" y="2225613"/>
            <a:ext cx="8743413" cy="35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5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amend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change     </a:t>
            </a:r>
          </a:p>
          <a:p>
            <a:r>
              <a:rPr lang="en-US" dirty="0"/>
              <a:t>Commit   (DON’T PUSH IT)</a:t>
            </a:r>
          </a:p>
          <a:p>
            <a:r>
              <a:rPr lang="en-US" dirty="0"/>
              <a:t>Do another change</a:t>
            </a:r>
          </a:p>
          <a:p>
            <a:pPr lvl="1"/>
            <a:r>
              <a:rPr lang="en-US" dirty="0"/>
              <a:t>Add files,  change message</a:t>
            </a:r>
          </a:p>
          <a:p>
            <a:endParaRPr lang="en-US" dirty="0"/>
          </a:p>
          <a:p>
            <a:r>
              <a:rPr lang="en-US" dirty="0"/>
              <a:t>This changes local history, and creates orphans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 Solidify, 2020</a:t>
            </a:r>
          </a:p>
        </p:txBody>
      </p:sp>
    </p:spTree>
    <p:extLst>
      <p:ext uri="{BB962C8B-B14F-4D97-AF65-F5344CB8AC3E}">
        <p14:creationId xmlns:p14="http://schemas.microsoft.com/office/powerpoint/2010/main" val="172639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--amend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Amend a commit</a:t>
            </a:r>
          </a:p>
          <a:p>
            <a:pPr lvl="1"/>
            <a:r>
              <a:rPr lang="en-US" dirty="0"/>
              <a:t>Sequentially add commits together to form a single commit</a:t>
            </a:r>
          </a:p>
          <a:p>
            <a:pPr lvl="1"/>
            <a:r>
              <a:rPr lang="en-US" dirty="0"/>
              <a:t>Change the last commit</a:t>
            </a:r>
          </a:p>
          <a:p>
            <a:pPr lvl="2"/>
            <a:r>
              <a:rPr lang="en-US" dirty="0"/>
              <a:t>Content</a:t>
            </a:r>
          </a:p>
          <a:p>
            <a:pPr lvl="2"/>
            <a:r>
              <a:rPr lang="en-US" dirty="0"/>
              <a:t>Commit comment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–amend –</a:t>
            </a:r>
            <a:r>
              <a:rPr lang="en-US" dirty="0" err="1"/>
              <a:t>m”New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57" y="2909994"/>
            <a:ext cx="3314286" cy="17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97" y="4767369"/>
            <a:ext cx="7361905" cy="17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6725" y="4972050"/>
            <a:ext cx="24765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before push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 2020</a:t>
            </a:r>
          </a:p>
        </p:txBody>
      </p:sp>
    </p:spTree>
    <p:extLst>
      <p:ext uri="{BB962C8B-B14F-4D97-AF65-F5344CB8AC3E}">
        <p14:creationId xmlns:p14="http://schemas.microsoft.com/office/powerpoint/2010/main" val="259864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B0C09-F232-4DB7-B861-DB81AC7B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02B06-D5B8-42BC-A406-9F8E1423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3" y="2137893"/>
            <a:ext cx="11313568" cy="18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Locally:</a:t>
            </a:r>
          </a:p>
          <a:p>
            <a:r>
              <a:rPr lang="en-US" dirty="0"/>
              <a:t>Git  branch –d/-D Whatever</a:t>
            </a:r>
          </a:p>
          <a:p>
            <a:pPr lvl="1"/>
            <a:r>
              <a:rPr lang="en-US" dirty="0"/>
              <a:t>Capital D means: Forced, even if it hasn’t been pushed or merged</a:t>
            </a:r>
          </a:p>
          <a:p>
            <a:r>
              <a:rPr lang="en-US" dirty="0"/>
              <a:t>Remote:</a:t>
            </a:r>
          </a:p>
          <a:p>
            <a:r>
              <a:rPr lang="en-US" dirty="0"/>
              <a:t>Git push origin –delete Whatever</a:t>
            </a:r>
          </a:p>
          <a:p>
            <a:endParaRPr lang="en-US" dirty="0"/>
          </a:p>
          <a:p>
            <a:r>
              <a:rPr lang="en-US" dirty="0"/>
              <a:t>Remove local branches no longer on server</a:t>
            </a:r>
          </a:p>
          <a:p>
            <a:pPr lvl="1"/>
            <a:r>
              <a:rPr lang="en-US" dirty="0"/>
              <a:t>Git remote prune origin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Terje Sandstrøm, Solidify 2020</a:t>
            </a:r>
          </a:p>
        </p:txBody>
      </p:sp>
    </p:spTree>
    <p:extLst>
      <p:ext uri="{BB962C8B-B14F-4D97-AF65-F5344CB8AC3E}">
        <p14:creationId xmlns:p14="http://schemas.microsoft.com/office/powerpoint/2010/main" val="372292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026A-361F-472F-97A0-01DF1C78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multiple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E29D-9805-4977-BC13-1A1984B6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for-each-ref –format= '%(</a:t>
            </a:r>
            <a:r>
              <a:rPr lang="en-US" dirty="0" err="1"/>
              <a:t>refname:strip</a:t>
            </a:r>
            <a:r>
              <a:rPr lang="en-US" dirty="0"/>
              <a:t>=2)’ refs/heads/bugs | grep –v master | </a:t>
            </a:r>
            <a:r>
              <a:rPr lang="en-US" dirty="0" err="1"/>
              <a:t>xargs</a:t>
            </a:r>
            <a:r>
              <a:rPr lang="en-US" dirty="0"/>
              <a:t> git branch –d</a:t>
            </a:r>
          </a:p>
          <a:p>
            <a:endParaRPr lang="en-US" dirty="0"/>
          </a:p>
          <a:p>
            <a:r>
              <a:rPr lang="en-US" dirty="0"/>
              <a:t>Alternative</a:t>
            </a:r>
          </a:p>
          <a:p>
            <a:endParaRPr lang="en-US" dirty="0"/>
          </a:p>
          <a:p>
            <a:r>
              <a:rPr lang="en-US" dirty="0"/>
              <a:t>Git branch &lt;</a:t>
            </a:r>
            <a:r>
              <a:rPr lang="en-US" dirty="0" err="1"/>
              <a:t>searchterm</a:t>
            </a:r>
            <a:r>
              <a:rPr lang="en-US" dirty="0"/>
              <a:t>&gt; | </a:t>
            </a:r>
            <a:r>
              <a:rPr lang="en-US" dirty="0" err="1"/>
              <a:t>xargs</a:t>
            </a:r>
            <a:r>
              <a:rPr lang="en-US" dirty="0"/>
              <a:t> git branch -d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2028A-B5CD-46E4-898B-2FB3D7C5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Terje Sandstrøm, Solidify,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13464</TotalTime>
  <Words>1753</Words>
  <Application>Microsoft Office PowerPoint</Application>
  <PresentationFormat>Widescreen</PresentationFormat>
  <Paragraphs>380</Paragraphs>
  <Slides>45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Unicode MS</vt:lpstr>
      <vt:lpstr>Calibri</vt:lpstr>
      <vt:lpstr>Calibri Light</vt:lpstr>
      <vt:lpstr>Consolas</vt:lpstr>
      <vt:lpstr>Wingdings</vt:lpstr>
      <vt:lpstr>Office Theme</vt:lpstr>
      <vt:lpstr>Git CleanUp</vt:lpstr>
      <vt:lpstr>You are a master of</vt:lpstr>
      <vt:lpstr>Short recap of Git structure</vt:lpstr>
      <vt:lpstr>PowerPoint Presentation</vt:lpstr>
      <vt:lpstr>Commit amend</vt:lpstr>
      <vt:lpstr>Commit --amend</vt:lpstr>
      <vt:lpstr>PowerPoint Presentation</vt:lpstr>
      <vt:lpstr>Delete branches</vt:lpstr>
      <vt:lpstr>Delete multiple branches</vt:lpstr>
      <vt:lpstr>I have modified files and want to undo</vt:lpstr>
      <vt:lpstr>Undo last modified files</vt:lpstr>
      <vt:lpstr>Getting things back to start</vt:lpstr>
      <vt:lpstr>How to undo if staged</vt:lpstr>
      <vt:lpstr>Git reset  - moving your HEAD pointer</vt:lpstr>
      <vt:lpstr>A file moving through versions</vt:lpstr>
      <vt:lpstr>PowerPoint Presentation</vt:lpstr>
      <vt:lpstr>PowerPoint Presentation</vt:lpstr>
      <vt:lpstr>PowerPoint Presentation</vt:lpstr>
      <vt:lpstr>Git tree movements visualized</vt:lpstr>
      <vt:lpstr>Visual Studio hickup:</vt:lpstr>
      <vt:lpstr>How to fix a mess like this:</vt:lpstr>
      <vt:lpstr>How to remove the added class</vt:lpstr>
      <vt:lpstr>Git reset   (undo things)</vt:lpstr>
      <vt:lpstr>Undo committed things</vt:lpstr>
      <vt:lpstr>Setting up a more usable editor</vt:lpstr>
      <vt:lpstr>Changing after push</vt:lpstr>
      <vt:lpstr>Reset versus Revert</vt:lpstr>
      <vt:lpstr>I have committed and now I regret that</vt:lpstr>
      <vt:lpstr>I have committed and now I regret that solutions</vt:lpstr>
      <vt:lpstr>Setting up the merge tool for command line</vt:lpstr>
      <vt:lpstr>Fast forwarding merges</vt:lpstr>
      <vt:lpstr>FF</vt:lpstr>
      <vt:lpstr>Cleaning up merge commits</vt:lpstr>
      <vt:lpstr>How to clean up the merges</vt:lpstr>
      <vt:lpstr>PowerPoint Presentation</vt:lpstr>
      <vt:lpstr>The result</vt:lpstr>
      <vt:lpstr>Working in master or branch</vt:lpstr>
      <vt:lpstr>Experiment with multiple developers</vt:lpstr>
      <vt:lpstr>Dev 2 decide on a pull rebase</vt:lpstr>
      <vt:lpstr>Sourcetree before/after “merge” (rebase) </vt:lpstr>
      <vt:lpstr>Merge branches using rebasing</vt:lpstr>
      <vt:lpstr>Experiment:  Rebase “merging”</vt:lpstr>
      <vt:lpstr>PowerPoint Presentation</vt:lpstr>
      <vt:lpstr>Squashing – combining commits</vt:lpstr>
      <vt:lpstr>Filter-repo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Terje Sandstrøm</dc:creator>
  <cp:lastModifiedBy>Terje Sandstrom</cp:lastModifiedBy>
  <cp:revision>84</cp:revision>
  <cp:lastPrinted>2014-05-12T07:29:30Z</cp:lastPrinted>
  <dcterms:created xsi:type="dcterms:W3CDTF">2014-04-02T06:59:30Z</dcterms:created>
  <dcterms:modified xsi:type="dcterms:W3CDTF">2020-05-28T19:46:35Z</dcterms:modified>
</cp:coreProperties>
</file>