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1" r:id="rId6"/>
    <p:sldId id="272" r:id="rId7"/>
    <p:sldId id="269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3" d="100"/>
          <a:sy n="93" d="100"/>
        </p:scale>
        <p:origin x="8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5BE6-B1EA-4CB9-9E55-9BF262F54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27190-C1AE-4819-9397-C36E978D1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F0AB4-5DC5-480B-BA58-6BDCD5EC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081E-2F55-4D1B-BB6B-A60996C592F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BC2F-3559-4F44-82F1-5AEDE6E9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8C707-8051-480E-BDD3-5793C275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C88A-9651-4E46-A844-8585CE7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5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8253-B74C-4089-BBDC-B55E569F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66A3A-E65F-4280-BE22-9F3249BD0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6943C-F0B0-484F-AE11-0CE046F3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081E-2F55-4D1B-BB6B-A60996C592F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B8AFB-01F9-4619-93B6-7032B935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165F8-C938-4ADB-870A-23CC2394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C88A-9651-4E46-A844-8585CE7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590E7-AF98-43FF-BF58-8FEF30740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9EC6C-9D5D-4D9F-B7A2-ECD17E6C4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5770A-5864-4472-AF48-1E546341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081E-2F55-4D1B-BB6B-A60996C592F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35CBB-54A9-41EC-BDC5-B872C326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9EFEE-27B9-4B2D-9F96-40BD5FDD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C88A-9651-4E46-A844-8585CE7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43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" t="8269" r="540" b="8269"/>
          <a:stretch/>
        </p:blipFill>
        <p:spPr>
          <a:xfrm>
            <a:off x="0" y="0"/>
            <a:ext cx="12188952" cy="6856285"/>
          </a:xfrm>
          <a:prstGeom prst="rect">
            <a:avLst/>
          </a:prstGeom>
        </p:spPr>
      </p:pic>
      <p:sp>
        <p:nvSpPr>
          <p:cNvPr id="19" name="Freeform 18"/>
          <p:cNvSpPr>
            <a:spLocks/>
          </p:cNvSpPr>
          <p:nvPr userDrawn="1"/>
        </p:nvSpPr>
        <p:spPr bwMode="auto">
          <a:xfrm flipH="1" flipV="1">
            <a:off x="-1" y="0"/>
            <a:ext cx="8290981" cy="6858000"/>
          </a:xfrm>
          <a:custGeom>
            <a:avLst/>
            <a:gdLst>
              <a:gd name="connsiteX0" fmla="*/ 8290981 w 8290981"/>
              <a:gd name="connsiteY0" fmla="*/ 6858000 h 6858000"/>
              <a:gd name="connsiteX1" fmla="*/ 6839287 w 8290981"/>
              <a:gd name="connsiteY1" fmla="*/ 6858000 h 6858000"/>
              <a:gd name="connsiteX2" fmla="*/ 6723438 w 8290981"/>
              <a:gd name="connsiteY2" fmla="*/ 6858000 h 6858000"/>
              <a:gd name="connsiteX3" fmla="*/ 0 w 8290981"/>
              <a:gd name="connsiteY3" fmla="*/ 6858000 h 6858000"/>
              <a:gd name="connsiteX4" fmla="*/ 1461028 w 8290981"/>
              <a:gd name="connsiteY4" fmla="*/ 0 h 6858000"/>
              <a:gd name="connsiteX5" fmla="*/ 6723438 w 8290981"/>
              <a:gd name="connsiteY5" fmla="*/ 0 h 6858000"/>
              <a:gd name="connsiteX6" fmla="*/ 6839287 w 8290981"/>
              <a:gd name="connsiteY6" fmla="*/ 0 h 6858000"/>
              <a:gd name="connsiteX7" fmla="*/ 8290981 w 8290981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90981" h="6858000">
                <a:moveTo>
                  <a:pt x="8290981" y="6858000"/>
                </a:moveTo>
                <a:lnTo>
                  <a:pt x="6839287" y="6858000"/>
                </a:lnTo>
                <a:lnTo>
                  <a:pt x="6723438" y="6858000"/>
                </a:lnTo>
                <a:lnTo>
                  <a:pt x="0" y="6858000"/>
                </a:lnTo>
                <a:lnTo>
                  <a:pt x="1461028" y="0"/>
                </a:lnTo>
                <a:lnTo>
                  <a:pt x="6723438" y="0"/>
                </a:lnTo>
                <a:lnTo>
                  <a:pt x="6839287" y="0"/>
                </a:lnTo>
                <a:lnTo>
                  <a:pt x="8290981" y="0"/>
                </a:lnTo>
                <a:close/>
              </a:path>
            </a:pathLst>
          </a:custGeom>
          <a:solidFill>
            <a:srgbClr val="5C2D9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66271" y="2205464"/>
            <a:ext cx="8534315" cy="2438400"/>
          </a:xfrm>
          <a:noFill/>
        </p:spPr>
        <p:txBody>
          <a:bodyPr lIns="195067" tIns="121917" rIns="195067" bIns="121917" anchor="t" anchorCtr="0"/>
          <a:lstStyle>
            <a:lvl1pPr>
              <a:defRPr sz="4800" spc="-133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64068" y="3586536"/>
            <a:ext cx="7317317" cy="1057328"/>
          </a:xfrm>
          <a:noFill/>
        </p:spPr>
        <p:txBody>
          <a:bodyPr tIns="146300" bIns="146300">
            <a:noAutofit/>
          </a:bodyPr>
          <a:lstStyle>
            <a:lvl1pPr marL="0" indent="0">
              <a:spcBef>
                <a:spcPts val="0"/>
              </a:spcBef>
              <a:buNone/>
              <a:defRPr sz="2399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988" y="259328"/>
            <a:ext cx="1304123" cy="28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9294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69241" y="1022327"/>
            <a:ext cx="9369016" cy="563458"/>
          </a:xfrm>
          <a:prstGeom prst="rect">
            <a:avLst/>
          </a:prstGeom>
        </p:spPr>
        <p:txBody>
          <a:bodyPr lIns="192024"/>
          <a:lstStyle>
            <a:lvl1pPr marL="0" indent="0">
              <a:buNone/>
              <a:defRPr lang="en-US" sz="2400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lang="en-US" sz="3107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None/>
              <a:defRPr lang="en-US" sz="3107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None/>
              <a:defRPr lang="en-US" sz="3107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None/>
              <a:defRPr lang="en-US" sz="3107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68928" y="286381"/>
            <a:ext cx="10094273" cy="774046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3471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03D9-47A6-4F6B-8669-1300F84C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43CC-8272-4F76-801B-B7FDB2C86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51D52-FEB8-420D-BA07-AB61CC63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081E-2F55-4D1B-BB6B-A60996C592F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0886-10D9-42E6-9EDA-CE654796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29AA4-3C28-4E20-BB89-07A6BCF8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C88A-9651-4E46-A844-8585CE7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1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8FE5-10AE-44C3-9732-243069F7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FA1ED-F5E2-4A3D-ACD8-C068DCFFE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7FCF3-2474-4C4C-898D-74CB093B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081E-2F55-4D1B-BB6B-A60996C592F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ADB65-677F-4875-B6C4-645B62C4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AA24-FFA3-4D40-B4A0-B547D6E5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C88A-9651-4E46-A844-8585CE7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2819-593B-4A28-A4D7-8B785E44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5509-1F1D-4D59-B26A-7F3960B93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E1CC0-F3A7-486E-A88F-08303813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68C76-4F44-4FAE-9CEE-2AE7FBEA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081E-2F55-4D1B-BB6B-A60996C592F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9869E-D007-4F6F-88D1-AF9F263A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D7A7A-06BE-40C4-B8FE-19F8AAA9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C88A-9651-4E46-A844-8585CE7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9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5BE-7277-4BE0-8A98-5F6CFAE9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F959C-80D4-4C69-B8A3-5A9FFDB5C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1CA49-77F3-4667-98D6-D07D640AE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D508F-A0F3-488E-88E3-96C8C6A2D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66F3E-42CE-4E75-81A2-89677C287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B6153-0D40-4E5F-A45E-1588459B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081E-2F55-4D1B-BB6B-A60996C592F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5044F-9C61-445D-8887-512423DC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DB14A-4254-4972-A21D-E444618C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C88A-9651-4E46-A844-8585CE7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728A-D803-44AA-841F-3F6D4F95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F5899-862D-40C7-9B9A-236BF46D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081E-2F55-4D1B-BB6B-A60996C592F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4DCB0-38A1-4F41-959C-CCDE9CA8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46D07-405B-4E84-98DE-228B19A5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C88A-9651-4E46-A844-8585CE7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7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9653F-8889-41F9-A3A1-165E486D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081E-2F55-4D1B-BB6B-A60996C592F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FE9A5-876C-40D9-A415-FEDEEAB5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481F7-1BAA-4AD7-9BC2-3B06F193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C88A-9651-4E46-A844-8585CE7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9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663F-3C27-47E5-A44B-3C4A89FA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B1AA-1A3D-48A2-92D1-59F9C6C6F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1C200-7E2A-47D6-99CC-B406B186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D2E3A-09E6-4CB3-A7B6-E924B01D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081E-2F55-4D1B-BB6B-A60996C592F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6FD47-CB2D-42B3-BE32-397F6983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AA716-9065-4784-B425-7A8FA31F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C88A-9651-4E46-A844-8585CE7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4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A35E-1A00-4B89-9E0E-405F36E1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E14D9-C944-4879-AE7C-12186153D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8A616-835B-4C41-9DB1-F037B4F89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7A1BD-437E-4C38-847D-0DBB7351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081E-2F55-4D1B-BB6B-A60996C592F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59AE1-7897-4A08-925A-C5CDC81E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40885-F1F8-4AB8-986F-CA25E3D1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C88A-9651-4E46-A844-8585CE7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4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EC925-FA43-444F-9F2A-48FD4C44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363D1-631B-4076-A6B1-BC0FADD99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310C9-5866-48B3-BC77-1F49AF5F7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081E-2F55-4D1B-BB6B-A60996C592F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915A-E360-4320-A5B8-52228F8E4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5F2FF-31A7-4C3B-B740-71A790E98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9C88A-9651-4E46-A844-8585CE7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1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en-us/docs/git/pull-requests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5D88-A1DA-46DE-B28E-744B38B5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C4DE6-DB1B-4F02-9A2C-F051874C94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4068" y="3586536"/>
            <a:ext cx="7317317" cy="2136270"/>
          </a:xfrm>
        </p:spPr>
        <p:txBody>
          <a:bodyPr/>
          <a:lstStyle/>
          <a:p>
            <a:r>
              <a:rPr lang="en-US" dirty="0"/>
              <a:t>Pull Requests with a policy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Terje Sandstrøm	</a:t>
            </a:r>
          </a:p>
          <a:p>
            <a:pPr>
              <a:lnSpc>
                <a:spcPct val="100000"/>
              </a:lnSpc>
            </a:pPr>
            <a:r>
              <a:rPr lang="en-US" dirty="0"/>
              <a:t>Microsoft Development Technologies MVP</a:t>
            </a:r>
          </a:p>
          <a:p>
            <a:pPr>
              <a:lnSpc>
                <a:spcPct val="100000"/>
              </a:lnSpc>
            </a:pPr>
            <a:r>
              <a:rPr lang="nb-NO" dirty="0"/>
              <a:t>March 2020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6B800-4C33-4FB0-8804-07B54EB4F965}"/>
              </a:ext>
            </a:extLst>
          </p:cNvPr>
          <p:cNvSpPr/>
          <p:nvPr/>
        </p:nvSpPr>
        <p:spPr>
          <a:xfrm>
            <a:off x="9295254" y="158129"/>
            <a:ext cx="2798202" cy="63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SOLIDIFY</a:t>
            </a:r>
          </a:p>
        </p:txBody>
      </p:sp>
    </p:spTree>
    <p:extLst>
      <p:ext uri="{BB962C8B-B14F-4D97-AF65-F5344CB8AC3E}">
        <p14:creationId xmlns:p14="http://schemas.microsoft.com/office/powerpoint/2010/main" val="224683064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48281"/>
            <a:ext cx="11953461" cy="774046"/>
          </a:xfrm>
        </p:spPr>
        <p:txBody>
          <a:bodyPr>
            <a:normAutofit/>
          </a:bodyPr>
          <a:lstStyle/>
          <a:p>
            <a:r>
              <a:rPr lang="nb-NO" dirty="0"/>
              <a:t>Doing a code change with a PR policy in effect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848" y="801729"/>
            <a:ext cx="5129174" cy="5824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44" y="3172047"/>
            <a:ext cx="8114286" cy="3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498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09" y="195666"/>
            <a:ext cx="9352381" cy="64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262" y="4684786"/>
            <a:ext cx="7123809" cy="22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809" y="4449000"/>
            <a:ext cx="3438095" cy="33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809" y="195666"/>
            <a:ext cx="6095238" cy="7466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9809" y="195666"/>
            <a:ext cx="7819048" cy="72761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6064" y="195666"/>
            <a:ext cx="7800000" cy="7095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6065" y="195666"/>
            <a:ext cx="7396632" cy="64312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6063" y="253559"/>
            <a:ext cx="10323809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640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What happened in 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71" y="1005190"/>
            <a:ext cx="10542857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59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What happened in build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52" y="898843"/>
            <a:ext cx="10123809" cy="57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17458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FD93A7-7D63-4BFF-A722-FA8CF122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63" y="2688153"/>
            <a:ext cx="10094273" cy="774046"/>
          </a:xfrm>
        </p:spPr>
        <p:txBody>
          <a:bodyPr/>
          <a:lstStyle/>
          <a:p>
            <a:pPr algn="ctr"/>
            <a:r>
              <a:rPr lang="en-US" dirty="0"/>
              <a:t>PR Policy GitHub</a:t>
            </a:r>
          </a:p>
        </p:txBody>
      </p:sp>
    </p:spTree>
    <p:extLst>
      <p:ext uri="{BB962C8B-B14F-4D97-AF65-F5344CB8AC3E}">
        <p14:creationId xmlns:p14="http://schemas.microsoft.com/office/powerpoint/2010/main" val="2693141749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29BDC8-A4C1-4705-9E21-F1E70001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97" y="2837076"/>
            <a:ext cx="10094273" cy="774046"/>
          </a:xfrm>
        </p:spPr>
        <p:txBody>
          <a:bodyPr/>
          <a:lstStyle/>
          <a:p>
            <a:pPr algn="ctr"/>
            <a:r>
              <a:rPr lang="en-US" dirty="0"/>
              <a:t>See Exercise 3.1</a:t>
            </a:r>
          </a:p>
        </p:txBody>
      </p:sp>
    </p:spTree>
    <p:extLst>
      <p:ext uri="{BB962C8B-B14F-4D97-AF65-F5344CB8AC3E}">
        <p14:creationId xmlns:p14="http://schemas.microsoft.com/office/powerpoint/2010/main" val="248942037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Code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8928" y="2209798"/>
            <a:ext cx="1628775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Code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52650" y="2209798"/>
            <a:ext cx="1628775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Local build</a:t>
            </a:r>
          </a:p>
          <a:p>
            <a:pPr algn="ctr"/>
            <a:r>
              <a:rPr lang="nb-NO" dirty="0"/>
              <a:t>Local test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 bwMode="auto">
          <a:xfrm>
            <a:off x="1171617" y="1788008"/>
            <a:ext cx="1707120" cy="450363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8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 bwMode="auto">
          <a:xfrm rot="10800000">
            <a:off x="1171617" y="3467100"/>
            <a:ext cx="1707120" cy="450363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8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05275" y="2209797"/>
            <a:ext cx="1628775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Commit/Push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 bwMode="auto">
          <a:xfrm rot="11185480">
            <a:off x="695324" y="3772920"/>
            <a:ext cx="6172200" cy="874062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8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Arrow Connector 14"/>
          <p:cNvCxnSpPr>
            <a:stCxn id="7" idx="3"/>
            <a:endCxn id="11" idx="1"/>
          </p:cNvCxnSpPr>
          <p:nvPr/>
        </p:nvCxnSpPr>
        <p:spPr>
          <a:xfrm flipV="1">
            <a:off x="3781425" y="2852735"/>
            <a:ext cx="323850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968423" y="3049344"/>
            <a:ext cx="1628775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CI Build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718972" y="3385637"/>
            <a:ext cx="323850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n 18"/>
          <p:cNvSpPr/>
          <p:nvPr/>
        </p:nvSpPr>
        <p:spPr>
          <a:xfrm>
            <a:off x="7028761" y="1311007"/>
            <a:ext cx="1575412" cy="15417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Codebase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734050" y="2365276"/>
            <a:ext cx="1294711" cy="2972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xplosion 1 21"/>
          <p:cNvSpPr/>
          <p:nvPr/>
        </p:nvSpPr>
        <p:spPr>
          <a:xfrm>
            <a:off x="1391131" y="2943235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xplosion 1 22"/>
          <p:cNvSpPr/>
          <p:nvPr/>
        </p:nvSpPr>
        <p:spPr>
          <a:xfrm>
            <a:off x="3250030" y="3097854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xplosion 1 23"/>
          <p:cNvSpPr/>
          <p:nvPr/>
        </p:nvSpPr>
        <p:spPr>
          <a:xfrm>
            <a:off x="2028509" y="3615837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xplosion 1 24"/>
          <p:cNvSpPr/>
          <p:nvPr/>
        </p:nvSpPr>
        <p:spPr>
          <a:xfrm>
            <a:off x="5141208" y="2988484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/>
          <p:cNvSpPr/>
          <p:nvPr/>
        </p:nvSpPr>
        <p:spPr>
          <a:xfrm>
            <a:off x="6574890" y="3814140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xplosion 1 26"/>
          <p:cNvSpPr/>
          <p:nvPr/>
        </p:nvSpPr>
        <p:spPr>
          <a:xfrm>
            <a:off x="4687508" y="4446738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xplosion 1 27"/>
          <p:cNvSpPr/>
          <p:nvPr/>
        </p:nvSpPr>
        <p:spPr>
          <a:xfrm>
            <a:off x="7820080" y="2392768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862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00" y="849808"/>
            <a:ext cx="9369016" cy="4892698"/>
          </a:xfrm>
        </p:spPr>
        <p:txBody>
          <a:bodyPr/>
          <a:lstStyle/>
          <a:p>
            <a:endParaRPr lang="nb-NO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Protecting your codebase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68928" y="2209798"/>
            <a:ext cx="1628775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Code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152650" y="2209798"/>
            <a:ext cx="1628775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Local build</a:t>
            </a:r>
          </a:p>
          <a:p>
            <a:pPr algn="ctr"/>
            <a:r>
              <a:rPr lang="nb-NO" dirty="0"/>
              <a:t>Local test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 bwMode="auto">
          <a:xfrm>
            <a:off x="1171617" y="1788008"/>
            <a:ext cx="1707120" cy="450363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8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rot="10800000">
            <a:off x="1171617" y="3467100"/>
            <a:ext cx="1707120" cy="450363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8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05275" y="2209797"/>
            <a:ext cx="1628775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Commit/Push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 bwMode="auto">
          <a:xfrm rot="11185480">
            <a:off x="695324" y="3772920"/>
            <a:ext cx="6172200" cy="874062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8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Arrow Connector 14"/>
          <p:cNvCxnSpPr>
            <a:stCxn id="10" idx="3"/>
            <a:endCxn id="13" idx="1"/>
          </p:cNvCxnSpPr>
          <p:nvPr/>
        </p:nvCxnSpPr>
        <p:spPr>
          <a:xfrm flipV="1">
            <a:off x="3781425" y="2852735"/>
            <a:ext cx="323850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968423" y="3049344"/>
            <a:ext cx="1628775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CI Build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718972" y="3385637"/>
            <a:ext cx="323850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xplosion 1 19"/>
          <p:cNvSpPr/>
          <p:nvPr/>
        </p:nvSpPr>
        <p:spPr>
          <a:xfrm>
            <a:off x="1391131" y="2943235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xplosion 1 20"/>
          <p:cNvSpPr/>
          <p:nvPr/>
        </p:nvSpPr>
        <p:spPr>
          <a:xfrm>
            <a:off x="3250030" y="3097854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xplosion 1 21"/>
          <p:cNvSpPr/>
          <p:nvPr/>
        </p:nvSpPr>
        <p:spPr>
          <a:xfrm>
            <a:off x="2028509" y="3615837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xplosion 1 22"/>
          <p:cNvSpPr/>
          <p:nvPr/>
        </p:nvSpPr>
        <p:spPr>
          <a:xfrm>
            <a:off x="5141208" y="2988484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xplosion 1 23"/>
          <p:cNvSpPr/>
          <p:nvPr/>
        </p:nvSpPr>
        <p:spPr>
          <a:xfrm>
            <a:off x="6574890" y="3814140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xplosion 1 24"/>
          <p:cNvSpPr/>
          <p:nvPr/>
        </p:nvSpPr>
        <p:spPr>
          <a:xfrm>
            <a:off x="4687508" y="4446738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/>
          <p:cNvSpPr/>
          <p:nvPr/>
        </p:nvSpPr>
        <p:spPr>
          <a:xfrm>
            <a:off x="7831571" y="3004859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803487" y="1411948"/>
            <a:ext cx="1628775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Pull </a:t>
            </a:r>
          </a:p>
          <a:p>
            <a:pPr algn="ctr"/>
            <a:r>
              <a:rPr lang="nb-NO" dirty="0"/>
              <a:t>Request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4050" y="2208169"/>
            <a:ext cx="1162996" cy="15710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 bwMode="auto">
          <a:xfrm rot="8449180">
            <a:off x="7353372" y="2819161"/>
            <a:ext cx="894336" cy="683434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8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452443" y="2054885"/>
            <a:ext cx="1624646" cy="1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 bwMode="auto">
          <a:xfrm rot="16200000">
            <a:off x="6087046" y="2500713"/>
            <a:ext cx="894336" cy="683434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8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16516" y="1411948"/>
            <a:ext cx="315745" cy="1285875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7831572" y="833989"/>
            <a:ext cx="2531630" cy="769052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chemeClr val="accent4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8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Can 17"/>
          <p:cNvSpPr/>
          <p:nvPr/>
        </p:nvSpPr>
        <p:spPr>
          <a:xfrm>
            <a:off x="10077089" y="1175135"/>
            <a:ext cx="1575412" cy="15417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Codebase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57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2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9241" y="1022326"/>
            <a:ext cx="9369016" cy="4464073"/>
          </a:xfrm>
        </p:spPr>
        <p:txBody>
          <a:bodyPr/>
          <a:lstStyle/>
          <a:p>
            <a:endParaRPr lang="nb-NO" dirty="0"/>
          </a:p>
          <a:p>
            <a:r>
              <a:rPr lang="nb-NO" dirty="0"/>
              <a:t>A request to open the protection gate to your codebase for your code changes</a:t>
            </a:r>
          </a:p>
          <a:p>
            <a:endParaRPr lang="nb-NO" dirty="0"/>
          </a:p>
          <a:p>
            <a:r>
              <a:rPr lang="nb-NO" dirty="0"/>
              <a:t>A request to the server to allow your code to be merged into the target branch</a:t>
            </a:r>
          </a:p>
          <a:p>
            <a:endParaRPr lang="nb-NO" dirty="0"/>
          </a:p>
          <a:p>
            <a:endParaRPr lang="nb-NO" dirty="0"/>
          </a:p>
          <a:p>
            <a:r>
              <a:rPr lang="nb-NO" sz="2000" i="1" dirty="0"/>
              <a:t>The target branch is the branch you are protecting with a PR policy</a:t>
            </a:r>
            <a:endParaRPr lang="en-US" sz="20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What IS a pull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218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9241" y="1022327"/>
            <a:ext cx="9369016" cy="5139934"/>
          </a:xfrm>
        </p:spPr>
        <p:txBody>
          <a:bodyPr/>
          <a:lstStyle/>
          <a:p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Grab your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Do a test merge with the target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Do a build of the merged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The build may (*should*)  include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Verify that all policy requirements are fulfilled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Resolve the pull request automatically, by automerge with the target branch, optionally deleting the pull request branch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nb-NO" dirty="0"/>
          </a:p>
          <a:p>
            <a:pPr lvl="2"/>
            <a:r>
              <a:rPr lang="nb-NO" dirty="0">
                <a:hlinkClick r:id="rId2"/>
              </a:rPr>
              <a:t>https://www.visualstudio.com/en-us/docs/git/pull-requests</a:t>
            </a:r>
            <a:r>
              <a:rPr lang="nb-NO" dirty="0"/>
              <a:t> </a:t>
            </a:r>
          </a:p>
          <a:p>
            <a:endParaRPr lang="nb-NO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What does a pull request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5208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791E97-33AC-4254-BE0E-2BE3F97CC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9241" y="1022327"/>
            <a:ext cx="9369016" cy="478892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Requirements that must be met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A build or a set of builds must run green.  They can contain a series of steps, and all must pass</a:t>
            </a:r>
          </a:p>
          <a:p>
            <a:r>
              <a:rPr lang="en-US" dirty="0"/>
              <a:t>Code must have been reviewed and accepted by someone else than yourself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67CF08-2302-4ECA-8F60-66EF918A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 policies</a:t>
            </a:r>
          </a:p>
        </p:txBody>
      </p:sp>
    </p:spTree>
    <p:extLst>
      <p:ext uri="{BB962C8B-B14F-4D97-AF65-F5344CB8AC3E}">
        <p14:creationId xmlns:p14="http://schemas.microsoft.com/office/powerpoint/2010/main" val="303619969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FD93A7-7D63-4BFF-A722-FA8CF122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63" y="2688153"/>
            <a:ext cx="10094273" cy="774046"/>
          </a:xfrm>
        </p:spPr>
        <p:txBody>
          <a:bodyPr/>
          <a:lstStyle/>
          <a:p>
            <a:pPr algn="ctr"/>
            <a:r>
              <a:rPr lang="en-US" dirty="0"/>
              <a:t>PR Policy Azure </a:t>
            </a:r>
            <a:r>
              <a:rPr lang="en-US" dirty="0" err="1"/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1128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Setting up a PR policy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35" y="1060427"/>
            <a:ext cx="8450105" cy="545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035" y="1060427"/>
            <a:ext cx="6933333" cy="38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948" y="1060427"/>
            <a:ext cx="3700229" cy="5658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948" y="1060428"/>
            <a:ext cx="5923504" cy="5815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211" y="1060427"/>
            <a:ext cx="4500156" cy="5658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952" y="1557571"/>
            <a:ext cx="11638095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664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8" y="286381"/>
            <a:ext cx="11154446" cy="774046"/>
          </a:xfrm>
        </p:spPr>
        <p:txBody>
          <a:bodyPr>
            <a:normAutofit fontScale="90000"/>
          </a:bodyPr>
          <a:lstStyle/>
          <a:p>
            <a:r>
              <a:rPr lang="nb-NO" dirty="0"/>
              <a:t>Doing a code change with a PR policy in effect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400" y="1276175"/>
            <a:ext cx="3876190" cy="3828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400" y="1276175"/>
            <a:ext cx="3657143" cy="33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905" y="2562333"/>
            <a:ext cx="7076190" cy="1733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838" y="1052808"/>
            <a:ext cx="3304762" cy="4752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1400" y="1076174"/>
            <a:ext cx="3561905" cy="4228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3780" y="1052808"/>
            <a:ext cx="3752381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038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5187</TotalTime>
  <Words>251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Office Theme</vt:lpstr>
      <vt:lpstr>Section 3</vt:lpstr>
      <vt:lpstr>Code workflow</vt:lpstr>
      <vt:lpstr>Protecting your codebase</vt:lpstr>
      <vt:lpstr>What IS a pull request</vt:lpstr>
      <vt:lpstr>What does a pull request do?</vt:lpstr>
      <vt:lpstr>What are PR policies</vt:lpstr>
      <vt:lpstr>PR Policy Azure Devops</vt:lpstr>
      <vt:lpstr>Setting up a PR policy</vt:lpstr>
      <vt:lpstr>Doing a code change with a PR policy in effect</vt:lpstr>
      <vt:lpstr>Doing a code change with a PR policy in effect</vt:lpstr>
      <vt:lpstr>PR</vt:lpstr>
      <vt:lpstr>What happened in source</vt:lpstr>
      <vt:lpstr>What happened in build</vt:lpstr>
      <vt:lpstr>PR Policy GitHub</vt:lpstr>
      <vt:lpstr>See Exercise 3.1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3</dc:title>
  <dc:creator>Terje Sandstrom</dc:creator>
  <cp:lastModifiedBy>Terje Sandstrom</cp:lastModifiedBy>
  <cp:revision>9</cp:revision>
  <dcterms:created xsi:type="dcterms:W3CDTF">2020-02-22T20:39:44Z</dcterms:created>
  <dcterms:modified xsi:type="dcterms:W3CDTF">2020-03-04T13:57:50Z</dcterms:modified>
</cp:coreProperties>
</file>