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1" r:id="rId6"/>
    <p:sldId id="262" r:id="rId7"/>
    <p:sldId id="263" r:id="rId8"/>
    <p:sldId id="265" r:id="rId9"/>
    <p:sldId id="264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68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48EC-5FFF-424E-BD44-D5D14EB4D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A1B4C-E1A9-4AEC-B811-CEBF36B83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88DDF-7332-42BA-AF13-25F13A94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9ABC-3A2D-4D6D-BD89-CCAB0465E99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3FDFF-FD73-4FDA-83DE-1882F23D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F9069-1573-4DE4-810F-654655A5F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A9D-A6C0-4A42-93EB-264BF07F6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7A1-4268-4080-9221-808EBFF1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9E2AA-A466-4883-A199-9098112DA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6EC20-6F49-4BE7-A152-F0875264A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9ABC-3A2D-4D6D-BD89-CCAB0465E99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36454-505D-464D-A930-FD9EB17F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9A833-F3BB-48C5-A1B4-1AD6258E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A9D-A6C0-4A42-93EB-264BF07F6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6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6EC3C1-5401-4286-9E1E-93614D052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2B4C1-53F1-4BA0-97D2-52D301D0E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1E90B-B541-4182-9BBC-54336A10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9ABC-3A2D-4D6D-BD89-CCAB0465E99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9FFA7-CE75-46CD-9BE0-2550EC2FC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C4890-D5B8-42D7-AD3B-3516F7ED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A9D-A6C0-4A42-93EB-264BF07F6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0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2B8E-E9E6-4417-835B-A50B60B54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07555-3570-4BA0-839A-81F0BA5B2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653D9-21F9-4056-9CCF-29B5DEA3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9ABC-3A2D-4D6D-BD89-CCAB0465E99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EB8C0-008A-47C1-BD41-3F6F8496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B7350-A036-46D3-A104-C060A1364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A9D-A6C0-4A42-93EB-264BF07F6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6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8592-E254-44CB-B4B7-D168ADE8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F7A9D-EECB-4F95-B795-7EB11DFE8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4C0BF-B0BB-4C2B-BF56-91736C9C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9ABC-3A2D-4D6D-BD89-CCAB0465E99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044E8-F205-4529-BF32-D393CD15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B6E3B-2E9D-463A-984D-BE2D2428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A9D-A6C0-4A42-93EB-264BF07F6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8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750F-AB24-40F2-9E8B-C9202168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E267A-80E3-498B-8423-0DC5F1550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7A940-0C8C-4164-8BEF-D594EC64A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F29BB-434D-4B9A-9605-5DC1992A2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9ABC-3A2D-4D6D-BD89-CCAB0465E99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89180-3986-4EEB-8D57-80E64EE6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B0C11-9D36-4757-806B-41F4D884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A9D-A6C0-4A42-93EB-264BF07F6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6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753F9-14F2-4D4A-AF38-C6DD1C6AE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C1574-027A-4BD4-90F3-F6627C6C3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97D44-42BB-4495-B777-EAC0CA03E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7461D3-0EBD-4E22-B43F-8295F4D47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BC5A0-6849-4018-93A4-B88E4B4C4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687C4-F870-4F6D-83F1-4D08754D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9ABC-3A2D-4D6D-BD89-CCAB0465E99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B498BD-CB9D-4633-8217-FB031F57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11111-1CAA-49CE-B0E2-3CD4FBE50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A9D-A6C0-4A42-93EB-264BF07F6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2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A337-C164-422F-92C6-515A5026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1C6CC0-A284-4D12-B351-E3AB015E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9ABC-3A2D-4D6D-BD89-CCAB0465E99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D2470-A29E-4C2E-BFC2-B90F2961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0C486-B5F8-4F44-BF4D-051ABDC1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A9D-A6C0-4A42-93EB-264BF07F6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FA8AA7-4C23-4DC6-8CAA-2D56E3A9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9ABC-3A2D-4D6D-BD89-CCAB0465E99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8067EC-9D97-420C-84E8-CE0C92AB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268CF-55A3-41D0-806F-CE70FDC6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A9D-A6C0-4A42-93EB-264BF07F6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2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71A2-7E08-44FB-9EB5-C9460A79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7C8F-449F-417A-8983-C55E098E9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FAF02-37AF-47AD-8595-987492444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28F5F-F528-4632-9498-B2399C1D5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9ABC-3A2D-4D6D-BD89-CCAB0465E99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6896F-6E0D-47DC-9D6E-C3598DBD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DC007-012D-4530-8AD9-712198E6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A9D-A6C0-4A42-93EB-264BF07F6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9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BBC3-B3B3-4443-9545-AED158921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CCBBBD-B6C1-43AF-A983-FD412E47D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EC565-EABF-4BFF-80EA-E0C24B967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1AFD4-3DC2-439D-9DF4-97CFE437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9ABC-3A2D-4D6D-BD89-CCAB0465E99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F11BA-1B89-4C98-A437-03FED2D52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31973-3F31-4413-8C0F-DFE1D520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A9D-A6C0-4A42-93EB-264BF07F6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0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DC915-F18C-44EB-B34F-D9F262E81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67DDA-867C-468C-8DDE-073792245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24537-AF02-4376-8B32-1E8D4A8AE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99ABC-3A2D-4D6D-BD89-CCAB0465E99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9F01E-11C3-484B-8139-3D2269286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690D6-B2C8-4024-80C2-91AF8CD51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8A9D-A6C0-4A42-93EB-264BF07F6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5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990FB1-3F32-4DBB-BD04-C09D230FA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Rebasing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3FF87-DC5F-4891-863F-0DBD3C838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Terje Sandstrøm, 2020</a:t>
            </a:r>
          </a:p>
        </p:txBody>
      </p:sp>
    </p:spTree>
    <p:extLst>
      <p:ext uri="{BB962C8B-B14F-4D97-AF65-F5344CB8AC3E}">
        <p14:creationId xmlns:p14="http://schemas.microsoft.com/office/powerpoint/2010/main" val="3321515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79C9E-330F-4864-9B11-4C7C6728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Rebasing a branch that has a Remote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C4F36C-D53B-4DAB-8E62-F00A68BAF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063" y="1439869"/>
            <a:ext cx="7950609" cy="35180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29A2E6-B8EF-465C-AAD7-730839E2A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968" y="1212373"/>
            <a:ext cx="4603987" cy="3308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EA03B4-3100-4122-94BF-C8199A98B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556" y="1540580"/>
            <a:ext cx="6839301" cy="27941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B214D3-5E06-4301-BDDF-204695365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2556" y="4397788"/>
            <a:ext cx="6839301" cy="249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6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25238E-9EEB-4522-9F36-5CCB2074E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667" y="2207510"/>
            <a:ext cx="5422461" cy="37396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FB76B3-69EC-4FA8-AC14-E9D22B211A9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113" y="1755730"/>
            <a:ext cx="4690501" cy="45755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0BF5DD-962F-4405-9DA1-5331760FCF0C}"/>
              </a:ext>
            </a:extLst>
          </p:cNvPr>
          <p:cNvSpPr txBox="1"/>
          <p:nvPr/>
        </p:nvSpPr>
        <p:spPr>
          <a:xfrm>
            <a:off x="3144980" y="726196"/>
            <a:ext cx="3662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on branch Experiment</a:t>
            </a:r>
          </a:p>
          <a:p>
            <a:r>
              <a:rPr lang="en-US" dirty="0"/>
              <a:t>Git rebase master:</a:t>
            </a:r>
          </a:p>
          <a:p>
            <a:r>
              <a:rPr lang="en-US" dirty="0"/>
              <a:t>Rebase C3 on C2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B67070-820C-4FFF-8E37-C66765881167}"/>
              </a:ext>
            </a:extLst>
          </p:cNvPr>
          <p:cNvSpPr txBox="1"/>
          <p:nvPr/>
        </p:nvSpPr>
        <p:spPr>
          <a:xfrm>
            <a:off x="3464148" y="3874222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71059C-5F08-45E9-B1AB-5721526D5484}"/>
              </a:ext>
            </a:extLst>
          </p:cNvPr>
          <p:cNvSpPr txBox="1"/>
          <p:nvPr/>
        </p:nvSpPr>
        <p:spPr>
          <a:xfrm>
            <a:off x="7029529" y="3858615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2ADD2-0F55-4F28-876E-2A2E6BF557A1}"/>
              </a:ext>
            </a:extLst>
          </p:cNvPr>
          <p:cNvSpPr txBox="1"/>
          <p:nvPr/>
        </p:nvSpPr>
        <p:spPr>
          <a:xfrm>
            <a:off x="4472626" y="4583711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796C5C-AB46-48B5-8C64-A10388CD7A65}"/>
              </a:ext>
            </a:extLst>
          </p:cNvPr>
          <p:cNvSpPr txBox="1"/>
          <p:nvPr/>
        </p:nvSpPr>
        <p:spPr>
          <a:xfrm>
            <a:off x="4486363" y="3057057"/>
            <a:ext cx="62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C3’</a:t>
            </a:r>
          </a:p>
        </p:txBody>
      </p:sp>
    </p:spTree>
    <p:extLst>
      <p:ext uri="{BB962C8B-B14F-4D97-AF65-F5344CB8AC3E}">
        <p14:creationId xmlns:p14="http://schemas.microsoft.com/office/powerpoint/2010/main" val="8634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9E2FD1-F68C-4283-84CE-227EE7B7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Functionality of a 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228FF-BE2B-450F-ADA1-217F9A289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483427"/>
            <a:ext cx="9833548" cy="39381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When you make a new commit, that commit is a child of the former commit in the same branch, its parent.</a:t>
            </a:r>
          </a:p>
          <a:p>
            <a:r>
              <a:rPr lang="en-US" dirty="0">
                <a:solidFill>
                  <a:srgbClr val="000000"/>
                </a:solidFill>
              </a:rPr>
              <a:t>When you merge two branches, you move the branch pointer forward - and if there is a need for a merge commit, it will be added as a child of its two parents.</a:t>
            </a:r>
          </a:p>
          <a:p>
            <a:r>
              <a:rPr lang="en-US" b="1" dirty="0">
                <a:solidFill>
                  <a:srgbClr val="000000"/>
                </a:solidFill>
              </a:rPr>
              <a:t>Rebasing is when you figure out that you don't like your parents, and decide to swap them out for someone else.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The pointer from a commit to its parent is called the "base". Rebasing switches that base pointer to another commit parent.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1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9AA783-48C2-4734-9AE9-7CB4B2AF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Technicality of a 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22156-86C6-42D5-8BC8-118906655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</a:rPr>
              <a:t>Git doesn't do exactly that. What is described above is the functional aspect of what a rebase is.</a:t>
            </a:r>
          </a:p>
          <a:p>
            <a:r>
              <a:rPr lang="en-US" sz="3200" dirty="0">
                <a:solidFill>
                  <a:srgbClr val="000000"/>
                </a:solidFill>
              </a:rPr>
              <a:t>What it really does is to replay the commit(s) involved onto the end of the other target parent.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30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1AD58C-3AC2-4450-A124-585A5EF27381}"/>
              </a:ext>
            </a:extLst>
          </p:cNvPr>
          <p:cNvSpPr/>
          <p:nvPr/>
        </p:nvSpPr>
        <p:spPr>
          <a:xfrm>
            <a:off x="3997234" y="3648891"/>
            <a:ext cx="1254035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780508-78C1-45DE-A31E-1F2CBA6995E2}"/>
              </a:ext>
            </a:extLst>
          </p:cNvPr>
          <p:cNvSpPr/>
          <p:nvPr/>
        </p:nvSpPr>
        <p:spPr>
          <a:xfrm>
            <a:off x="2847701" y="2399211"/>
            <a:ext cx="1254035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D6A8EA-6343-4301-B797-65F89A27CDE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474719" y="3052354"/>
            <a:ext cx="627017" cy="5965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702554F-0F33-4C8E-BA5E-8F6C36689594}"/>
              </a:ext>
            </a:extLst>
          </p:cNvPr>
          <p:cNvSpPr/>
          <p:nvPr/>
        </p:nvSpPr>
        <p:spPr>
          <a:xfrm>
            <a:off x="783769" y="2399211"/>
            <a:ext cx="1541417" cy="653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A45666-E3A1-4E2D-ABBA-EA0AA59B0C5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325186" y="2725782"/>
            <a:ext cx="522515" cy="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41866EE-FA3C-4C83-B172-96C1B2D627CC}"/>
              </a:ext>
            </a:extLst>
          </p:cNvPr>
          <p:cNvSpPr/>
          <p:nvPr/>
        </p:nvSpPr>
        <p:spPr>
          <a:xfrm>
            <a:off x="5534297" y="2399211"/>
            <a:ext cx="1254035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FAFD97-AE60-455D-AE4F-A4BCEFD3CF3D}"/>
              </a:ext>
            </a:extLst>
          </p:cNvPr>
          <p:cNvCxnSpPr>
            <a:cxnSpLocks/>
          </p:cNvCxnSpPr>
          <p:nvPr/>
        </p:nvCxnSpPr>
        <p:spPr>
          <a:xfrm flipH="1">
            <a:off x="5251269" y="3052353"/>
            <a:ext cx="844731" cy="596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46D91C5-FE48-4C3C-877F-C64A36A495CE}"/>
              </a:ext>
            </a:extLst>
          </p:cNvPr>
          <p:cNvSpPr/>
          <p:nvPr/>
        </p:nvSpPr>
        <p:spPr>
          <a:xfrm>
            <a:off x="7528561" y="2399211"/>
            <a:ext cx="1541417" cy="653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E33B61-CA0B-4F46-9E9A-DCACDE9B5BC6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6788332" y="2725781"/>
            <a:ext cx="777238" cy="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91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65 -0.00348 0.00143 -0.00695 0.00208 -0.01019 C 0.0026 -0.01273 0.00273 -0.01574 0.00351 -0.01783 C 0.00403 -0.01922 0.00456 -0.02037 0.00495 -0.02176 C 0.00521 -0.02292 0.00521 -0.02431 0.0056 -0.02547 C 0.00625 -0.02709 0.00703 -0.02801 0.00781 -0.0294 C 0.0095 -0.03843 0.00703 -0.02662 0.01068 -0.0382 C 0.01133 -0.04028 0.01159 -0.04236 0.01211 -0.04445 C 0.0125 -0.0463 0.01302 -0.04792 0.01354 -0.04954 C 0.0138 -0.05093 0.0138 -0.05232 0.01419 -0.05348 C 0.01706 -0.0625 0.0168 -0.05903 0.01927 -0.06736 C 0.01953 -0.06852 0.01966 -0.06991 0.01992 -0.0713 C 0.02122 -0.07662 0.02148 -0.07662 0.02344 -0.08148 C 0.02396 -0.08403 0.02409 -0.08681 0.02487 -0.08889 C 0.02539 -0.09028 0.02591 -0.09167 0.0263 -0.09283 C 0.02708 -0.09445 0.02786 -0.09607 0.02851 -0.09792 C 0.03177 -0.10718 0.02799 -0.09838 0.03138 -0.10926 C 0.0319 -0.11111 0.03281 -0.11273 0.03346 -0.11435 C 0.03424 -0.11644 0.03476 -0.11875 0.03568 -0.12084 C 0.03607 -0.12176 0.03672 -0.12223 0.03711 -0.12338 C 0.03763 -0.12477 0.03789 -0.12685 0.03854 -0.12824 C 0.03906 -0.1301 0.03997 -0.13172 0.04062 -0.13334 C 0.04167 -0.13588 0.04232 -0.13889 0.04349 -0.14098 C 0.05039 -0.15324 0.04336 -0.14028 0.04778 -0.15 C 0.04818 -0.15093 0.04883 -0.15162 0.04922 -0.15255 C 0.05026 -0.15486 0.05078 -0.15787 0.05208 -0.16019 C 0.05273 -0.16135 0.05351 -0.1625 0.05417 -0.16389 C 0.05469 -0.16505 0.05508 -0.16667 0.0556 -0.16783 C 0.05651 -0.16922 0.05768 -0.17014 0.05846 -0.17153 C 0.05937 -0.17292 0.05989 -0.175 0.06068 -0.17662 C 0.06146 -0.17848 0.06263 -0.17986 0.06354 -0.18172 C 0.06406 -0.18287 0.06419 -0.18449 0.06497 -0.18542 C 0.06549 -0.18635 0.06627 -0.18635 0.06706 -0.18681 C 0.06849 -0.18843 0.07018 -0.18959 0.07135 -0.1919 C 0.07187 -0.1926 0.07213 -0.19375 0.07278 -0.19445 C 0.07409 -0.1956 0.07565 -0.19607 0.07708 -0.19699 L 0.08346 -0.2007 L 0.08984 -0.20463 L 0.09414 -0.20718 C 0.09531 -0.20741 0.09661 -0.20787 0.09778 -0.20834 C 0.09844 -0.20857 0.09922 -0.20926 0.09987 -0.20973 C 0.1039 -0.21111 0.10807 -0.21158 0.11198 -0.21204 C 0.1181 -0.21158 0.12565 -0.21135 0.13203 -0.20973 C 0.13294 -0.20926 0.13398 -0.2088 0.13489 -0.20834 C 0.13607 -0.20787 0.13724 -0.20764 0.13841 -0.20718 C 0.13919 -0.20672 0.13984 -0.20625 0.14062 -0.20579 C 0.14153 -0.20533 0.14245 -0.2051 0.14349 -0.20463 C 0.14492 -0.20371 0.14648 -0.20348 0.14778 -0.20209 C 0.14844 -0.20116 0.14909 -0.2 0.14987 -0.19954 C 0.1513 -0.19838 0.15273 -0.19769 0.15417 -0.19699 C 0.15482 -0.19653 0.1556 -0.1963 0.15625 -0.1956 C 0.15729 -0.19491 0.1582 -0.19375 0.15911 -0.19306 C 0.16002 -0.1926 0.16107 -0.19236 0.16198 -0.1919 C 0.16276 -0.19144 0.16341 -0.19098 0.16419 -0.19051 C 0.17031 -0.18334 0.1625 -0.19213 0.16849 -0.18681 C 0.16927 -0.18611 0.16979 -0.18496 0.17057 -0.18426 C 0.17122 -0.18357 0.172 -0.18334 0.17278 -0.18287 C 0.17318 -0.18264 0.1737 -0.18218 0.17422 -0.18172 " pathEditMode="relative" ptsTypes="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65 -0.00348 0.00143 -0.00695 0.00208 -0.01019 C 0.0026 -0.01273 0.00273 -0.01574 0.00351 -0.01783 C 0.00403 -0.01922 0.00456 -0.02037 0.00495 -0.02176 C 0.00521 -0.02292 0.00521 -0.02431 0.0056 -0.02547 C 0.00625 -0.02709 0.00703 -0.02801 0.00781 -0.0294 C 0.0095 -0.03843 0.00703 -0.02662 0.01068 -0.0382 C 0.01133 -0.04028 0.01159 -0.04236 0.01211 -0.04445 C 0.0125 -0.0463 0.01302 -0.04792 0.01354 -0.04954 C 0.0138 -0.05093 0.0138 -0.05232 0.01419 -0.05348 C 0.01706 -0.0625 0.0168 -0.05903 0.01927 -0.06736 C 0.01953 -0.06852 0.01966 -0.06991 0.01992 -0.0713 C 0.02122 -0.07662 0.02148 -0.07662 0.02344 -0.08148 C 0.02396 -0.08403 0.02409 -0.08681 0.02487 -0.08889 C 0.02539 -0.09028 0.02591 -0.09167 0.0263 -0.09283 C 0.02708 -0.09445 0.02786 -0.09607 0.02851 -0.09792 C 0.03177 -0.10718 0.02799 -0.09838 0.03138 -0.10926 C 0.0319 -0.11111 0.03281 -0.11273 0.03346 -0.11435 C 0.03424 -0.11644 0.03476 -0.11875 0.03568 -0.12084 C 0.03607 -0.12176 0.03672 -0.12223 0.03711 -0.12338 C 0.03763 -0.12477 0.03789 -0.12685 0.03854 -0.12824 C 0.03906 -0.1301 0.03997 -0.13172 0.04062 -0.13334 C 0.04167 -0.13588 0.04232 -0.13889 0.04349 -0.14098 C 0.05039 -0.15324 0.04336 -0.14028 0.04778 -0.15 C 0.04818 -0.15093 0.04883 -0.15162 0.04922 -0.15255 C 0.05026 -0.15486 0.05078 -0.15787 0.05208 -0.16019 C 0.05273 -0.16135 0.05351 -0.1625 0.05417 -0.16389 C 0.05469 -0.16505 0.05508 -0.16667 0.0556 -0.16783 C 0.05651 -0.16922 0.05768 -0.17014 0.05846 -0.17153 C 0.05937 -0.17292 0.05989 -0.175 0.06068 -0.17662 C 0.06146 -0.17848 0.06263 -0.17986 0.06354 -0.18172 C 0.06406 -0.18287 0.06419 -0.18449 0.06497 -0.18542 C 0.06549 -0.18635 0.06627 -0.18635 0.06706 -0.18681 C 0.06849 -0.18843 0.07018 -0.18959 0.07135 -0.1919 C 0.07187 -0.1926 0.07213 -0.19375 0.07278 -0.19445 C 0.07409 -0.1956 0.07565 -0.19607 0.07708 -0.19699 L 0.08346 -0.2007 L 0.08984 -0.20463 L 0.09414 -0.20718 C 0.09531 -0.20741 0.09661 -0.20787 0.09778 -0.20834 C 0.09844 -0.20857 0.09922 -0.20926 0.09987 -0.20973 C 0.1039 -0.21111 0.10807 -0.21158 0.11198 -0.21204 C 0.1181 -0.21158 0.12565 -0.21135 0.13203 -0.20973 C 0.13294 -0.20926 0.13398 -0.2088 0.13489 -0.20834 C 0.13607 -0.20787 0.13724 -0.20764 0.13841 -0.20718 C 0.13919 -0.20672 0.13984 -0.20625 0.14062 -0.20579 C 0.14153 -0.20533 0.14245 -0.2051 0.14349 -0.20463 C 0.14492 -0.20371 0.14648 -0.20348 0.14778 -0.20209 C 0.14844 -0.20116 0.14909 -0.2 0.14987 -0.19954 C 0.1513 -0.19838 0.15273 -0.19769 0.15417 -0.19699 C 0.15482 -0.19653 0.1556 -0.1963 0.15625 -0.1956 C 0.15729 -0.19491 0.1582 -0.19375 0.15911 -0.19306 C 0.16002 -0.1926 0.16107 -0.19236 0.16198 -0.1919 C 0.16276 -0.19144 0.16341 -0.19098 0.16419 -0.19051 C 0.17031 -0.18334 0.1625 -0.19213 0.16849 -0.18681 C 0.16927 -0.18611 0.16979 -0.18496 0.17057 -0.18426 C 0.17122 -0.18357 0.172 -0.18334 0.17278 -0.18287 C 0.17318 -0.18264 0.1737 -0.18218 0.17422 -0.18172 " pathEditMode="relative" ptsTypes="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65 -0.00348 0.00143 -0.00695 0.00208 -0.01019 C 0.0026 -0.01273 0.00273 -0.01574 0.00351 -0.01783 C 0.00403 -0.01922 0.00456 -0.02037 0.00495 -0.02176 C 0.00521 -0.02292 0.00521 -0.02431 0.0056 -0.02547 C 0.00625 -0.02709 0.00703 -0.02801 0.00781 -0.0294 C 0.0095 -0.03843 0.00703 -0.02662 0.01068 -0.0382 C 0.01133 -0.04028 0.01159 -0.04236 0.01211 -0.04445 C 0.0125 -0.0463 0.01302 -0.04792 0.01354 -0.04954 C 0.0138 -0.05093 0.0138 -0.05232 0.01419 -0.05348 C 0.01706 -0.0625 0.0168 -0.05903 0.01927 -0.06736 C 0.01953 -0.06852 0.01966 -0.06991 0.01992 -0.0713 C 0.02122 -0.07662 0.02148 -0.07662 0.02344 -0.08148 C 0.02396 -0.08403 0.02409 -0.08681 0.02487 -0.08889 C 0.02539 -0.09028 0.02591 -0.09167 0.0263 -0.09283 C 0.02708 -0.09445 0.02786 -0.09607 0.02851 -0.09792 C 0.03177 -0.10718 0.02799 -0.09838 0.03138 -0.10926 C 0.0319 -0.11111 0.03281 -0.11273 0.03346 -0.11435 C 0.03424 -0.11644 0.03476 -0.11875 0.03568 -0.12084 C 0.03607 -0.12176 0.03672 -0.12223 0.03711 -0.12338 C 0.03763 -0.12477 0.03789 -0.12685 0.03854 -0.12824 C 0.03906 -0.1301 0.03997 -0.13172 0.04062 -0.13334 C 0.04167 -0.13588 0.04232 -0.13889 0.04349 -0.14098 C 0.05039 -0.15324 0.04336 -0.14028 0.04778 -0.15 C 0.04818 -0.15093 0.04883 -0.15162 0.04922 -0.15255 C 0.05026 -0.15486 0.05078 -0.15787 0.05208 -0.16019 C 0.05273 -0.16135 0.05351 -0.1625 0.05417 -0.16389 C 0.05469 -0.16505 0.05508 -0.16667 0.0556 -0.16783 C 0.05651 -0.16922 0.05768 -0.17014 0.05846 -0.17153 C 0.05937 -0.17292 0.05989 -0.175 0.06068 -0.17662 C 0.06146 -0.17848 0.06263 -0.17986 0.06354 -0.18172 C 0.06406 -0.18287 0.06419 -0.18449 0.06497 -0.18542 C 0.06549 -0.18635 0.06627 -0.18635 0.06706 -0.18681 C 0.06849 -0.18843 0.07018 -0.18959 0.07135 -0.1919 C 0.07187 -0.1926 0.07213 -0.19375 0.07278 -0.19445 C 0.07409 -0.1956 0.07565 -0.19607 0.07708 -0.19699 L 0.08346 -0.2007 L 0.08984 -0.20463 L 0.09414 -0.20718 C 0.09531 -0.20741 0.09661 -0.20787 0.09778 -0.20834 C 0.09844 -0.20857 0.09922 -0.20926 0.09987 -0.20973 C 0.1039 -0.21111 0.10807 -0.21158 0.11198 -0.21204 C 0.1181 -0.21158 0.12565 -0.21135 0.13203 -0.20973 C 0.13294 -0.20926 0.13398 -0.2088 0.13489 -0.20834 C 0.13607 -0.20787 0.13724 -0.20764 0.13841 -0.20718 C 0.13919 -0.20672 0.13984 -0.20625 0.14062 -0.20579 C 0.14153 -0.20533 0.14245 -0.2051 0.14349 -0.20463 C 0.14492 -0.20371 0.14648 -0.20348 0.14778 -0.20209 C 0.14844 -0.20116 0.14909 -0.2 0.14987 -0.19954 C 0.1513 -0.19838 0.15273 -0.19769 0.15417 -0.19699 C 0.15482 -0.19653 0.1556 -0.1963 0.15625 -0.1956 C 0.15729 -0.19491 0.1582 -0.19375 0.15911 -0.19306 C 0.16002 -0.1926 0.16107 -0.19236 0.16198 -0.1919 C 0.16276 -0.19144 0.16341 -0.19098 0.16419 -0.19051 C 0.17031 -0.18334 0.1625 -0.19213 0.16849 -0.18681 C 0.16927 -0.18611 0.16979 -0.18496 0.17057 -0.18426 C 0.17122 -0.18357 0.172 -0.18334 0.17278 -0.18287 C 0.17318 -0.18264 0.1737 -0.18218 0.17422 -0.18172 " pathEditMode="relative" ptsTypes="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65 -0.00348 0.00143 -0.00695 0.00208 -0.01019 C 0.0026 -0.01273 0.00273 -0.01574 0.00351 -0.01783 C 0.00403 -0.01922 0.00456 -0.02037 0.00495 -0.02176 C 0.00521 -0.02292 0.00521 -0.02431 0.0056 -0.02547 C 0.00625 -0.02709 0.00703 -0.02801 0.00781 -0.0294 C 0.0095 -0.03843 0.00703 -0.02662 0.01068 -0.0382 C 0.01133 -0.04028 0.01159 -0.04236 0.01211 -0.04445 C 0.0125 -0.0463 0.01302 -0.04792 0.01354 -0.04954 C 0.0138 -0.05093 0.0138 -0.05232 0.01419 -0.05348 C 0.01706 -0.0625 0.0168 -0.05903 0.01927 -0.06736 C 0.01953 -0.06852 0.01966 -0.06991 0.01992 -0.0713 C 0.02122 -0.07662 0.02148 -0.07662 0.02344 -0.08148 C 0.02396 -0.08403 0.02409 -0.08681 0.02487 -0.08889 C 0.02539 -0.09028 0.02591 -0.09167 0.0263 -0.09283 C 0.02708 -0.09445 0.02786 -0.09607 0.02851 -0.09792 C 0.03177 -0.10718 0.02799 -0.09838 0.03138 -0.10926 C 0.0319 -0.11111 0.03281 -0.11273 0.03346 -0.11435 C 0.03424 -0.11644 0.03476 -0.11875 0.03568 -0.12084 C 0.03607 -0.12176 0.03672 -0.12223 0.03711 -0.12338 C 0.03763 -0.12477 0.03789 -0.12685 0.03854 -0.12824 C 0.03906 -0.1301 0.03997 -0.13172 0.04062 -0.13334 C 0.04167 -0.13588 0.04232 -0.13889 0.04349 -0.14098 C 0.05039 -0.15324 0.04336 -0.14028 0.04778 -0.15 C 0.04818 -0.15093 0.04883 -0.15162 0.04922 -0.15255 C 0.05026 -0.15486 0.05078 -0.15787 0.05208 -0.16019 C 0.05273 -0.16135 0.05351 -0.1625 0.05417 -0.16389 C 0.05469 -0.16505 0.05508 -0.16667 0.0556 -0.16783 C 0.05651 -0.16922 0.05768 -0.17014 0.05846 -0.17153 C 0.05937 -0.17292 0.05989 -0.175 0.06068 -0.17662 C 0.06146 -0.17848 0.06263 -0.17986 0.06354 -0.18172 C 0.06406 -0.18287 0.06419 -0.18449 0.06497 -0.18542 C 0.06549 -0.18635 0.06627 -0.18635 0.06706 -0.18681 C 0.06849 -0.18843 0.07018 -0.18959 0.07135 -0.1919 C 0.07187 -0.1926 0.07213 -0.19375 0.07278 -0.19445 C 0.07409 -0.1956 0.07565 -0.19607 0.07708 -0.19699 L 0.08346 -0.2007 L 0.08984 -0.20463 L 0.09414 -0.20718 C 0.09531 -0.20741 0.09661 -0.20787 0.09778 -0.20834 C 0.09844 -0.20857 0.09922 -0.20926 0.09987 -0.20973 C 0.1039 -0.21111 0.10807 -0.21158 0.11198 -0.21204 C 0.1181 -0.21158 0.12565 -0.21135 0.13203 -0.20973 C 0.13294 -0.20926 0.13398 -0.2088 0.13489 -0.20834 C 0.13607 -0.20787 0.13724 -0.20764 0.13841 -0.20718 C 0.13919 -0.20672 0.13984 -0.20625 0.14062 -0.20579 C 0.14153 -0.20533 0.14245 -0.2051 0.14349 -0.20463 C 0.14492 -0.20371 0.14648 -0.20348 0.14778 -0.20209 C 0.14844 -0.20116 0.14909 -0.2 0.14987 -0.19954 C 0.1513 -0.19838 0.15273 -0.19769 0.15417 -0.19699 C 0.15482 -0.19653 0.1556 -0.1963 0.15625 -0.1956 C 0.15729 -0.19491 0.1582 -0.19375 0.15911 -0.19306 C 0.16002 -0.1926 0.16107 -0.19236 0.16198 -0.1919 C 0.16276 -0.19144 0.16341 -0.19098 0.16419 -0.19051 C 0.17031 -0.18334 0.1625 -0.19213 0.16849 -0.18681 C 0.16927 -0.18611 0.16979 -0.18496 0.17057 -0.18426 C 0.17122 -0.18357 0.172 -0.18334 0.17278 -0.18287 C 0.17318 -0.18264 0.1737 -0.18218 0.17422 -0.18172 " pathEditMode="relative" ptsTypes="AAAAAAAAAAAAAAAAAAAAAAAAAAAAAAAAAAAAAAAAAAAAAAAAAAAAAAAAA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69B3A5-0444-43A8-A8E0-04D49E0B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Purpose of rebasing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228D-BA35-447B-9DB3-B498A6668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556163"/>
            <a:ext cx="9833548" cy="37822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You are a developer doing a change in your branch, based on the latest code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Before pushing, you observe someone else has changed master.  </a:t>
            </a:r>
          </a:p>
          <a:p>
            <a:r>
              <a:rPr lang="en-US" dirty="0">
                <a:solidFill>
                  <a:srgbClr val="000000"/>
                </a:solidFill>
              </a:rPr>
              <a:t>You want to “pretend” you still work on the latest changes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You pull down master, and do a rebase of your branch onto that.</a:t>
            </a:r>
          </a:p>
        </p:txBody>
      </p:sp>
    </p:spTree>
    <p:extLst>
      <p:ext uri="{BB962C8B-B14F-4D97-AF65-F5344CB8AC3E}">
        <p14:creationId xmlns:p14="http://schemas.microsoft.com/office/powerpoint/2010/main" val="391883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211028-E284-46E6-93AC-93522BEC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Can rebase cause merge conflicts?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13C49-0C13-4036-8A39-19F758CF4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600" dirty="0">
                <a:solidFill>
                  <a:srgbClr val="000000"/>
                </a:solidFill>
              </a:rPr>
              <a:t>Yes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18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1BDD4A-1C79-4D5D-930D-AF803EF0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Dangers of rebasing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3CB00-84B3-4E3C-AD4E-193200DE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lnSpcReduction="10000"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It changes history</a:t>
            </a:r>
          </a:p>
          <a:p>
            <a:pPr lvl="1"/>
            <a:r>
              <a:rPr lang="en-US" sz="3200" dirty="0">
                <a:solidFill>
                  <a:srgbClr val="000000"/>
                </a:solidFill>
              </a:rPr>
              <a:t>Don’t rebase if you already have pushed the branch</a:t>
            </a:r>
          </a:p>
          <a:p>
            <a:pPr lvl="1"/>
            <a:r>
              <a:rPr lang="en-US" sz="3200" dirty="0">
                <a:solidFill>
                  <a:srgbClr val="000000"/>
                </a:solidFill>
              </a:rPr>
              <a:t>Don’t rebase branches that you have pulled down (tracked)</a:t>
            </a:r>
          </a:p>
          <a:p>
            <a:r>
              <a:rPr lang="en-US" sz="3600" dirty="0">
                <a:solidFill>
                  <a:srgbClr val="000000"/>
                </a:solidFill>
              </a:rPr>
              <a:t>You </a:t>
            </a:r>
            <a:r>
              <a:rPr lang="en-US" sz="3600" b="1" dirty="0">
                <a:solidFill>
                  <a:srgbClr val="000000"/>
                </a:solidFill>
              </a:rPr>
              <a:t>can</a:t>
            </a:r>
            <a:r>
              <a:rPr lang="en-US" sz="3600" dirty="0">
                <a:solidFill>
                  <a:srgbClr val="000000"/>
                </a:solidFill>
              </a:rPr>
              <a:t> rebase ONTO these branches though!</a:t>
            </a:r>
          </a:p>
          <a:p>
            <a:pPr lvl="1"/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374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A1D800-0F4E-426F-BC05-F6B7EEB5E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Benefits of rebasing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A7A59-0D3A-48FC-98F9-7B8223660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You get a more linear history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You might avoid merge commits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If there are no conflicts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439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6B1431-E8C3-47B8-9168-6ACE0B4989B6}"/>
              </a:ext>
            </a:extLst>
          </p:cNvPr>
          <p:cNvSpPr txBox="1"/>
          <p:nvPr/>
        </p:nvSpPr>
        <p:spPr>
          <a:xfrm>
            <a:off x="1524000" y="1122362"/>
            <a:ext cx="9144000" cy="2840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Exercise 3b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042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2150</TotalTime>
  <Words>312</Words>
  <Application>Microsoft Office PowerPoint</Application>
  <PresentationFormat>Widescreen</PresentationFormat>
  <Paragraphs>42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Rebasing</vt:lpstr>
      <vt:lpstr>Functionality of a rebase</vt:lpstr>
      <vt:lpstr>Technicality of a rebase</vt:lpstr>
      <vt:lpstr>PowerPoint Presentation</vt:lpstr>
      <vt:lpstr>Purpose of rebasing</vt:lpstr>
      <vt:lpstr>Can rebase cause merge conflicts?</vt:lpstr>
      <vt:lpstr>Dangers of rebasing</vt:lpstr>
      <vt:lpstr>Benefits of rebasing</vt:lpstr>
      <vt:lpstr>PowerPoint Presentation</vt:lpstr>
      <vt:lpstr>Rebasing a branch that has a Remote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Rebasing</dc:title>
  <dc:creator>Terje Sandstrom</dc:creator>
  <cp:lastModifiedBy>Terje Sandstrom</cp:lastModifiedBy>
  <cp:revision>5</cp:revision>
  <dcterms:created xsi:type="dcterms:W3CDTF">2020-05-18T14:50:12Z</dcterms:created>
  <dcterms:modified xsi:type="dcterms:W3CDTF">2020-05-28T19:46:01Z</dcterms:modified>
</cp:coreProperties>
</file>