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7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7EF-7D42-45AD-BDA2-3BAEDDCE81C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414C07-C170-4F45-8333-4B979AD4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0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7EF-7D42-45AD-BDA2-3BAEDDCE81C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414C07-C170-4F45-8333-4B979AD4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7EF-7D42-45AD-BDA2-3BAEDDCE81C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414C07-C170-4F45-8333-4B979AD4F0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136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7EF-7D42-45AD-BDA2-3BAEDDCE81C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414C07-C170-4F45-8333-4B979AD4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32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7EF-7D42-45AD-BDA2-3BAEDDCE81C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414C07-C170-4F45-8333-4B979AD4F0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4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7EF-7D42-45AD-BDA2-3BAEDDCE81C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414C07-C170-4F45-8333-4B979AD4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0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7EF-7D42-45AD-BDA2-3BAEDDCE81C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4C07-C170-4F45-8333-4B979AD4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69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7EF-7D42-45AD-BDA2-3BAEDDCE81C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4C07-C170-4F45-8333-4B979AD4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7EF-7D42-45AD-BDA2-3BAEDDCE81C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4C07-C170-4F45-8333-4B979AD4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7EF-7D42-45AD-BDA2-3BAEDDCE81C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414C07-C170-4F45-8333-4B979AD4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1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7EF-7D42-45AD-BDA2-3BAEDDCE81C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414C07-C170-4F45-8333-4B979AD4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7EF-7D42-45AD-BDA2-3BAEDDCE81C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414C07-C170-4F45-8333-4B979AD4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7EF-7D42-45AD-BDA2-3BAEDDCE81C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4C07-C170-4F45-8333-4B979AD4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7EF-7D42-45AD-BDA2-3BAEDDCE81C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4C07-C170-4F45-8333-4B979AD4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7EF-7D42-45AD-BDA2-3BAEDDCE81C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4C07-C170-4F45-8333-4B979AD4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3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E7EF-7D42-45AD-BDA2-3BAEDDCE81C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414C07-C170-4F45-8333-4B979AD4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1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E7EF-7D42-45AD-BDA2-3BAEDDCE81C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414C07-C170-4F45-8333-4B979AD4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2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ermit.no/visual-studio-and-azure-devops-git-extend-the-git-command-line-with-server-commands-part-2/" TargetMode="External"/><Relationship Id="rId2" Type="http://schemas.openxmlformats.org/officeDocument/2006/relationships/hyperlink" Target="http://hermit.no/visual-studio-and-vsts-git-extend-the-git-command-line-to-speed-up-your-workflow-part-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st.github.com/OsirisTerje/e9d06c627405f576e6ebf85e2c09f3c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C8280-7286-48E8-A5EB-3A8478562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- configurations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1695F-BA12-448B-971E-D08AB6C39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Terje Sandstrøm, 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402846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ACA21C-29B4-46E6-8BE6-37981804C7F3}"/>
              </a:ext>
            </a:extLst>
          </p:cNvPr>
          <p:cNvSpPr txBox="1"/>
          <p:nvPr/>
        </p:nvSpPr>
        <p:spPr>
          <a:xfrm>
            <a:off x="3943350" y="2476500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6.2</a:t>
            </a:r>
          </a:p>
        </p:txBody>
      </p:sp>
    </p:spTree>
    <p:extLst>
      <p:ext uri="{BB962C8B-B14F-4D97-AF65-F5344CB8AC3E}">
        <p14:creationId xmlns:p14="http://schemas.microsoft.com/office/powerpoint/2010/main" val="130882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C662-3C38-4C25-BCE1-5438BABA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086C-F62C-4C4F-A4C2-82FD00F20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 posts:</a:t>
            </a:r>
          </a:p>
          <a:p>
            <a:r>
              <a:rPr lang="en-US" dirty="0">
                <a:hlinkClick r:id="rId2"/>
              </a:rPr>
              <a:t>http://hermit.no/visual-studio-and-vsts-git-extend-the-git-command-line-to-speed-up-your-workflow-part-1/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http://hermit.no/visual-studio-and-azure-devops-git-extend-the-git-command-line-with-server-commands-part-2/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Gist for aliases:  </a:t>
            </a:r>
            <a:r>
              <a:rPr lang="en-US" dirty="0">
                <a:hlinkClick r:id="rId4"/>
              </a:rPr>
              <a:t>https://gist.github.com/OsirisTerje/e9d06c627405f576e6ebf85e2c09f3c4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6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BBA2-FC4E-431A-8DF5-6A982891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24110"/>
            <a:ext cx="8911687" cy="1280890"/>
          </a:xfrm>
        </p:spPr>
        <p:txBody>
          <a:bodyPr/>
          <a:lstStyle/>
          <a:p>
            <a:r>
              <a:rPr lang="en-US" dirty="0"/>
              <a:t>The different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24AF-89CE-441E-B4A6-7CCA3689F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8110"/>
            <a:ext cx="8915400" cy="5144372"/>
          </a:xfrm>
        </p:spPr>
        <p:txBody>
          <a:bodyPr/>
          <a:lstStyle/>
          <a:p>
            <a:r>
              <a:rPr lang="en-US" dirty="0"/>
              <a:t>System</a:t>
            </a:r>
          </a:p>
          <a:p>
            <a:pPr lvl="1"/>
            <a:r>
              <a:rPr lang="en-US" dirty="0"/>
              <a:t>Written when you install git</a:t>
            </a:r>
          </a:p>
          <a:p>
            <a:pPr lvl="1"/>
            <a:r>
              <a:rPr lang="en-US" dirty="0"/>
              <a:t>Typical Location:  C:\Program Files\Git\</a:t>
            </a:r>
            <a:r>
              <a:rPr lang="en-US" dirty="0" err="1"/>
              <a:t>etc</a:t>
            </a:r>
            <a:r>
              <a:rPr lang="en-US" dirty="0"/>
              <a:t>\</a:t>
            </a:r>
            <a:r>
              <a:rPr lang="en-US" dirty="0" err="1"/>
              <a:t>gitconfig</a:t>
            </a:r>
            <a:endParaRPr lang="en-US" dirty="0"/>
          </a:p>
          <a:p>
            <a:pPr lvl="1"/>
            <a:r>
              <a:rPr lang="en-US" dirty="0"/>
              <a:t>Git config –system -e</a:t>
            </a:r>
          </a:p>
          <a:p>
            <a:r>
              <a:rPr lang="en-US" dirty="0"/>
              <a:t>Global</a:t>
            </a:r>
          </a:p>
          <a:p>
            <a:pPr lvl="1"/>
            <a:r>
              <a:rPr lang="en-US" dirty="0"/>
              <a:t>Applies to all repositories</a:t>
            </a:r>
          </a:p>
          <a:p>
            <a:pPr lvl="1"/>
            <a:r>
              <a:rPr lang="en-US" dirty="0"/>
              <a:t>Written at first pull/push</a:t>
            </a:r>
          </a:p>
          <a:p>
            <a:pPr lvl="1"/>
            <a:r>
              <a:rPr lang="en-US" dirty="0"/>
              <a:t>Typical Location:  C:\Users\TerjeSandstrom\.gitconfig</a:t>
            </a:r>
          </a:p>
          <a:p>
            <a:pPr lvl="1"/>
            <a:r>
              <a:rPr lang="en-US" dirty="0"/>
              <a:t>Git config –global -e</a:t>
            </a:r>
          </a:p>
          <a:p>
            <a:r>
              <a:rPr lang="en-US" dirty="0"/>
              <a:t>Local</a:t>
            </a:r>
          </a:p>
          <a:p>
            <a:pPr lvl="1"/>
            <a:r>
              <a:rPr lang="en-US" dirty="0"/>
              <a:t>Applies to current repository</a:t>
            </a:r>
          </a:p>
          <a:p>
            <a:pPr lvl="1"/>
            <a:r>
              <a:rPr lang="en-US" dirty="0"/>
              <a:t>Typical Location: d:\repos\myrepo\.git\config</a:t>
            </a:r>
          </a:p>
          <a:p>
            <a:pPr lvl="1"/>
            <a:r>
              <a:rPr lang="en-US" dirty="0"/>
              <a:t>Git config –local -e</a:t>
            </a:r>
          </a:p>
        </p:txBody>
      </p:sp>
    </p:spTree>
    <p:extLst>
      <p:ext uri="{BB962C8B-B14F-4D97-AF65-F5344CB8AC3E}">
        <p14:creationId xmlns:p14="http://schemas.microsoft.com/office/powerpoint/2010/main" val="249742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6AD3-915F-49E1-84AA-60E4C073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of changing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C348A-7652-48D0-9B9B-450E4099E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Edit the config file directly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2) Use the command:  git config &lt;location&gt; &lt;something&gt; &lt;parameters&gt;</a:t>
            </a:r>
          </a:p>
          <a:p>
            <a:pPr lvl="1"/>
            <a:r>
              <a:rPr lang="en-US" dirty="0"/>
              <a:t>Where location is one of : --system, --global, or –local</a:t>
            </a:r>
          </a:p>
          <a:p>
            <a:pPr lvl="1"/>
            <a:r>
              <a:rPr lang="en-US" dirty="0"/>
              <a:t>The global config is the most commonly used</a:t>
            </a:r>
          </a:p>
        </p:txBody>
      </p:sp>
    </p:spTree>
    <p:extLst>
      <p:ext uri="{BB962C8B-B14F-4D97-AF65-F5344CB8AC3E}">
        <p14:creationId xmlns:p14="http://schemas.microsoft.com/office/powerpoint/2010/main" val="293530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FBA2-EACC-49ED-9A4B-8205E8C0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configs   -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5D4D-B3BA-47FE-AE39-297D2C01C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Ensure you have a good editor configured.</a:t>
            </a:r>
          </a:p>
          <a:p>
            <a:pPr lvl="1"/>
            <a:r>
              <a:rPr lang="en-US" dirty="0"/>
              <a:t>Recommended:  Visual Studio Code</a:t>
            </a:r>
          </a:p>
          <a:p>
            <a:pPr lvl="1"/>
            <a:r>
              <a:rPr lang="en-US" dirty="0"/>
              <a:t>Not recommended:  The default VIM, but … if it is your favorite, by all means…</a:t>
            </a:r>
          </a:p>
          <a:p>
            <a:pPr lvl="1"/>
            <a:r>
              <a:rPr lang="en-US" dirty="0"/>
              <a:t>[core]</a:t>
            </a:r>
          </a:p>
          <a:p>
            <a:pPr lvl="2"/>
            <a:r>
              <a:rPr lang="en-US" dirty="0"/>
              <a:t>    editor = \"C:\\\\Program Files\\\\Microsoft VS Code\\\\Code.exe\" --wait</a:t>
            </a:r>
          </a:p>
          <a:p>
            <a:pPr lvl="2"/>
            <a:r>
              <a:rPr lang="en-US" dirty="0"/>
              <a:t>Git config –global </a:t>
            </a:r>
            <a:r>
              <a:rPr lang="en-US" dirty="0" err="1"/>
              <a:t>core.editor</a:t>
            </a:r>
            <a:r>
              <a:rPr lang="en-US" dirty="0"/>
              <a:t> ‘</a:t>
            </a:r>
            <a:r>
              <a:rPr lang="en-US"/>
              <a:t>code –wait’</a:t>
            </a:r>
            <a:endParaRPr lang="en-US" dirty="0"/>
          </a:p>
          <a:p>
            <a:r>
              <a:rPr lang="en-US" dirty="0" err="1"/>
              <a:t>Autocrlf</a:t>
            </a:r>
            <a:r>
              <a:rPr lang="en-US" dirty="0"/>
              <a:t> = true</a:t>
            </a:r>
          </a:p>
          <a:p>
            <a:pPr lvl="1"/>
            <a:r>
              <a:rPr lang="en-US" dirty="0"/>
              <a:t>[core]</a:t>
            </a:r>
          </a:p>
          <a:p>
            <a:pPr lvl="2"/>
            <a:r>
              <a:rPr lang="en-US" dirty="0" err="1"/>
              <a:t>autocrlf</a:t>
            </a:r>
            <a:r>
              <a:rPr lang="en-US" dirty="0"/>
              <a:t> = true</a:t>
            </a:r>
          </a:p>
          <a:p>
            <a:r>
              <a:rPr lang="en-US" dirty="0"/>
              <a:t>[Credential]</a:t>
            </a:r>
          </a:p>
          <a:p>
            <a:pPr lvl="1"/>
            <a:r>
              <a:rPr lang="en-US" dirty="0"/>
              <a:t>helper = manager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5E9397-B2D9-4DAA-97FA-FB7E9ADB6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Monaco"/>
              </a:rPr>
              <a:t>git config --global core.editor 'code --wait'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3C0AE2-C8A8-4420-A5AC-D0BFD0243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Monaco"/>
              </a:rPr>
              <a:t>git config --global core.editor 'code --wait'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4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21BF-74EA-4921-964D-C966B96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location of config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6C40-9FA7-4631-B39C-6CC3E0CE4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Trial and error:</a:t>
            </a:r>
          </a:p>
          <a:p>
            <a:pPr lvl="1"/>
            <a:r>
              <a:rPr lang="en-US" dirty="0"/>
              <a:t>E.g.:  Git config –global  </a:t>
            </a:r>
            <a:r>
              <a:rPr lang="en-US" dirty="0" err="1"/>
              <a:t>core.longpaths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Find origin</a:t>
            </a:r>
          </a:p>
          <a:p>
            <a:pPr lvl="1"/>
            <a:r>
              <a:rPr lang="en-US" dirty="0"/>
              <a:t>E.g.:  git config –show-origin </a:t>
            </a:r>
            <a:r>
              <a:rPr lang="en-US" dirty="0" err="1"/>
              <a:t>core.longpaths</a:t>
            </a:r>
            <a:endParaRPr lang="en-US" dirty="0"/>
          </a:p>
          <a:p>
            <a:pPr lvl="1"/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6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ACA21C-29B4-46E6-8BE6-37981804C7F3}"/>
              </a:ext>
            </a:extLst>
          </p:cNvPr>
          <p:cNvSpPr txBox="1"/>
          <p:nvPr/>
        </p:nvSpPr>
        <p:spPr>
          <a:xfrm>
            <a:off x="3943350" y="2476500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6.1</a:t>
            </a:r>
          </a:p>
        </p:txBody>
      </p:sp>
    </p:spTree>
    <p:extLst>
      <p:ext uri="{BB962C8B-B14F-4D97-AF65-F5344CB8AC3E}">
        <p14:creationId xmlns:p14="http://schemas.microsoft.com/office/powerpoint/2010/main" val="421079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D623-1774-48DD-9855-2EF2D657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E5F4-7CFB-4570-9D57-089984BAF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Aliasing allows you to add more commands to git</a:t>
            </a:r>
          </a:p>
          <a:p>
            <a:r>
              <a:rPr lang="en-US" dirty="0"/>
              <a:t>Simple aliases:  Shortcuts for commands you use often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  use git s  instead of  git status</a:t>
            </a:r>
          </a:p>
          <a:p>
            <a:pPr lvl="1"/>
            <a:r>
              <a:rPr lang="en-US" dirty="0"/>
              <a:t>E.g.: use git b &lt;</a:t>
            </a:r>
            <a:r>
              <a:rPr lang="en-US" dirty="0" err="1"/>
              <a:t>bname</a:t>
            </a:r>
            <a:r>
              <a:rPr lang="en-US" dirty="0"/>
              <a:t>&gt; instead of  git checkout –b &lt;</a:t>
            </a:r>
            <a:r>
              <a:rPr lang="en-US" dirty="0" err="1"/>
              <a:t>bname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 often go to master, so instead of git checkout master, I do:  git m</a:t>
            </a:r>
          </a:p>
          <a:p>
            <a:r>
              <a:rPr lang="en-US" dirty="0"/>
              <a:t>Complex aliases:  Call other executable functions</a:t>
            </a:r>
          </a:p>
          <a:p>
            <a:r>
              <a:rPr lang="en-US" dirty="0"/>
              <a:t>Nested aliases:  One alias calls another, sometimes needed for complex aliases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7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2375-03F9-4799-8A58-531BC072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D3121-1FE9-407B-AE10-D3A9A96D0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105" y="2133600"/>
            <a:ext cx="10524507" cy="377762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First,  creating shortcuts for common commands can simplify your work, but also cause you to forget the originals.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If you are a new git user, it can be wise to stay with the original commands until you know them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2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E7EA-ADF9-4B41-944B-3DB94F6E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ADC7-8EF5-4CEC-8BD0-F6FEE3277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shortcuts:</a:t>
            </a:r>
          </a:p>
          <a:p>
            <a:pPr lvl="1"/>
            <a:r>
              <a:rPr lang="en-US" dirty="0"/>
              <a:t>Simplify, or abbreviate,  a single command</a:t>
            </a:r>
          </a:p>
          <a:p>
            <a:pPr lvl="1"/>
            <a:r>
              <a:rPr lang="en-US" dirty="0"/>
              <a:t>(Note: These are personal, and should match your own preferences)</a:t>
            </a:r>
          </a:p>
          <a:p>
            <a:r>
              <a:rPr lang="en-US" dirty="0"/>
              <a:t>Chained shortcuts</a:t>
            </a:r>
          </a:p>
          <a:p>
            <a:pPr lvl="1"/>
            <a:r>
              <a:rPr lang="en-US" dirty="0"/>
              <a:t>Execute multiple commands in one step</a:t>
            </a:r>
          </a:p>
          <a:p>
            <a:pPr lvl="1"/>
            <a:r>
              <a:rPr lang="en-US" dirty="0"/>
              <a:t>One alias can call another alias</a:t>
            </a:r>
          </a:p>
          <a:p>
            <a:r>
              <a:rPr lang="en-US" dirty="0"/>
              <a:t>Functional aliases</a:t>
            </a:r>
          </a:p>
          <a:p>
            <a:pPr lvl="1"/>
            <a:r>
              <a:rPr lang="en-US" dirty="0"/>
              <a:t>Create functions that can execute more complex commands</a:t>
            </a:r>
          </a:p>
        </p:txBody>
      </p:sp>
    </p:spTree>
    <p:extLst>
      <p:ext uri="{BB962C8B-B14F-4D97-AF65-F5344CB8AC3E}">
        <p14:creationId xmlns:p14="http://schemas.microsoft.com/office/powerpoint/2010/main" val="39309806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13426</TotalTime>
  <Words>506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Monaco</vt:lpstr>
      <vt:lpstr>Wingdings 3</vt:lpstr>
      <vt:lpstr>Wisp</vt:lpstr>
      <vt:lpstr>Git - configurations</vt:lpstr>
      <vt:lpstr>The different configurations</vt:lpstr>
      <vt:lpstr>Two ways of changing config</vt:lpstr>
      <vt:lpstr>Important configs   - System</vt:lpstr>
      <vt:lpstr>Checking location of config keys</vt:lpstr>
      <vt:lpstr>PowerPoint Presentation</vt:lpstr>
      <vt:lpstr>Aliasing</vt:lpstr>
      <vt:lpstr>Warning</vt:lpstr>
      <vt:lpstr>Types of aliases</vt:lpstr>
      <vt:lpstr>PowerPoint Presentation</vt:lpstr>
      <vt:lpstr>Aliasing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- configurations</dc:title>
  <dc:creator>Terje Sandstrom</dc:creator>
  <cp:lastModifiedBy>Terje Sandstrom</cp:lastModifiedBy>
  <cp:revision>20</cp:revision>
  <dcterms:created xsi:type="dcterms:W3CDTF">2020-03-09T09:02:59Z</dcterms:created>
  <dcterms:modified xsi:type="dcterms:W3CDTF">2020-05-24T18:58:35Z</dcterms:modified>
</cp:coreProperties>
</file>