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4776F-C54B-4B71-91F5-1E26361E9B9B}" v="20" dt="2019-10-30T06:37:45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D90D7-6FC0-4D5A-9AC9-ABBC0DC856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2BDD1B-657E-4DCC-98CE-9B33BD64A333}">
      <dgm:prSet/>
      <dgm:spPr/>
      <dgm:t>
        <a:bodyPr/>
        <a:lstStyle/>
        <a:p>
          <a:r>
            <a:rPr lang="en-US"/>
            <a:t>Tracking and visualizing metrics such as loss and accuracy</a:t>
          </a:r>
        </a:p>
      </dgm:t>
    </dgm:pt>
    <dgm:pt modelId="{C836E60F-15CF-49D4-9A8E-1742080DC063}" type="parTrans" cxnId="{28205D9D-C9E1-4CFC-A9FD-F80587017326}">
      <dgm:prSet/>
      <dgm:spPr/>
      <dgm:t>
        <a:bodyPr/>
        <a:lstStyle/>
        <a:p>
          <a:endParaRPr lang="en-US"/>
        </a:p>
      </dgm:t>
    </dgm:pt>
    <dgm:pt modelId="{1F3AEAC3-48FA-4237-8913-3E65DEECBDB9}" type="sibTrans" cxnId="{28205D9D-C9E1-4CFC-A9FD-F80587017326}">
      <dgm:prSet/>
      <dgm:spPr/>
      <dgm:t>
        <a:bodyPr/>
        <a:lstStyle/>
        <a:p>
          <a:endParaRPr lang="en-US"/>
        </a:p>
      </dgm:t>
    </dgm:pt>
    <dgm:pt modelId="{F730C5C9-CA02-4976-9847-B5D6EF451C2F}">
      <dgm:prSet/>
      <dgm:spPr/>
      <dgm:t>
        <a:bodyPr/>
        <a:lstStyle/>
        <a:p>
          <a:r>
            <a:rPr lang="en-US"/>
            <a:t>Visualizing the model graph (ops and layers)</a:t>
          </a:r>
        </a:p>
      </dgm:t>
    </dgm:pt>
    <dgm:pt modelId="{EBF481C7-C53F-4828-BB7C-56F26DAA79E8}" type="parTrans" cxnId="{33C1CF5E-6228-44BA-BB25-AC58ABAC3FF4}">
      <dgm:prSet/>
      <dgm:spPr/>
      <dgm:t>
        <a:bodyPr/>
        <a:lstStyle/>
        <a:p>
          <a:endParaRPr lang="en-US"/>
        </a:p>
      </dgm:t>
    </dgm:pt>
    <dgm:pt modelId="{CC316E36-CB08-4B92-B37D-B16E3870A95C}" type="sibTrans" cxnId="{33C1CF5E-6228-44BA-BB25-AC58ABAC3FF4}">
      <dgm:prSet/>
      <dgm:spPr/>
      <dgm:t>
        <a:bodyPr/>
        <a:lstStyle/>
        <a:p>
          <a:endParaRPr lang="en-US"/>
        </a:p>
      </dgm:t>
    </dgm:pt>
    <dgm:pt modelId="{8E0E802F-5F03-476D-B057-DCFABC3344FD}">
      <dgm:prSet/>
      <dgm:spPr/>
      <dgm:t>
        <a:bodyPr/>
        <a:lstStyle/>
        <a:p>
          <a:r>
            <a:rPr lang="en-US"/>
            <a:t>Viewing histograms of weights, biases, or other tensors as they change over time</a:t>
          </a:r>
        </a:p>
      </dgm:t>
    </dgm:pt>
    <dgm:pt modelId="{9AFE1491-7124-400A-A9DB-2B5BCD5B0F04}" type="parTrans" cxnId="{3A4114F1-CF94-4CF4-8E11-D0C5887D207A}">
      <dgm:prSet/>
      <dgm:spPr/>
      <dgm:t>
        <a:bodyPr/>
        <a:lstStyle/>
        <a:p>
          <a:endParaRPr lang="en-US"/>
        </a:p>
      </dgm:t>
    </dgm:pt>
    <dgm:pt modelId="{1B9D0C50-94DB-41AE-8EB9-C6DCE0D917AF}" type="sibTrans" cxnId="{3A4114F1-CF94-4CF4-8E11-D0C5887D207A}">
      <dgm:prSet/>
      <dgm:spPr/>
      <dgm:t>
        <a:bodyPr/>
        <a:lstStyle/>
        <a:p>
          <a:endParaRPr lang="en-US"/>
        </a:p>
      </dgm:t>
    </dgm:pt>
    <dgm:pt modelId="{205C2AC8-F485-492D-A26F-5A6C0F43081A}">
      <dgm:prSet/>
      <dgm:spPr/>
      <dgm:t>
        <a:bodyPr/>
        <a:lstStyle/>
        <a:p>
          <a:r>
            <a:rPr lang="en-US"/>
            <a:t>Projecting embeddings to a lower dimensional space</a:t>
          </a:r>
        </a:p>
      </dgm:t>
    </dgm:pt>
    <dgm:pt modelId="{E1E152A9-701B-4B57-BA5F-4328C2E02588}" type="parTrans" cxnId="{BC4779F7-46D4-4D92-A8D2-362550EB2EC6}">
      <dgm:prSet/>
      <dgm:spPr/>
      <dgm:t>
        <a:bodyPr/>
        <a:lstStyle/>
        <a:p>
          <a:endParaRPr lang="en-US"/>
        </a:p>
      </dgm:t>
    </dgm:pt>
    <dgm:pt modelId="{C501CA34-5650-4981-B394-8E411B67A2DC}" type="sibTrans" cxnId="{BC4779F7-46D4-4D92-A8D2-362550EB2EC6}">
      <dgm:prSet/>
      <dgm:spPr/>
      <dgm:t>
        <a:bodyPr/>
        <a:lstStyle/>
        <a:p>
          <a:endParaRPr lang="en-US"/>
        </a:p>
      </dgm:t>
    </dgm:pt>
    <dgm:pt modelId="{F6906BC4-5699-4A22-B829-BCC79EFDBB9D}">
      <dgm:prSet/>
      <dgm:spPr/>
      <dgm:t>
        <a:bodyPr/>
        <a:lstStyle/>
        <a:p>
          <a:r>
            <a:rPr lang="en-US"/>
            <a:t>Displaying images, text, and audio data</a:t>
          </a:r>
        </a:p>
      </dgm:t>
    </dgm:pt>
    <dgm:pt modelId="{E51187FC-5A39-494E-9F0A-EDCC85DC396C}" type="parTrans" cxnId="{A655B530-BD54-4ED5-ACAA-D83DDF5245A9}">
      <dgm:prSet/>
      <dgm:spPr/>
      <dgm:t>
        <a:bodyPr/>
        <a:lstStyle/>
        <a:p>
          <a:endParaRPr lang="en-US"/>
        </a:p>
      </dgm:t>
    </dgm:pt>
    <dgm:pt modelId="{00E6CDED-8F17-4FF1-8587-0D18D9A72D37}" type="sibTrans" cxnId="{A655B530-BD54-4ED5-ACAA-D83DDF5245A9}">
      <dgm:prSet/>
      <dgm:spPr/>
      <dgm:t>
        <a:bodyPr/>
        <a:lstStyle/>
        <a:p>
          <a:endParaRPr lang="en-US"/>
        </a:p>
      </dgm:t>
    </dgm:pt>
    <dgm:pt modelId="{CF4A2CE7-063A-400B-B0D4-43558099E353}">
      <dgm:prSet/>
      <dgm:spPr/>
      <dgm:t>
        <a:bodyPr/>
        <a:lstStyle/>
        <a:p>
          <a:r>
            <a:rPr lang="en-US"/>
            <a:t>Profiling TensorFlow programs</a:t>
          </a:r>
        </a:p>
      </dgm:t>
    </dgm:pt>
    <dgm:pt modelId="{62D8241A-073C-4A54-B1F6-077D7FEB08E3}" type="parTrans" cxnId="{0AEBB932-D999-42A6-951A-58C10F58D5FA}">
      <dgm:prSet/>
      <dgm:spPr/>
      <dgm:t>
        <a:bodyPr/>
        <a:lstStyle/>
        <a:p>
          <a:endParaRPr lang="en-US"/>
        </a:p>
      </dgm:t>
    </dgm:pt>
    <dgm:pt modelId="{E08AB86F-26C2-4AEF-83F3-27606AF80BE7}" type="sibTrans" cxnId="{0AEBB932-D999-42A6-951A-58C10F58D5FA}">
      <dgm:prSet/>
      <dgm:spPr/>
      <dgm:t>
        <a:bodyPr/>
        <a:lstStyle/>
        <a:p>
          <a:endParaRPr lang="en-US"/>
        </a:p>
      </dgm:t>
    </dgm:pt>
    <dgm:pt modelId="{A66E8DED-7256-4C81-B90D-894A12174246}">
      <dgm:prSet/>
      <dgm:spPr/>
      <dgm:t>
        <a:bodyPr/>
        <a:lstStyle/>
        <a:p>
          <a:r>
            <a:rPr lang="en-US"/>
            <a:t>And much more</a:t>
          </a:r>
        </a:p>
      </dgm:t>
    </dgm:pt>
    <dgm:pt modelId="{745AFCD9-8153-48AC-989A-E37B0AF7F7CE}" type="parTrans" cxnId="{68E5C0CC-17ED-44E3-B8C0-2C11763A30BE}">
      <dgm:prSet/>
      <dgm:spPr/>
      <dgm:t>
        <a:bodyPr/>
        <a:lstStyle/>
        <a:p>
          <a:endParaRPr lang="en-US"/>
        </a:p>
      </dgm:t>
    </dgm:pt>
    <dgm:pt modelId="{972E7E89-9871-4952-A54C-FBC758708376}" type="sibTrans" cxnId="{68E5C0CC-17ED-44E3-B8C0-2C11763A30BE}">
      <dgm:prSet/>
      <dgm:spPr/>
      <dgm:t>
        <a:bodyPr/>
        <a:lstStyle/>
        <a:p>
          <a:endParaRPr lang="en-US"/>
        </a:p>
      </dgm:t>
    </dgm:pt>
    <dgm:pt modelId="{8A10CFFF-BD7B-4C3C-B8F0-9B5E1EB353D3}" type="pres">
      <dgm:prSet presAssocID="{CA2D90D7-6FC0-4D5A-9AC9-ABBC0DC85660}" presName="root" presStyleCnt="0">
        <dgm:presLayoutVars>
          <dgm:dir/>
          <dgm:resizeHandles val="exact"/>
        </dgm:presLayoutVars>
      </dgm:prSet>
      <dgm:spPr/>
    </dgm:pt>
    <dgm:pt modelId="{9B980698-BAD7-42CC-8B43-F2455738F600}" type="pres">
      <dgm:prSet presAssocID="{2E2BDD1B-657E-4DCC-98CE-9B33BD64A333}" presName="compNode" presStyleCnt="0"/>
      <dgm:spPr/>
    </dgm:pt>
    <dgm:pt modelId="{D794C1DE-7D6C-469C-AD6D-FA4DA19E9722}" type="pres">
      <dgm:prSet presAssocID="{2E2BDD1B-657E-4DCC-98CE-9B33BD64A333}" presName="bgRect" presStyleLbl="bgShp" presStyleIdx="0" presStyleCnt="7"/>
      <dgm:spPr/>
    </dgm:pt>
    <dgm:pt modelId="{4AAC2FE5-C590-47CB-9920-FFC4C390C378}" type="pres">
      <dgm:prSet presAssocID="{2E2BDD1B-657E-4DCC-98CE-9B33BD64A33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779D1B7-C844-4DFE-99D4-B1C4E6FBEC05}" type="pres">
      <dgm:prSet presAssocID="{2E2BDD1B-657E-4DCC-98CE-9B33BD64A333}" presName="spaceRect" presStyleCnt="0"/>
      <dgm:spPr/>
    </dgm:pt>
    <dgm:pt modelId="{8A5E7497-F94A-4D21-9F76-F5667C68703A}" type="pres">
      <dgm:prSet presAssocID="{2E2BDD1B-657E-4DCC-98CE-9B33BD64A333}" presName="parTx" presStyleLbl="revTx" presStyleIdx="0" presStyleCnt="7">
        <dgm:presLayoutVars>
          <dgm:chMax val="0"/>
          <dgm:chPref val="0"/>
        </dgm:presLayoutVars>
      </dgm:prSet>
      <dgm:spPr/>
    </dgm:pt>
    <dgm:pt modelId="{A8E7AF4C-3BBD-497F-8EB2-F6685CA87C8F}" type="pres">
      <dgm:prSet presAssocID="{1F3AEAC3-48FA-4237-8913-3E65DEECBDB9}" presName="sibTrans" presStyleCnt="0"/>
      <dgm:spPr/>
    </dgm:pt>
    <dgm:pt modelId="{2DC7732C-81DB-4AD6-9207-145A1055CF64}" type="pres">
      <dgm:prSet presAssocID="{F730C5C9-CA02-4976-9847-B5D6EF451C2F}" presName="compNode" presStyleCnt="0"/>
      <dgm:spPr/>
    </dgm:pt>
    <dgm:pt modelId="{5934A648-9B5D-4BDD-8DA4-8BDDCD23B3FD}" type="pres">
      <dgm:prSet presAssocID="{F730C5C9-CA02-4976-9847-B5D6EF451C2F}" presName="bgRect" presStyleLbl="bgShp" presStyleIdx="1" presStyleCnt="7"/>
      <dgm:spPr/>
    </dgm:pt>
    <dgm:pt modelId="{BD0C17A0-5FEF-43DF-BE6D-40F2925F4AEE}" type="pres">
      <dgm:prSet presAssocID="{F730C5C9-CA02-4976-9847-B5D6EF451C2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ADB6576-4919-4312-9002-54C840C57D4B}" type="pres">
      <dgm:prSet presAssocID="{F730C5C9-CA02-4976-9847-B5D6EF451C2F}" presName="spaceRect" presStyleCnt="0"/>
      <dgm:spPr/>
    </dgm:pt>
    <dgm:pt modelId="{E6F947EA-A743-4E1B-9B28-A68C01161E60}" type="pres">
      <dgm:prSet presAssocID="{F730C5C9-CA02-4976-9847-B5D6EF451C2F}" presName="parTx" presStyleLbl="revTx" presStyleIdx="1" presStyleCnt="7">
        <dgm:presLayoutVars>
          <dgm:chMax val="0"/>
          <dgm:chPref val="0"/>
        </dgm:presLayoutVars>
      </dgm:prSet>
      <dgm:spPr/>
    </dgm:pt>
    <dgm:pt modelId="{4CBC9FFD-F2DB-45F5-9F45-64444778F151}" type="pres">
      <dgm:prSet presAssocID="{CC316E36-CB08-4B92-B37D-B16E3870A95C}" presName="sibTrans" presStyleCnt="0"/>
      <dgm:spPr/>
    </dgm:pt>
    <dgm:pt modelId="{57C992B8-06B9-4E2F-835F-12DDA5350DFC}" type="pres">
      <dgm:prSet presAssocID="{8E0E802F-5F03-476D-B057-DCFABC3344FD}" presName="compNode" presStyleCnt="0"/>
      <dgm:spPr/>
    </dgm:pt>
    <dgm:pt modelId="{A0915A0E-E00B-4D1E-A875-86B5D8CCDC7B}" type="pres">
      <dgm:prSet presAssocID="{8E0E802F-5F03-476D-B057-DCFABC3344FD}" presName="bgRect" presStyleLbl="bgShp" presStyleIdx="2" presStyleCnt="7"/>
      <dgm:spPr/>
    </dgm:pt>
    <dgm:pt modelId="{A9B8AB83-76AD-4C99-903F-58B6DA196717}" type="pres">
      <dgm:prSet presAssocID="{8E0E802F-5F03-476D-B057-DCFABC3344F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84E692-308C-4FE0-9079-F8ECC651FA0F}" type="pres">
      <dgm:prSet presAssocID="{8E0E802F-5F03-476D-B057-DCFABC3344FD}" presName="spaceRect" presStyleCnt="0"/>
      <dgm:spPr/>
    </dgm:pt>
    <dgm:pt modelId="{EFC72DEF-E72D-4F2B-BEB6-D0B40E50E27C}" type="pres">
      <dgm:prSet presAssocID="{8E0E802F-5F03-476D-B057-DCFABC3344FD}" presName="parTx" presStyleLbl="revTx" presStyleIdx="2" presStyleCnt="7">
        <dgm:presLayoutVars>
          <dgm:chMax val="0"/>
          <dgm:chPref val="0"/>
        </dgm:presLayoutVars>
      </dgm:prSet>
      <dgm:spPr/>
    </dgm:pt>
    <dgm:pt modelId="{C86FFC4F-0BC1-40A3-817C-AC3740063D08}" type="pres">
      <dgm:prSet presAssocID="{1B9D0C50-94DB-41AE-8EB9-C6DCE0D917AF}" presName="sibTrans" presStyleCnt="0"/>
      <dgm:spPr/>
    </dgm:pt>
    <dgm:pt modelId="{70D87563-7D11-401B-AF92-B1BC0FB6DD22}" type="pres">
      <dgm:prSet presAssocID="{205C2AC8-F485-492D-A26F-5A6C0F43081A}" presName="compNode" presStyleCnt="0"/>
      <dgm:spPr/>
    </dgm:pt>
    <dgm:pt modelId="{52B2E618-5ACE-494D-99AA-9029684381EE}" type="pres">
      <dgm:prSet presAssocID="{205C2AC8-F485-492D-A26F-5A6C0F43081A}" presName="bgRect" presStyleLbl="bgShp" presStyleIdx="3" presStyleCnt="7"/>
      <dgm:spPr/>
    </dgm:pt>
    <dgm:pt modelId="{9FB15DC0-9E8C-4CF8-8964-2C3A07950543}" type="pres">
      <dgm:prSet presAssocID="{205C2AC8-F485-492D-A26F-5A6C0F43081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32CC089-E771-4192-A5A0-FC25EF823863}" type="pres">
      <dgm:prSet presAssocID="{205C2AC8-F485-492D-A26F-5A6C0F43081A}" presName="spaceRect" presStyleCnt="0"/>
      <dgm:spPr/>
    </dgm:pt>
    <dgm:pt modelId="{ABC36E73-96A3-43FC-A4F2-F5F36971BCAD}" type="pres">
      <dgm:prSet presAssocID="{205C2AC8-F485-492D-A26F-5A6C0F43081A}" presName="parTx" presStyleLbl="revTx" presStyleIdx="3" presStyleCnt="7">
        <dgm:presLayoutVars>
          <dgm:chMax val="0"/>
          <dgm:chPref val="0"/>
        </dgm:presLayoutVars>
      </dgm:prSet>
      <dgm:spPr/>
    </dgm:pt>
    <dgm:pt modelId="{DF253AF6-5B1B-4A99-8EFC-16225DAB5B67}" type="pres">
      <dgm:prSet presAssocID="{C501CA34-5650-4981-B394-8E411B67A2DC}" presName="sibTrans" presStyleCnt="0"/>
      <dgm:spPr/>
    </dgm:pt>
    <dgm:pt modelId="{B95038BC-33E2-4C12-99AB-D2ABA880C818}" type="pres">
      <dgm:prSet presAssocID="{F6906BC4-5699-4A22-B829-BCC79EFDBB9D}" presName="compNode" presStyleCnt="0"/>
      <dgm:spPr/>
    </dgm:pt>
    <dgm:pt modelId="{E438163F-09CA-47AF-A502-D801A02E9E1C}" type="pres">
      <dgm:prSet presAssocID="{F6906BC4-5699-4A22-B829-BCC79EFDBB9D}" presName="bgRect" presStyleLbl="bgShp" presStyleIdx="4" presStyleCnt="7"/>
      <dgm:spPr/>
    </dgm:pt>
    <dgm:pt modelId="{DFD5617B-DA53-4902-8577-5574EB84C2CA}" type="pres">
      <dgm:prSet presAssocID="{F6906BC4-5699-4A22-B829-BCC79EFDBB9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03C784CC-60E8-48C4-BF94-C4D44FA316F4}" type="pres">
      <dgm:prSet presAssocID="{F6906BC4-5699-4A22-B829-BCC79EFDBB9D}" presName="spaceRect" presStyleCnt="0"/>
      <dgm:spPr/>
    </dgm:pt>
    <dgm:pt modelId="{B96B8609-6399-4ED3-A400-68C75F4FACA1}" type="pres">
      <dgm:prSet presAssocID="{F6906BC4-5699-4A22-B829-BCC79EFDBB9D}" presName="parTx" presStyleLbl="revTx" presStyleIdx="4" presStyleCnt="7">
        <dgm:presLayoutVars>
          <dgm:chMax val="0"/>
          <dgm:chPref val="0"/>
        </dgm:presLayoutVars>
      </dgm:prSet>
      <dgm:spPr/>
    </dgm:pt>
    <dgm:pt modelId="{1AF90C91-6892-4022-828E-2F85BDFB7142}" type="pres">
      <dgm:prSet presAssocID="{00E6CDED-8F17-4FF1-8587-0D18D9A72D37}" presName="sibTrans" presStyleCnt="0"/>
      <dgm:spPr/>
    </dgm:pt>
    <dgm:pt modelId="{E94BE2A1-D710-4D50-8451-9E8CF59FD495}" type="pres">
      <dgm:prSet presAssocID="{CF4A2CE7-063A-400B-B0D4-43558099E353}" presName="compNode" presStyleCnt="0"/>
      <dgm:spPr/>
    </dgm:pt>
    <dgm:pt modelId="{507E5E65-D6B4-48BD-B1BB-64AA6C2451B6}" type="pres">
      <dgm:prSet presAssocID="{CF4A2CE7-063A-400B-B0D4-43558099E353}" presName="bgRect" presStyleLbl="bgShp" presStyleIdx="5" presStyleCnt="7"/>
      <dgm:spPr/>
    </dgm:pt>
    <dgm:pt modelId="{A3C61EEC-C68B-4D32-8FBB-97615130534D}" type="pres">
      <dgm:prSet presAssocID="{CF4A2CE7-063A-400B-B0D4-43558099E35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OfDirectors"/>
        </a:ext>
      </dgm:extLst>
    </dgm:pt>
    <dgm:pt modelId="{6959D755-3982-4DBA-B4E8-44537A48C293}" type="pres">
      <dgm:prSet presAssocID="{CF4A2CE7-063A-400B-B0D4-43558099E353}" presName="spaceRect" presStyleCnt="0"/>
      <dgm:spPr/>
    </dgm:pt>
    <dgm:pt modelId="{CB95CAE2-DA33-4D7B-92BA-23ACBB221E4A}" type="pres">
      <dgm:prSet presAssocID="{CF4A2CE7-063A-400B-B0D4-43558099E353}" presName="parTx" presStyleLbl="revTx" presStyleIdx="5" presStyleCnt="7">
        <dgm:presLayoutVars>
          <dgm:chMax val="0"/>
          <dgm:chPref val="0"/>
        </dgm:presLayoutVars>
      </dgm:prSet>
      <dgm:spPr/>
    </dgm:pt>
    <dgm:pt modelId="{B4EA247B-1F4A-4E4A-A33C-66B16CF287AE}" type="pres">
      <dgm:prSet presAssocID="{E08AB86F-26C2-4AEF-83F3-27606AF80BE7}" presName="sibTrans" presStyleCnt="0"/>
      <dgm:spPr/>
    </dgm:pt>
    <dgm:pt modelId="{F20D39F5-85DD-4842-A900-A56F7047C89F}" type="pres">
      <dgm:prSet presAssocID="{A66E8DED-7256-4C81-B90D-894A12174246}" presName="compNode" presStyleCnt="0"/>
      <dgm:spPr/>
    </dgm:pt>
    <dgm:pt modelId="{954CC3A3-4103-457B-874A-A103B02975EA}" type="pres">
      <dgm:prSet presAssocID="{A66E8DED-7256-4C81-B90D-894A12174246}" presName="bgRect" presStyleLbl="bgShp" presStyleIdx="6" presStyleCnt="7"/>
      <dgm:spPr/>
    </dgm:pt>
    <dgm:pt modelId="{520FE7C7-0222-43B4-98E3-B52133D1F4DF}" type="pres">
      <dgm:prSet presAssocID="{A66E8DED-7256-4C81-B90D-894A1217424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C6FC4D62-821A-4441-B831-CA4C6597FF2D}" type="pres">
      <dgm:prSet presAssocID="{A66E8DED-7256-4C81-B90D-894A12174246}" presName="spaceRect" presStyleCnt="0"/>
      <dgm:spPr/>
    </dgm:pt>
    <dgm:pt modelId="{1F44CD04-A83F-4458-8556-AC622D8C34FB}" type="pres">
      <dgm:prSet presAssocID="{A66E8DED-7256-4C81-B90D-894A1217424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A553C0C-CD39-4953-9398-303B4566E498}" type="presOf" srcId="{A66E8DED-7256-4C81-B90D-894A12174246}" destId="{1F44CD04-A83F-4458-8556-AC622D8C34FB}" srcOrd="0" destOrd="0" presId="urn:microsoft.com/office/officeart/2018/2/layout/IconVerticalSolidList"/>
    <dgm:cxn modelId="{365D2F17-0B25-4606-9A00-7F03CD819770}" type="presOf" srcId="{8E0E802F-5F03-476D-B057-DCFABC3344FD}" destId="{EFC72DEF-E72D-4F2B-BEB6-D0B40E50E27C}" srcOrd="0" destOrd="0" presId="urn:microsoft.com/office/officeart/2018/2/layout/IconVerticalSolidList"/>
    <dgm:cxn modelId="{A655B530-BD54-4ED5-ACAA-D83DDF5245A9}" srcId="{CA2D90D7-6FC0-4D5A-9AC9-ABBC0DC85660}" destId="{F6906BC4-5699-4A22-B829-BCC79EFDBB9D}" srcOrd="4" destOrd="0" parTransId="{E51187FC-5A39-494E-9F0A-EDCC85DC396C}" sibTransId="{00E6CDED-8F17-4FF1-8587-0D18D9A72D37}"/>
    <dgm:cxn modelId="{0AEBB932-D999-42A6-951A-58C10F58D5FA}" srcId="{CA2D90D7-6FC0-4D5A-9AC9-ABBC0DC85660}" destId="{CF4A2CE7-063A-400B-B0D4-43558099E353}" srcOrd="5" destOrd="0" parTransId="{62D8241A-073C-4A54-B1F6-077D7FEB08E3}" sibTransId="{E08AB86F-26C2-4AEF-83F3-27606AF80BE7}"/>
    <dgm:cxn modelId="{C66AE333-BC30-45E9-B5DF-C6E12C2887E2}" type="presOf" srcId="{F6906BC4-5699-4A22-B829-BCC79EFDBB9D}" destId="{B96B8609-6399-4ED3-A400-68C75F4FACA1}" srcOrd="0" destOrd="0" presId="urn:microsoft.com/office/officeart/2018/2/layout/IconVerticalSolidList"/>
    <dgm:cxn modelId="{F97F6634-5AEE-4A8F-8321-0B8DA4BB917C}" type="presOf" srcId="{CF4A2CE7-063A-400B-B0D4-43558099E353}" destId="{CB95CAE2-DA33-4D7B-92BA-23ACBB221E4A}" srcOrd="0" destOrd="0" presId="urn:microsoft.com/office/officeart/2018/2/layout/IconVerticalSolidList"/>
    <dgm:cxn modelId="{AB7FFA40-263C-4315-994F-14D67C07EABE}" type="presOf" srcId="{205C2AC8-F485-492D-A26F-5A6C0F43081A}" destId="{ABC36E73-96A3-43FC-A4F2-F5F36971BCAD}" srcOrd="0" destOrd="0" presId="urn:microsoft.com/office/officeart/2018/2/layout/IconVerticalSolidList"/>
    <dgm:cxn modelId="{33C1CF5E-6228-44BA-BB25-AC58ABAC3FF4}" srcId="{CA2D90D7-6FC0-4D5A-9AC9-ABBC0DC85660}" destId="{F730C5C9-CA02-4976-9847-B5D6EF451C2F}" srcOrd="1" destOrd="0" parTransId="{EBF481C7-C53F-4828-BB7C-56F26DAA79E8}" sibTransId="{CC316E36-CB08-4B92-B37D-B16E3870A95C}"/>
    <dgm:cxn modelId="{BC510394-69FF-4C08-8AA8-0E9D05913379}" type="presOf" srcId="{2E2BDD1B-657E-4DCC-98CE-9B33BD64A333}" destId="{8A5E7497-F94A-4D21-9F76-F5667C68703A}" srcOrd="0" destOrd="0" presId="urn:microsoft.com/office/officeart/2018/2/layout/IconVerticalSolidList"/>
    <dgm:cxn modelId="{28205D9D-C9E1-4CFC-A9FD-F80587017326}" srcId="{CA2D90D7-6FC0-4D5A-9AC9-ABBC0DC85660}" destId="{2E2BDD1B-657E-4DCC-98CE-9B33BD64A333}" srcOrd="0" destOrd="0" parTransId="{C836E60F-15CF-49D4-9A8E-1742080DC063}" sibTransId="{1F3AEAC3-48FA-4237-8913-3E65DEECBDB9}"/>
    <dgm:cxn modelId="{68E5C0CC-17ED-44E3-B8C0-2C11763A30BE}" srcId="{CA2D90D7-6FC0-4D5A-9AC9-ABBC0DC85660}" destId="{A66E8DED-7256-4C81-B90D-894A12174246}" srcOrd="6" destOrd="0" parTransId="{745AFCD9-8153-48AC-989A-E37B0AF7F7CE}" sibTransId="{972E7E89-9871-4952-A54C-FBC758708376}"/>
    <dgm:cxn modelId="{BD0A5FEB-3CCE-410A-865C-9847EC24C61E}" type="presOf" srcId="{F730C5C9-CA02-4976-9847-B5D6EF451C2F}" destId="{E6F947EA-A743-4E1B-9B28-A68C01161E60}" srcOrd="0" destOrd="0" presId="urn:microsoft.com/office/officeart/2018/2/layout/IconVerticalSolidList"/>
    <dgm:cxn modelId="{3A4114F1-CF94-4CF4-8E11-D0C5887D207A}" srcId="{CA2D90D7-6FC0-4D5A-9AC9-ABBC0DC85660}" destId="{8E0E802F-5F03-476D-B057-DCFABC3344FD}" srcOrd="2" destOrd="0" parTransId="{9AFE1491-7124-400A-A9DB-2B5BCD5B0F04}" sibTransId="{1B9D0C50-94DB-41AE-8EB9-C6DCE0D917AF}"/>
    <dgm:cxn modelId="{BC4779F7-46D4-4D92-A8D2-362550EB2EC6}" srcId="{CA2D90D7-6FC0-4D5A-9AC9-ABBC0DC85660}" destId="{205C2AC8-F485-492D-A26F-5A6C0F43081A}" srcOrd="3" destOrd="0" parTransId="{E1E152A9-701B-4B57-BA5F-4328C2E02588}" sibTransId="{C501CA34-5650-4981-B394-8E411B67A2DC}"/>
    <dgm:cxn modelId="{1C7038FA-B2FD-412A-A565-4B9EA812BC4C}" type="presOf" srcId="{CA2D90D7-6FC0-4D5A-9AC9-ABBC0DC85660}" destId="{8A10CFFF-BD7B-4C3C-B8F0-9B5E1EB353D3}" srcOrd="0" destOrd="0" presId="urn:microsoft.com/office/officeart/2018/2/layout/IconVerticalSolidList"/>
    <dgm:cxn modelId="{8FBE2978-010C-4A48-8D6F-22E8E8170121}" type="presParOf" srcId="{8A10CFFF-BD7B-4C3C-B8F0-9B5E1EB353D3}" destId="{9B980698-BAD7-42CC-8B43-F2455738F600}" srcOrd="0" destOrd="0" presId="urn:microsoft.com/office/officeart/2018/2/layout/IconVerticalSolidList"/>
    <dgm:cxn modelId="{62315247-092A-434D-A426-82FD6F811173}" type="presParOf" srcId="{9B980698-BAD7-42CC-8B43-F2455738F600}" destId="{D794C1DE-7D6C-469C-AD6D-FA4DA19E9722}" srcOrd="0" destOrd="0" presId="urn:microsoft.com/office/officeart/2018/2/layout/IconVerticalSolidList"/>
    <dgm:cxn modelId="{2EE398BA-6A84-4414-AD12-0609C3C1688B}" type="presParOf" srcId="{9B980698-BAD7-42CC-8B43-F2455738F600}" destId="{4AAC2FE5-C590-47CB-9920-FFC4C390C378}" srcOrd="1" destOrd="0" presId="urn:microsoft.com/office/officeart/2018/2/layout/IconVerticalSolidList"/>
    <dgm:cxn modelId="{875855BD-89FE-403D-B230-43F1B0ED088C}" type="presParOf" srcId="{9B980698-BAD7-42CC-8B43-F2455738F600}" destId="{B779D1B7-C844-4DFE-99D4-B1C4E6FBEC05}" srcOrd="2" destOrd="0" presId="urn:microsoft.com/office/officeart/2018/2/layout/IconVerticalSolidList"/>
    <dgm:cxn modelId="{27D99609-8B89-4C2F-AC5A-EF5B8BFB054B}" type="presParOf" srcId="{9B980698-BAD7-42CC-8B43-F2455738F600}" destId="{8A5E7497-F94A-4D21-9F76-F5667C68703A}" srcOrd="3" destOrd="0" presId="urn:microsoft.com/office/officeart/2018/2/layout/IconVerticalSolidList"/>
    <dgm:cxn modelId="{99E90696-019B-40FE-9CE2-E689AE49B087}" type="presParOf" srcId="{8A10CFFF-BD7B-4C3C-B8F0-9B5E1EB353D3}" destId="{A8E7AF4C-3BBD-497F-8EB2-F6685CA87C8F}" srcOrd="1" destOrd="0" presId="urn:microsoft.com/office/officeart/2018/2/layout/IconVerticalSolidList"/>
    <dgm:cxn modelId="{1FAFC6E5-92DD-409F-A7B9-076C36A343B6}" type="presParOf" srcId="{8A10CFFF-BD7B-4C3C-B8F0-9B5E1EB353D3}" destId="{2DC7732C-81DB-4AD6-9207-145A1055CF64}" srcOrd="2" destOrd="0" presId="urn:microsoft.com/office/officeart/2018/2/layout/IconVerticalSolidList"/>
    <dgm:cxn modelId="{CBC0CDE5-FE1D-4AA3-9A4D-A6C8E167C1D3}" type="presParOf" srcId="{2DC7732C-81DB-4AD6-9207-145A1055CF64}" destId="{5934A648-9B5D-4BDD-8DA4-8BDDCD23B3FD}" srcOrd="0" destOrd="0" presId="urn:microsoft.com/office/officeart/2018/2/layout/IconVerticalSolidList"/>
    <dgm:cxn modelId="{637EBF41-2F9A-4E6D-9D45-F99A19337681}" type="presParOf" srcId="{2DC7732C-81DB-4AD6-9207-145A1055CF64}" destId="{BD0C17A0-5FEF-43DF-BE6D-40F2925F4AEE}" srcOrd="1" destOrd="0" presId="urn:microsoft.com/office/officeart/2018/2/layout/IconVerticalSolidList"/>
    <dgm:cxn modelId="{81F3DB56-2A46-4500-B4EF-CC3249E4CE30}" type="presParOf" srcId="{2DC7732C-81DB-4AD6-9207-145A1055CF64}" destId="{1ADB6576-4919-4312-9002-54C840C57D4B}" srcOrd="2" destOrd="0" presId="urn:microsoft.com/office/officeart/2018/2/layout/IconVerticalSolidList"/>
    <dgm:cxn modelId="{C650D436-FEE0-4A74-9D48-41184C95C1B0}" type="presParOf" srcId="{2DC7732C-81DB-4AD6-9207-145A1055CF64}" destId="{E6F947EA-A743-4E1B-9B28-A68C01161E60}" srcOrd="3" destOrd="0" presId="urn:microsoft.com/office/officeart/2018/2/layout/IconVerticalSolidList"/>
    <dgm:cxn modelId="{5F9F3CF9-FE7A-409F-A768-84A146726FF2}" type="presParOf" srcId="{8A10CFFF-BD7B-4C3C-B8F0-9B5E1EB353D3}" destId="{4CBC9FFD-F2DB-45F5-9F45-64444778F151}" srcOrd="3" destOrd="0" presId="urn:microsoft.com/office/officeart/2018/2/layout/IconVerticalSolidList"/>
    <dgm:cxn modelId="{8D59CB57-56E2-476B-9863-534B35EA8D87}" type="presParOf" srcId="{8A10CFFF-BD7B-4C3C-B8F0-9B5E1EB353D3}" destId="{57C992B8-06B9-4E2F-835F-12DDA5350DFC}" srcOrd="4" destOrd="0" presId="urn:microsoft.com/office/officeart/2018/2/layout/IconVerticalSolidList"/>
    <dgm:cxn modelId="{60737739-5970-4D7B-A933-73BB62D604FE}" type="presParOf" srcId="{57C992B8-06B9-4E2F-835F-12DDA5350DFC}" destId="{A0915A0E-E00B-4D1E-A875-86B5D8CCDC7B}" srcOrd="0" destOrd="0" presId="urn:microsoft.com/office/officeart/2018/2/layout/IconVerticalSolidList"/>
    <dgm:cxn modelId="{94A0D5EC-90A5-4C02-9CAC-445E1316AE41}" type="presParOf" srcId="{57C992B8-06B9-4E2F-835F-12DDA5350DFC}" destId="{A9B8AB83-76AD-4C99-903F-58B6DA196717}" srcOrd="1" destOrd="0" presId="urn:microsoft.com/office/officeart/2018/2/layout/IconVerticalSolidList"/>
    <dgm:cxn modelId="{8942E4DA-1505-4098-BEDE-7170F9F2BF5F}" type="presParOf" srcId="{57C992B8-06B9-4E2F-835F-12DDA5350DFC}" destId="{0984E692-308C-4FE0-9079-F8ECC651FA0F}" srcOrd="2" destOrd="0" presId="urn:microsoft.com/office/officeart/2018/2/layout/IconVerticalSolidList"/>
    <dgm:cxn modelId="{76F9AA81-DF02-415F-A18F-803DD68B2456}" type="presParOf" srcId="{57C992B8-06B9-4E2F-835F-12DDA5350DFC}" destId="{EFC72DEF-E72D-4F2B-BEB6-D0B40E50E27C}" srcOrd="3" destOrd="0" presId="urn:microsoft.com/office/officeart/2018/2/layout/IconVerticalSolidList"/>
    <dgm:cxn modelId="{64148227-43DB-49F2-AAFF-054306090C3C}" type="presParOf" srcId="{8A10CFFF-BD7B-4C3C-B8F0-9B5E1EB353D3}" destId="{C86FFC4F-0BC1-40A3-817C-AC3740063D08}" srcOrd="5" destOrd="0" presId="urn:microsoft.com/office/officeart/2018/2/layout/IconVerticalSolidList"/>
    <dgm:cxn modelId="{07704092-5350-4F70-A3A5-E29826639191}" type="presParOf" srcId="{8A10CFFF-BD7B-4C3C-B8F0-9B5E1EB353D3}" destId="{70D87563-7D11-401B-AF92-B1BC0FB6DD22}" srcOrd="6" destOrd="0" presId="urn:microsoft.com/office/officeart/2018/2/layout/IconVerticalSolidList"/>
    <dgm:cxn modelId="{BF257172-EF37-479A-AE9B-01CEBAE685CC}" type="presParOf" srcId="{70D87563-7D11-401B-AF92-B1BC0FB6DD22}" destId="{52B2E618-5ACE-494D-99AA-9029684381EE}" srcOrd="0" destOrd="0" presId="urn:microsoft.com/office/officeart/2018/2/layout/IconVerticalSolidList"/>
    <dgm:cxn modelId="{938B0A29-F8D7-4B9F-8C6B-6958BABEC34E}" type="presParOf" srcId="{70D87563-7D11-401B-AF92-B1BC0FB6DD22}" destId="{9FB15DC0-9E8C-4CF8-8964-2C3A07950543}" srcOrd="1" destOrd="0" presId="urn:microsoft.com/office/officeart/2018/2/layout/IconVerticalSolidList"/>
    <dgm:cxn modelId="{94E69F9C-9B50-4494-8885-838DD6765C59}" type="presParOf" srcId="{70D87563-7D11-401B-AF92-B1BC0FB6DD22}" destId="{B32CC089-E771-4192-A5A0-FC25EF823863}" srcOrd="2" destOrd="0" presId="urn:microsoft.com/office/officeart/2018/2/layout/IconVerticalSolidList"/>
    <dgm:cxn modelId="{CDB91C54-2A04-43E7-825D-76179AE527C5}" type="presParOf" srcId="{70D87563-7D11-401B-AF92-B1BC0FB6DD22}" destId="{ABC36E73-96A3-43FC-A4F2-F5F36971BCAD}" srcOrd="3" destOrd="0" presId="urn:microsoft.com/office/officeart/2018/2/layout/IconVerticalSolidList"/>
    <dgm:cxn modelId="{B73127A8-A951-4723-B607-2FADB4B4D0B1}" type="presParOf" srcId="{8A10CFFF-BD7B-4C3C-B8F0-9B5E1EB353D3}" destId="{DF253AF6-5B1B-4A99-8EFC-16225DAB5B67}" srcOrd="7" destOrd="0" presId="urn:microsoft.com/office/officeart/2018/2/layout/IconVerticalSolidList"/>
    <dgm:cxn modelId="{2EE38B58-21F3-437C-916F-B948F9447930}" type="presParOf" srcId="{8A10CFFF-BD7B-4C3C-B8F0-9B5E1EB353D3}" destId="{B95038BC-33E2-4C12-99AB-D2ABA880C818}" srcOrd="8" destOrd="0" presId="urn:microsoft.com/office/officeart/2018/2/layout/IconVerticalSolidList"/>
    <dgm:cxn modelId="{D5D8DB9C-BBD6-4E58-A7CE-479392416488}" type="presParOf" srcId="{B95038BC-33E2-4C12-99AB-D2ABA880C818}" destId="{E438163F-09CA-47AF-A502-D801A02E9E1C}" srcOrd="0" destOrd="0" presId="urn:microsoft.com/office/officeart/2018/2/layout/IconVerticalSolidList"/>
    <dgm:cxn modelId="{C0C66D4C-35E4-41A0-90DE-297EB925305C}" type="presParOf" srcId="{B95038BC-33E2-4C12-99AB-D2ABA880C818}" destId="{DFD5617B-DA53-4902-8577-5574EB84C2CA}" srcOrd="1" destOrd="0" presId="urn:microsoft.com/office/officeart/2018/2/layout/IconVerticalSolidList"/>
    <dgm:cxn modelId="{BE240577-DED7-417F-834B-A4BF4B2C6C6D}" type="presParOf" srcId="{B95038BC-33E2-4C12-99AB-D2ABA880C818}" destId="{03C784CC-60E8-48C4-BF94-C4D44FA316F4}" srcOrd="2" destOrd="0" presId="urn:microsoft.com/office/officeart/2018/2/layout/IconVerticalSolidList"/>
    <dgm:cxn modelId="{4335858E-F6AA-4B54-969C-2B0F01558A20}" type="presParOf" srcId="{B95038BC-33E2-4C12-99AB-D2ABA880C818}" destId="{B96B8609-6399-4ED3-A400-68C75F4FACA1}" srcOrd="3" destOrd="0" presId="urn:microsoft.com/office/officeart/2018/2/layout/IconVerticalSolidList"/>
    <dgm:cxn modelId="{9BEE1CD5-1394-46B7-8006-5101E1A94301}" type="presParOf" srcId="{8A10CFFF-BD7B-4C3C-B8F0-9B5E1EB353D3}" destId="{1AF90C91-6892-4022-828E-2F85BDFB7142}" srcOrd="9" destOrd="0" presId="urn:microsoft.com/office/officeart/2018/2/layout/IconVerticalSolidList"/>
    <dgm:cxn modelId="{32EF7156-AE7E-494E-828F-E6B796946163}" type="presParOf" srcId="{8A10CFFF-BD7B-4C3C-B8F0-9B5E1EB353D3}" destId="{E94BE2A1-D710-4D50-8451-9E8CF59FD495}" srcOrd="10" destOrd="0" presId="urn:microsoft.com/office/officeart/2018/2/layout/IconVerticalSolidList"/>
    <dgm:cxn modelId="{79B53126-8ADF-4627-B089-286C10FAC1BD}" type="presParOf" srcId="{E94BE2A1-D710-4D50-8451-9E8CF59FD495}" destId="{507E5E65-D6B4-48BD-B1BB-64AA6C2451B6}" srcOrd="0" destOrd="0" presId="urn:microsoft.com/office/officeart/2018/2/layout/IconVerticalSolidList"/>
    <dgm:cxn modelId="{DA3ACB9B-7CFD-47EE-B307-430F87D88EC8}" type="presParOf" srcId="{E94BE2A1-D710-4D50-8451-9E8CF59FD495}" destId="{A3C61EEC-C68B-4D32-8FBB-97615130534D}" srcOrd="1" destOrd="0" presId="urn:microsoft.com/office/officeart/2018/2/layout/IconVerticalSolidList"/>
    <dgm:cxn modelId="{458C15BC-2590-4AEA-B1A0-729487E01925}" type="presParOf" srcId="{E94BE2A1-D710-4D50-8451-9E8CF59FD495}" destId="{6959D755-3982-4DBA-B4E8-44537A48C293}" srcOrd="2" destOrd="0" presId="urn:microsoft.com/office/officeart/2018/2/layout/IconVerticalSolidList"/>
    <dgm:cxn modelId="{572C9624-630D-4B95-B7EB-F3AAF2FF9527}" type="presParOf" srcId="{E94BE2A1-D710-4D50-8451-9E8CF59FD495}" destId="{CB95CAE2-DA33-4D7B-92BA-23ACBB221E4A}" srcOrd="3" destOrd="0" presId="urn:microsoft.com/office/officeart/2018/2/layout/IconVerticalSolidList"/>
    <dgm:cxn modelId="{843D3EFA-14CD-4B26-AE48-F3882C74E864}" type="presParOf" srcId="{8A10CFFF-BD7B-4C3C-B8F0-9B5E1EB353D3}" destId="{B4EA247B-1F4A-4E4A-A33C-66B16CF287AE}" srcOrd="11" destOrd="0" presId="urn:microsoft.com/office/officeart/2018/2/layout/IconVerticalSolidList"/>
    <dgm:cxn modelId="{1934E629-1BE7-4500-88B7-09E7968DB4E7}" type="presParOf" srcId="{8A10CFFF-BD7B-4C3C-B8F0-9B5E1EB353D3}" destId="{F20D39F5-85DD-4842-A900-A56F7047C89F}" srcOrd="12" destOrd="0" presId="urn:microsoft.com/office/officeart/2018/2/layout/IconVerticalSolidList"/>
    <dgm:cxn modelId="{9A0BD6A4-AE6F-4B0D-A2F8-CEA3926540BE}" type="presParOf" srcId="{F20D39F5-85DD-4842-A900-A56F7047C89F}" destId="{954CC3A3-4103-457B-874A-A103B02975EA}" srcOrd="0" destOrd="0" presId="urn:microsoft.com/office/officeart/2018/2/layout/IconVerticalSolidList"/>
    <dgm:cxn modelId="{B4761D2E-DB96-4975-B5A7-BF45BBBAB3D9}" type="presParOf" srcId="{F20D39F5-85DD-4842-A900-A56F7047C89F}" destId="{520FE7C7-0222-43B4-98E3-B52133D1F4DF}" srcOrd="1" destOrd="0" presId="urn:microsoft.com/office/officeart/2018/2/layout/IconVerticalSolidList"/>
    <dgm:cxn modelId="{02CAB273-9023-4D03-934F-768F1B45DCE2}" type="presParOf" srcId="{F20D39F5-85DD-4842-A900-A56F7047C89F}" destId="{C6FC4D62-821A-4441-B831-CA4C6597FF2D}" srcOrd="2" destOrd="0" presId="urn:microsoft.com/office/officeart/2018/2/layout/IconVerticalSolidList"/>
    <dgm:cxn modelId="{DE252F9D-45EB-4D19-A22A-F3E907BFCFA9}" type="presParOf" srcId="{F20D39F5-85DD-4842-A900-A56F7047C89F}" destId="{1F44CD04-A83F-4458-8556-AC622D8C34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4C1DE-7D6C-469C-AD6D-FA4DA19E9722}">
      <dsp:nvSpPr>
        <dsp:cNvPr id="0" name=""/>
        <dsp:cNvSpPr/>
      </dsp:nvSpPr>
      <dsp:spPr>
        <a:xfrm>
          <a:off x="0" y="3376"/>
          <a:ext cx="6513603" cy="6706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C2FE5-C590-47CB-9920-FFC4C390C378}">
      <dsp:nvSpPr>
        <dsp:cNvPr id="0" name=""/>
        <dsp:cNvSpPr/>
      </dsp:nvSpPr>
      <dsp:spPr>
        <a:xfrm>
          <a:off x="202871" y="154272"/>
          <a:ext cx="369218" cy="368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E7497-F94A-4D21-9F76-F5667C68703A}">
      <dsp:nvSpPr>
        <dsp:cNvPr id="0" name=""/>
        <dsp:cNvSpPr/>
      </dsp:nvSpPr>
      <dsp:spPr>
        <a:xfrm>
          <a:off x="774962" y="3376"/>
          <a:ext cx="572670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Tracking and visualizing metrics such as loss and accuracy</a:t>
          </a:r>
        </a:p>
      </dsp:txBody>
      <dsp:txXfrm>
        <a:off x="774962" y="3376"/>
        <a:ext cx="5726707" cy="691608"/>
      </dsp:txXfrm>
    </dsp:sp>
    <dsp:sp modelId="{5934A648-9B5D-4BDD-8DA4-8BDDCD23B3FD}">
      <dsp:nvSpPr>
        <dsp:cNvPr id="0" name=""/>
        <dsp:cNvSpPr/>
      </dsp:nvSpPr>
      <dsp:spPr>
        <a:xfrm>
          <a:off x="0" y="867886"/>
          <a:ext cx="6513603" cy="6706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C17A0-5FEF-43DF-BE6D-40F2925F4AEE}">
      <dsp:nvSpPr>
        <dsp:cNvPr id="0" name=""/>
        <dsp:cNvSpPr/>
      </dsp:nvSpPr>
      <dsp:spPr>
        <a:xfrm>
          <a:off x="202871" y="1018783"/>
          <a:ext cx="369218" cy="368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947EA-A743-4E1B-9B28-A68C01161E60}">
      <dsp:nvSpPr>
        <dsp:cNvPr id="0" name=""/>
        <dsp:cNvSpPr/>
      </dsp:nvSpPr>
      <dsp:spPr>
        <a:xfrm>
          <a:off x="774962" y="867886"/>
          <a:ext cx="572670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Visualizing the model graph (ops and layers)</a:t>
          </a:r>
        </a:p>
      </dsp:txBody>
      <dsp:txXfrm>
        <a:off x="774962" y="867886"/>
        <a:ext cx="5726707" cy="691608"/>
      </dsp:txXfrm>
    </dsp:sp>
    <dsp:sp modelId="{A0915A0E-E00B-4D1E-A875-86B5D8CCDC7B}">
      <dsp:nvSpPr>
        <dsp:cNvPr id="0" name=""/>
        <dsp:cNvSpPr/>
      </dsp:nvSpPr>
      <dsp:spPr>
        <a:xfrm>
          <a:off x="0" y="1732397"/>
          <a:ext cx="6513603" cy="6706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8AB83-76AD-4C99-903F-58B6DA196717}">
      <dsp:nvSpPr>
        <dsp:cNvPr id="0" name=""/>
        <dsp:cNvSpPr/>
      </dsp:nvSpPr>
      <dsp:spPr>
        <a:xfrm>
          <a:off x="202871" y="1883294"/>
          <a:ext cx="369218" cy="368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72DEF-E72D-4F2B-BEB6-D0B40E50E27C}">
      <dsp:nvSpPr>
        <dsp:cNvPr id="0" name=""/>
        <dsp:cNvSpPr/>
      </dsp:nvSpPr>
      <dsp:spPr>
        <a:xfrm>
          <a:off x="774962" y="1732397"/>
          <a:ext cx="572670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histograms of weights, biases, or other tensors as they change over time</a:t>
          </a:r>
        </a:p>
      </dsp:txBody>
      <dsp:txXfrm>
        <a:off x="774962" y="1732397"/>
        <a:ext cx="5726707" cy="691608"/>
      </dsp:txXfrm>
    </dsp:sp>
    <dsp:sp modelId="{52B2E618-5ACE-494D-99AA-9029684381EE}">
      <dsp:nvSpPr>
        <dsp:cNvPr id="0" name=""/>
        <dsp:cNvSpPr/>
      </dsp:nvSpPr>
      <dsp:spPr>
        <a:xfrm>
          <a:off x="0" y="2596908"/>
          <a:ext cx="6513603" cy="6706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15DC0-9E8C-4CF8-8964-2C3A07950543}">
      <dsp:nvSpPr>
        <dsp:cNvPr id="0" name=""/>
        <dsp:cNvSpPr/>
      </dsp:nvSpPr>
      <dsp:spPr>
        <a:xfrm>
          <a:off x="202871" y="2747805"/>
          <a:ext cx="369218" cy="368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36E73-96A3-43FC-A4F2-F5F36971BCAD}">
      <dsp:nvSpPr>
        <dsp:cNvPr id="0" name=""/>
        <dsp:cNvSpPr/>
      </dsp:nvSpPr>
      <dsp:spPr>
        <a:xfrm>
          <a:off x="774962" y="2596908"/>
          <a:ext cx="572670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Projecting embeddings to a lower dimensional space</a:t>
          </a:r>
        </a:p>
      </dsp:txBody>
      <dsp:txXfrm>
        <a:off x="774962" y="2596908"/>
        <a:ext cx="5726707" cy="691608"/>
      </dsp:txXfrm>
    </dsp:sp>
    <dsp:sp modelId="{E438163F-09CA-47AF-A502-D801A02E9E1C}">
      <dsp:nvSpPr>
        <dsp:cNvPr id="0" name=""/>
        <dsp:cNvSpPr/>
      </dsp:nvSpPr>
      <dsp:spPr>
        <a:xfrm>
          <a:off x="0" y="3461419"/>
          <a:ext cx="6513603" cy="6706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5617B-DA53-4902-8577-5574EB84C2CA}">
      <dsp:nvSpPr>
        <dsp:cNvPr id="0" name=""/>
        <dsp:cNvSpPr/>
      </dsp:nvSpPr>
      <dsp:spPr>
        <a:xfrm>
          <a:off x="202871" y="3612315"/>
          <a:ext cx="369218" cy="3688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B8609-6399-4ED3-A400-68C75F4FACA1}">
      <dsp:nvSpPr>
        <dsp:cNvPr id="0" name=""/>
        <dsp:cNvSpPr/>
      </dsp:nvSpPr>
      <dsp:spPr>
        <a:xfrm>
          <a:off x="774962" y="3461419"/>
          <a:ext cx="572670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Displaying images, text, and audio data</a:t>
          </a:r>
        </a:p>
      </dsp:txBody>
      <dsp:txXfrm>
        <a:off x="774962" y="3461419"/>
        <a:ext cx="5726707" cy="691608"/>
      </dsp:txXfrm>
    </dsp:sp>
    <dsp:sp modelId="{507E5E65-D6B4-48BD-B1BB-64AA6C2451B6}">
      <dsp:nvSpPr>
        <dsp:cNvPr id="0" name=""/>
        <dsp:cNvSpPr/>
      </dsp:nvSpPr>
      <dsp:spPr>
        <a:xfrm>
          <a:off x="0" y="4325930"/>
          <a:ext cx="6513603" cy="6706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61EEC-C68B-4D32-8FBB-97615130534D}">
      <dsp:nvSpPr>
        <dsp:cNvPr id="0" name=""/>
        <dsp:cNvSpPr/>
      </dsp:nvSpPr>
      <dsp:spPr>
        <a:xfrm>
          <a:off x="202871" y="4476826"/>
          <a:ext cx="369218" cy="3688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5CAE2-DA33-4D7B-92BA-23ACBB221E4A}">
      <dsp:nvSpPr>
        <dsp:cNvPr id="0" name=""/>
        <dsp:cNvSpPr/>
      </dsp:nvSpPr>
      <dsp:spPr>
        <a:xfrm>
          <a:off x="774962" y="4325930"/>
          <a:ext cx="572670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Profiling TensorFlow programs</a:t>
          </a:r>
        </a:p>
      </dsp:txBody>
      <dsp:txXfrm>
        <a:off x="774962" y="4325930"/>
        <a:ext cx="5726707" cy="691608"/>
      </dsp:txXfrm>
    </dsp:sp>
    <dsp:sp modelId="{954CC3A3-4103-457B-874A-A103B02975EA}">
      <dsp:nvSpPr>
        <dsp:cNvPr id="0" name=""/>
        <dsp:cNvSpPr/>
      </dsp:nvSpPr>
      <dsp:spPr>
        <a:xfrm>
          <a:off x="0" y="5190441"/>
          <a:ext cx="6513603" cy="6706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FE7C7-0222-43B4-98E3-B52133D1F4DF}">
      <dsp:nvSpPr>
        <dsp:cNvPr id="0" name=""/>
        <dsp:cNvSpPr/>
      </dsp:nvSpPr>
      <dsp:spPr>
        <a:xfrm>
          <a:off x="202871" y="5341337"/>
          <a:ext cx="369218" cy="3688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4CD04-A83F-4458-8556-AC622D8C34FB}">
      <dsp:nvSpPr>
        <dsp:cNvPr id="0" name=""/>
        <dsp:cNvSpPr/>
      </dsp:nvSpPr>
      <dsp:spPr>
        <a:xfrm>
          <a:off x="774962" y="5190441"/>
          <a:ext cx="572670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 much more</a:t>
          </a:r>
        </a:p>
      </dsp:txBody>
      <dsp:txXfrm>
        <a:off x="774962" y="5190441"/>
        <a:ext cx="5726707" cy="69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0523C-B648-409B-91B9-9403FCE7B1C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0D87F-AECC-45AA-A31D-525C17865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0D87F-AECC-45AA-A31D-525C17865F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6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CDA0A-93A6-41FC-9069-C1BBDE41B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F4B2BB-3DEE-4F27-BAA5-D9FCA837F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6AE00-EFEB-4397-A03D-1E8BE3DF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EA00C-E6AF-46BD-B82B-40F77FFD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31169-97B1-48FA-86DB-0880F94C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CCB25-35CC-4133-B4F5-CBCA02EA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AC7FD-8C08-4883-917D-2ACB71B1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54E59-824E-4C3B-942B-D90031D3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3D8DD-F035-4A95-A94A-F15BAD02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2B559-61F0-40E7-BBE5-4E7B37C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A378C6-B501-4CB5-968F-0C0D8D715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C53308-EACD-43C0-AE48-B2B3A0DF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0D1D0-8175-4C6A-AE54-53222706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F639B-9B7A-4A49-8FF7-ACFED82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1B2E5-AB09-47DE-A8CB-9CA8C833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75D1-C5A2-4A62-BEAC-2F63267D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57E3-48EE-44B9-B5B1-F0EA3F33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A8AB3-42A8-41E6-98AF-781162FF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2D99C-8037-4E85-B43A-2287784F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6E909-6539-4097-9798-ADD2EBB9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5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FC4B-1ABF-4C31-BB79-B2D34ACA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325D8-C83B-499D-9C92-89639736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FDFDA-4C2C-4C56-A2E6-9A16AAAD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BD51E-5A88-4EE1-A2D5-3B21DFAE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6E2B1-A4D6-4E93-81E4-0C4D7F11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1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5ACAB-5F9C-457B-9A12-E4C3AF19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97A20-1044-4121-93CE-178FAA9F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5C019-611E-4A05-A683-CE86D1BC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D1D60-5B13-4ECB-9E1D-AC537F3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84AE8-6BD2-4D70-B11D-1E19B8F5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5917C-5303-47B5-84B8-45F1D2AF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37BC7-14D5-4D3B-A180-DB07D6D0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6817A-24F1-4CA8-B8A8-9CBC7B8E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A8B39-2555-4160-9C8C-A182E156A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D10239-B901-4B01-9691-C88408DEB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70138C-F066-4E3A-94BA-3C2F94236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686F47-5C61-4F72-A3FA-D3610AA2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01B0B-CB37-4BD4-889B-95A90A47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F08148-7EA6-46D6-AB6D-B855647C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6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9D75-E8D4-4F0D-91C5-DBBF5355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59DD88-565B-47A5-91E0-12B8787C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ACAB38-E196-4257-9411-89AE9C0A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7D35D-0798-4E9D-B24B-786DC000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6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6CB69B-6413-482F-B1CF-E3C00BE2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2FD7C-6A33-4874-BFD2-5F63B042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1B0F33-4E69-4EF4-BCE3-0F746C72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51051-584A-4A17-B43D-4208DDB7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C9C12-C506-4B29-9B4A-DB9735442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36BE7-1E99-4ECE-A0A1-67D57BD65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8A49D-835A-4F2F-AB33-A3794D23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416FF-CE9E-4063-9CA8-5D42F555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AFDF1-7835-4045-B659-EAA9F6F5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5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CB815-826A-4C7B-89C8-FC1B3448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72156-F742-4792-84F0-67D20A29C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E581B9-8BAD-48A0-8CA4-27509C13F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8D445-A69F-43D6-82C4-63812405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D0BAB-0839-4DF9-A056-6367ED8F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7FC67-5309-4F6C-8D09-1894DF7B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E8C1DC-C148-45F6-B417-27F84982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DC161-BB23-4F20-B6D0-70D4FBFE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F72AF-0E38-4B79-8F4B-AC2505B00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4C3F-F676-4DA1-8790-3A42FCF4EEA7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7BB40-CA1D-48DC-A9C7-4113B7E0B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921DD-1553-4F50-81AF-94FDF2207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C9C0-F621-448C-8C67-695FE1EC3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j1614/tensorboard_gu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bEDRsCmv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2D491-8259-4577-9822-523854AEA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7527"/>
            <a:ext cx="9144000" cy="2387600"/>
          </a:xfrm>
        </p:spPr>
        <p:txBody>
          <a:bodyPr/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with 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8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B91FC-FFAD-4DAC-8CF3-22D2D2F9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8CFB9-B5F3-4748-8FD5-7D5018B8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https://github.com/Osj1614/tensorboard_guide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2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02CAB-7B17-4330-9A92-1C7C7210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Tensorboard?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6AFC4-017E-4F88-9CF7-96F2F5C2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Tensorflow’s visualization toolkit</a:t>
            </a:r>
          </a:p>
        </p:txBody>
      </p:sp>
      <p:cxnSp>
        <p:nvCxnSpPr>
          <p:cNvPr id="1029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A0718-D49F-461D-8848-A41AE2F119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54912"/>
            <a:ext cx="6553545" cy="49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073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729FE8-2B7D-47B3-941F-F1BD1086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Why </a:t>
            </a:r>
            <a:r>
              <a:rPr lang="en-US" altLang="ko-KR" dirty="0" err="1">
                <a:solidFill>
                  <a:srgbClr val="FFFFFF"/>
                </a:solidFill>
              </a:rPr>
              <a:t>Tensorboard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CE4CB6-41BB-43EE-8565-B8CC39074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9786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8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FA84E-8C30-4D44-82A1-AE69CC84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</a:t>
            </a:r>
            <a:r>
              <a:rPr lang="en-US" altLang="ko-KR" dirty="0" err="1"/>
              <a:t>Tensorboard</a:t>
            </a:r>
            <a:r>
              <a:rPr lang="en-US" altLang="ko-KR" dirty="0"/>
              <a:t> with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65A9-403E-466D-BEB7-21550BE3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https://www.youtube.com/watch?v=eBbEDRsCmv4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Make summary: </a:t>
            </a:r>
            <a:r>
              <a:rPr lang="en-US" altLang="ko-KR" dirty="0" err="1"/>
              <a:t>tf.scalar</a:t>
            </a:r>
            <a:r>
              <a:rPr lang="en-US" altLang="ko-KR" dirty="0"/>
              <a:t>, </a:t>
            </a:r>
            <a:r>
              <a:rPr lang="en-US" altLang="ko-KR" dirty="0" err="1"/>
              <a:t>tf.image</a:t>
            </a:r>
            <a:r>
              <a:rPr lang="en-US" altLang="ko-KR" dirty="0"/>
              <a:t>, </a:t>
            </a:r>
            <a:r>
              <a:rPr lang="en-US" altLang="ko-KR" dirty="0" err="1"/>
              <a:t>tf.histogram</a:t>
            </a:r>
            <a:r>
              <a:rPr lang="en-US" altLang="ko-KR" dirty="0"/>
              <a:t>, …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Merge summary: </a:t>
            </a:r>
            <a:r>
              <a:rPr lang="en-US" altLang="ko-KR" dirty="0" err="1"/>
              <a:t>tf.merge</a:t>
            </a:r>
            <a:r>
              <a:rPr lang="en-US" altLang="ko-KR" dirty="0"/>
              <a:t>, </a:t>
            </a:r>
            <a:r>
              <a:rPr lang="en-US" altLang="ko-KR" dirty="0" err="1"/>
              <a:t>tf.merge_all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Create writer: </a:t>
            </a:r>
            <a:r>
              <a:rPr lang="en-US" altLang="ko-KR" dirty="0" err="1"/>
              <a:t>tf.summary.FileWriter</a:t>
            </a:r>
            <a:r>
              <a:rPr lang="en-US" altLang="ko-KR" dirty="0"/>
              <a:t>(name, </a:t>
            </a:r>
            <a:r>
              <a:rPr lang="en-US" altLang="ko-KR" dirty="0" err="1"/>
              <a:t>sess.graph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Get summary: sums = </a:t>
            </a:r>
            <a:r>
              <a:rPr lang="en-US" altLang="ko-KR" dirty="0" err="1"/>
              <a:t>sess.run</a:t>
            </a:r>
            <a:r>
              <a:rPr lang="en-US" altLang="ko-KR" dirty="0"/>
              <a:t>(summaries, </a:t>
            </a:r>
            <a:r>
              <a:rPr lang="en-US" altLang="ko-KR" dirty="0" err="1"/>
              <a:t>feed_dict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Write summary: </a:t>
            </a:r>
            <a:r>
              <a:rPr lang="en-US" altLang="ko-KR" dirty="0" err="1"/>
              <a:t>writer.add_summary</a:t>
            </a:r>
            <a:r>
              <a:rPr lang="en-US" altLang="ko-KR" dirty="0"/>
              <a:t>(sums, step)</a:t>
            </a:r>
          </a:p>
        </p:txBody>
      </p:sp>
    </p:spTree>
    <p:extLst>
      <p:ext uri="{BB962C8B-B14F-4D97-AF65-F5344CB8AC3E}">
        <p14:creationId xmlns:p14="http://schemas.microsoft.com/office/powerpoint/2010/main" val="5372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D1789C-058C-414E-802E-80272E0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Tensorboard with RL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69554-1025-43D6-986B-BDF5ED2C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Visualize model’s graph with </a:t>
            </a:r>
            <a:r>
              <a:rPr lang="en-US" altLang="ko-KR" sz="2000" dirty="0" err="1"/>
              <a:t>tf.variable_scope</a:t>
            </a:r>
            <a:r>
              <a:rPr lang="en-US" altLang="ko-KR" sz="2000" dirty="0"/>
              <a:t>(name)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dirty="0"/>
              <a:t>cartpole.py 6-23</a:t>
            </a:r>
          </a:p>
          <a:p>
            <a:r>
              <a:rPr lang="en-US" altLang="ko-KR" sz="2000" dirty="0"/>
              <a:t>dqn.py 14-21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7DF002-D02B-468F-ACF6-B74128F1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304" y="1841047"/>
            <a:ext cx="4673285" cy="470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CC6A1-1C35-49FB-BB7E-1EBD3C92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10" y="223273"/>
            <a:ext cx="54768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49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D1789C-058C-414E-802E-80272E0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Tensorboard with RL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69554-1025-43D6-986B-BDF5ED2C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Visualize model’s loss and score</a:t>
            </a:r>
          </a:p>
          <a:p>
            <a:r>
              <a:rPr lang="en-US" altLang="ko-KR" sz="2000" dirty="0" err="1"/>
              <a:t>tf.scalar</a:t>
            </a:r>
            <a:r>
              <a:rPr lang="en-US" altLang="ko-KR" sz="2000" dirty="0"/>
              <a:t>(scalar tensor)</a:t>
            </a:r>
          </a:p>
          <a:p>
            <a:r>
              <a:rPr lang="en-US" altLang="ko-KR" sz="2000" dirty="0"/>
              <a:t>Only supports </a:t>
            </a:r>
            <a:r>
              <a:rPr lang="en-US" altLang="ko-KR" sz="2000" u="sng" dirty="0"/>
              <a:t>tensor</a:t>
            </a:r>
          </a:p>
          <a:p>
            <a:endParaRPr lang="en-US" altLang="ko-KR" sz="2000" u="sng" dirty="0"/>
          </a:p>
          <a:p>
            <a:r>
              <a:rPr lang="en-US" altLang="ko-KR" sz="2000" dirty="0"/>
              <a:t>cartpole.py 38-42, 70-71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8DFDD5B-CF71-472A-98F2-3545639B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6" y="2230452"/>
            <a:ext cx="7125657" cy="22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1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D1789C-058C-414E-802E-80272E0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Tensorboard with RL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69554-1025-43D6-986B-BDF5ED2C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Visualize different model’s graphs all together</a:t>
            </a:r>
            <a:endParaRPr lang="en-US" altLang="ko-KR" sz="2000" u="sng" dirty="0"/>
          </a:p>
          <a:p>
            <a:r>
              <a:rPr lang="en-US" altLang="ko-KR" sz="2000" u="sng" dirty="0"/>
              <a:t>Hyperparameter tuning</a:t>
            </a:r>
          </a:p>
          <a:p>
            <a:endParaRPr lang="en-US" altLang="ko-KR" sz="2000" u="sng" dirty="0"/>
          </a:p>
          <a:p>
            <a:r>
              <a:rPr lang="en-US" altLang="ko-KR" sz="2000" dirty="0"/>
              <a:t>cartpole.py 78-104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7231E6-A61F-4A0B-AC76-60C6EE61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2037166"/>
            <a:ext cx="7447582" cy="27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D1789C-058C-414E-802E-80272E0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Tensorboard with RL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69554-1025-43D6-986B-BDF5ED2C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Visualize model’s tensor </a:t>
            </a:r>
          </a:p>
          <a:p>
            <a:r>
              <a:rPr lang="en-US" altLang="ko-KR" sz="2000" dirty="0" err="1"/>
              <a:t>tf.histogram</a:t>
            </a:r>
            <a:r>
              <a:rPr lang="en-US" altLang="ko-KR" sz="2000" dirty="0"/>
              <a:t>(tensor)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cartpole.py 6-23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EE9B9D79-7F99-40A2-BF22-EF52C3C84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 r="1" b="1"/>
          <a:stretch/>
        </p:blipFill>
        <p:spPr>
          <a:xfrm>
            <a:off x="5297763" y="1529829"/>
            <a:ext cx="6250769" cy="36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1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76709-4C16-4EF2-9014-BB90B627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Show logs on web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F73C1-9110-441F-B781-1F363561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command on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or anaconda prompt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tensorboard</a:t>
            </a:r>
            <a:r>
              <a:rPr lang="en-US" altLang="ko-KR" dirty="0"/>
              <a:t> --</a:t>
            </a:r>
            <a:r>
              <a:rPr lang="en-US" altLang="ko-KR" dirty="0" err="1"/>
              <a:t>logdir</a:t>
            </a:r>
            <a:r>
              <a:rPr lang="en-US" altLang="ko-KR" dirty="0"/>
              <a:t>=“relative path”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Open localhost:6006 on 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7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276</Words>
  <Application>Microsoft Office PowerPoint</Application>
  <PresentationFormat>와이드스크린</PresentationFormat>
  <Paragraphs>47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Using Tensorboard  with RL</vt:lpstr>
      <vt:lpstr>What is Tensorboard?</vt:lpstr>
      <vt:lpstr>Why Tensorboard?</vt:lpstr>
      <vt:lpstr>Simple Tensorboard with MNIST</vt:lpstr>
      <vt:lpstr>Tensorboard with RL</vt:lpstr>
      <vt:lpstr>Tensorboard with RL</vt:lpstr>
      <vt:lpstr>Tensorboard with RL</vt:lpstr>
      <vt:lpstr>Tensorboard with RL</vt:lpstr>
      <vt:lpstr>Show logs on web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Tensorboard  with RL</dc:title>
  <dc:creator>오 승준</dc:creator>
  <cp:lastModifiedBy>오 승준</cp:lastModifiedBy>
  <cp:revision>3</cp:revision>
  <dcterms:created xsi:type="dcterms:W3CDTF">2019-10-30T07:05:22Z</dcterms:created>
  <dcterms:modified xsi:type="dcterms:W3CDTF">2019-10-30T07:38:00Z</dcterms:modified>
</cp:coreProperties>
</file>