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60" r:id="rId3"/>
    <p:sldId id="265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82AFF-FD8D-4876-90B0-9B0BAC598CC0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D7E3B-59E8-4A83-AA1C-76C886DC6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0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7E3B-59E8-4A83-AA1C-76C886DC607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7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8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4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7837A-1ED7-4810-B764-DE8A9D2C2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 fontScale="90000"/>
          </a:bodyPr>
          <a:lstStyle/>
          <a:p>
            <a:r>
              <a:rPr lang="en-IE" sz="6000" dirty="0"/>
              <a:t>Professional Practice in IT</a:t>
            </a:r>
            <a:br>
              <a:rPr lang="en-IE" sz="6000" dirty="0"/>
            </a:br>
            <a:br>
              <a:rPr lang="en-IE" sz="6000" dirty="0"/>
            </a:br>
            <a:r>
              <a:rPr lang="en-IE" sz="6000" dirty="0"/>
              <a:t>Memory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DAC9C-2577-477D-8346-621F2786C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IE" dirty="0"/>
              <a:t>Presented by:</a:t>
            </a:r>
            <a:br>
              <a:rPr lang="en-IE" dirty="0"/>
            </a:br>
            <a:r>
              <a:rPr lang="en-IE" dirty="0"/>
              <a:t>David Newman (G00375439),</a:t>
            </a:r>
            <a:br>
              <a:rPr lang="en-IE" dirty="0"/>
            </a:br>
            <a:r>
              <a:rPr lang="en-IE" dirty="0"/>
              <a:t>Oskar </a:t>
            </a:r>
            <a:r>
              <a:rPr lang="en-IE" dirty="0" err="1"/>
              <a:t>Ciebien</a:t>
            </a:r>
            <a:r>
              <a:rPr lang="en-IE" dirty="0"/>
              <a:t> (G00369579)</a:t>
            </a:r>
          </a:p>
        </p:txBody>
      </p:sp>
      <p:pic>
        <p:nvPicPr>
          <p:cNvPr id="4" name="Picture 3" descr="Stacked digital drawn triangles to form a background">
            <a:extLst>
              <a:ext uri="{FF2B5EF4-FFF2-40B4-BE49-F238E27FC236}">
                <a16:creationId xmlns:a16="http://schemas.microsoft.com/office/drawing/2014/main" id="{CE90443B-F4B1-4A54-8B0B-CDAE743DA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50" r="1233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56" y="314336"/>
            <a:ext cx="5418784" cy="1029832"/>
          </a:xfrm>
        </p:spPr>
        <p:txBody>
          <a:bodyPr>
            <a:normAutofit fontScale="90000"/>
          </a:bodyPr>
          <a:lstStyle/>
          <a:p>
            <a:pPr algn="ctr"/>
            <a:r>
              <a:rPr lang="en-IE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 anchor="ctr"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E" sz="2800" spc="300" dirty="0"/>
              <a:t> Aims &amp; Objectives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E" sz="2800" spc="300" dirty="0"/>
              <a:t> Architecture of the Solution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E" sz="2800" spc="300" dirty="0"/>
              <a:t> Problems Encountered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E" sz="2800" spc="300" dirty="0"/>
              <a:t> Conclusion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33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56" y="314336"/>
            <a:ext cx="5418784" cy="102983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/>
          <a:lstStyle/>
          <a:p>
            <a:r>
              <a:rPr lang="en-IE" dirty="0"/>
              <a:t>Our main aim was to create a Card Memory Game connected to a database that would store the score and the player’s name.</a:t>
            </a:r>
          </a:p>
          <a:p>
            <a:pPr marL="0" indent="0">
              <a:buNone/>
            </a:pPr>
            <a:endParaRPr lang="en-IE" dirty="0"/>
          </a:p>
          <a:p>
            <a:r>
              <a:rPr lang="pl-PL" dirty="0"/>
              <a:t>Improve our team work skills.</a:t>
            </a:r>
          </a:p>
          <a:p>
            <a:endParaRPr lang="en-GB" dirty="0"/>
          </a:p>
          <a:p>
            <a:r>
              <a:rPr lang="pl-PL" dirty="0"/>
              <a:t>Learn more about Unity, Github, Git and SQLite (new for us).</a:t>
            </a:r>
          </a:p>
          <a:p>
            <a:endParaRPr lang="en-GB" dirty="0"/>
          </a:p>
          <a:p>
            <a:r>
              <a:rPr lang="pl-PL" dirty="0"/>
              <a:t>Design the graphics by ourselves.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792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314336"/>
            <a:ext cx="7918704" cy="102983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Architecture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idea of the </a:t>
            </a:r>
            <a:r>
              <a:rPr lang="pl-PL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game is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 match all the symbols on the cards.</a:t>
            </a:r>
          </a:p>
          <a:p>
            <a:endParaRPr lang="en-GB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 play has a menu at the start where they can select play</a:t>
            </a:r>
            <a:r>
              <a:rPr lang="pl-PL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change options</a:t>
            </a:r>
            <a:r>
              <a:rPr lang="pl-PL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or to exit the game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 user has </a:t>
            </a:r>
            <a:r>
              <a:rPr lang="pl-PL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three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modes to pick when playing easy, normal or hard.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Each mode changes how many cards the user will have to match.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1800" dirty="0">
              <a:latin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</a:rPr>
              <a:t>The game is created using unity.</a:t>
            </a:r>
          </a:p>
          <a:p>
            <a:endParaRPr lang="en-GB" sz="1800" dirty="0">
              <a:latin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</a:rPr>
              <a:t>And the </a:t>
            </a:r>
            <a:r>
              <a:rPr lang="pl-PL" sz="1800" dirty="0">
                <a:latin typeface="Times New Roman" panose="02020603050405020304" pitchFamily="18" charset="0"/>
              </a:rPr>
              <a:t>database that we are using is SQLite</a:t>
            </a:r>
            <a:r>
              <a:rPr lang="en-GB" sz="1800" dirty="0">
                <a:latin typeface="Times New Roman" panose="02020603050405020304" pitchFamily="18" charset="0"/>
              </a:rPr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29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360" y="314336"/>
            <a:ext cx="6492576" cy="102983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We have encountered numerous problems along the way of making this project.</a:t>
            </a:r>
            <a:endParaRPr lang="pl-PL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First of all, we had a problem with the project idea. We had a couple of ideas such as, a</a:t>
            </a:r>
            <a:r>
              <a:rPr lang="pl-PL" dirty="0"/>
              <a:t> to-do list website, a shop and the one that we picked – memory game.</a:t>
            </a:r>
          </a:p>
          <a:p>
            <a:endParaRPr lang="en-GB" dirty="0"/>
          </a:p>
          <a:p>
            <a:r>
              <a:rPr lang="pl-PL" dirty="0"/>
              <a:t>We had problems with choosing the right database. </a:t>
            </a:r>
          </a:p>
          <a:p>
            <a:pPr marL="457200" lvl="1" indent="-457200">
              <a:buFont typeface="+mj-lt"/>
              <a:buAutoNum type="arabicPeriod"/>
            </a:pPr>
            <a:r>
              <a:rPr lang="pl-PL" dirty="0"/>
              <a:t>MySQL</a:t>
            </a:r>
          </a:p>
          <a:p>
            <a:pPr marL="457200" lvl="1" indent="-457200">
              <a:buFont typeface="+mj-lt"/>
              <a:buAutoNum type="arabicPeriod"/>
            </a:pPr>
            <a:r>
              <a:rPr lang="pl-PL" dirty="0"/>
              <a:t>SQLite</a:t>
            </a:r>
          </a:p>
          <a:p>
            <a:endParaRPr lang="en-GB" dirty="0"/>
          </a:p>
          <a:p>
            <a:r>
              <a:rPr lang="pl-PL" dirty="0"/>
              <a:t>Setting up the database was also difficult. But we found tutorials and got it to work as expected.</a:t>
            </a:r>
          </a:p>
          <a:p>
            <a:endParaRPr lang="en-GB" dirty="0"/>
          </a:p>
          <a:p>
            <a:r>
              <a:rPr lang="pl-PL" dirty="0"/>
              <a:t>The last problem was with the score that was not being passed on from one script to another, because of the scene being switched. Unfortunately we have not fixed it.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84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80" y="314336"/>
            <a:ext cx="3831336" cy="1029832"/>
          </a:xfrm>
        </p:spPr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/>
          <a:lstStyle/>
          <a:p>
            <a:r>
              <a:rPr lang="en-IE" dirty="0"/>
              <a:t>In conclusion we have created a working memory game that allows the user to turn on and off the sounds in the game, to pick the levels (Easy, Medium and Hard) </a:t>
            </a:r>
            <a:r>
              <a:rPr lang="pl-PL" dirty="0"/>
              <a:t>and the database with a scoreboard, with not all functionality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We have also got to know each other better as team mate</a:t>
            </a:r>
            <a:r>
              <a:rPr lang="pl-PL" dirty="0"/>
              <a:t>s and friends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We gained more experience with Git, </a:t>
            </a:r>
            <a:r>
              <a:rPr lang="en-IE" dirty="0" err="1"/>
              <a:t>Github</a:t>
            </a:r>
            <a:r>
              <a:rPr lang="en-IE" dirty="0"/>
              <a:t>, Unity and in general Project planning and execution.</a:t>
            </a:r>
            <a:endParaRPr lang="pl-PL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64659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382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Calibri</vt:lpstr>
      <vt:lpstr>Sitka Banner</vt:lpstr>
      <vt:lpstr>Times New Roman</vt:lpstr>
      <vt:lpstr>Wingdings</vt:lpstr>
      <vt:lpstr>HeadlinesVTI</vt:lpstr>
      <vt:lpstr>Professional Practice in IT  Memory Game</vt:lpstr>
      <vt:lpstr>Table of Contents</vt:lpstr>
      <vt:lpstr>Aims &amp; Objectives</vt:lpstr>
      <vt:lpstr>Architecture of the Solution</vt:lpstr>
      <vt:lpstr>Problems Encountered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 in IT  Memory Game</dc:title>
  <dc:creator>Oskar</dc:creator>
  <cp:lastModifiedBy>Oskar</cp:lastModifiedBy>
  <cp:revision>70</cp:revision>
  <dcterms:created xsi:type="dcterms:W3CDTF">2021-04-20T23:13:14Z</dcterms:created>
  <dcterms:modified xsi:type="dcterms:W3CDTF">2021-04-22T21:07:37Z</dcterms:modified>
</cp:coreProperties>
</file>