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60" r:id="rId3"/>
    <p:sldId id="265"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varScale="1">
        <p:scale>
          <a:sx n="110" d="100"/>
          <a:sy n="110" d="100"/>
        </p:scale>
        <p:origin x="57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4/21/2021</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1034448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4/21/2021</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50711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4/21/2021</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96727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4/21/2021</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4010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4/21/2021</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82162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4/21/2021</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56868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4/21/2021</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4055258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4/21/2021</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7276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4/21/2021</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552483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4/21/2021</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196815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4/21/2021</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580942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4/21/2021</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726275666"/>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47837A-1ED7-4810-B764-DE8A9D2C2848}"/>
              </a:ext>
            </a:extLst>
          </p:cNvPr>
          <p:cNvSpPr>
            <a:spLocks noGrp="1"/>
          </p:cNvSpPr>
          <p:nvPr>
            <p:ph type="ctrTitle"/>
          </p:nvPr>
        </p:nvSpPr>
        <p:spPr>
          <a:xfrm>
            <a:off x="5141584" y="893935"/>
            <a:ext cx="6202267" cy="3339390"/>
          </a:xfrm>
        </p:spPr>
        <p:txBody>
          <a:bodyPr anchor="b">
            <a:normAutofit fontScale="90000"/>
          </a:bodyPr>
          <a:lstStyle/>
          <a:p>
            <a:r>
              <a:rPr lang="en-IE" sz="6000" dirty="0"/>
              <a:t>Professional Practice in IT</a:t>
            </a:r>
            <a:br>
              <a:rPr lang="en-IE" sz="6000" dirty="0"/>
            </a:br>
            <a:br>
              <a:rPr lang="en-IE" sz="6000" dirty="0"/>
            </a:br>
            <a:r>
              <a:rPr lang="en-IE" sz="6000" dirty="0"/>
              <a:t>Memory Game</a:t>
            </a:r>
          </a:p>
        </p:txBody>
      </p:sp>
      <p:sp>
        <p:nvSpPr>
          <p:cNvPr id="3" name="Subtitle 2">
            <a:extLst>
              <a:ext uri="{FF2B5EF4-FFF2-40B4-BE49-F238E27FC236}">
                <a16:creationId xmlns:a16="http://schemas.microsoft.com/office/drawing/2014/main" id="{619DAC9C-2577-477D-8346-621F2786C997}"/>
              </a:ext>
            </a:extLst>
          </p:cNvPr>
          <p:cNvSpPr>
            <a:spLocks noGrp="1"/>
          </p:cNvSpPr>
          <p:nvPr>
            <p:ph type="subTitle" idx="1"/>
          </p:nvPr>
        </p:nvSpPr>
        <p:spPr>
          <a:xfrm>
            <a:off x="5141583" y="4458488"/>
            <a:ext cx="6202268" cy="1328163"/>
          </a:xfrm>
        </p:spPr>
        <p:txBody>
          <a:bodyPr anchor="t">
            <a:normAutofit/>
          </a:bodyPr>
          <a:lstStyle/>
          <a:p>
            <a:r>
              <a:rPr lang="en-IE" dirty="0"/>
              <a:t>Presented by:</a:t>
            </a:r>
            <a:br>
              <a:rPr lang="en-IE" dirty="0"/>
            </a:br>
            <a:r>
              <a:rPr lang="en-IE" dirty="0"/>
              <a:t>David Newman (G00375439),</a:t>
            </a:r>
            <a:br>
              <a:rPr lang="en-IE" dirty="0"/>
            </a:br>
            <a:r>
              <a:rPr lang="en-IE" dirty="0"/>
              <a:t>Oskar </a:t>
            </a:r>
            <a:r>
              <a:rPr lang="en-IE" dirty="0" err="1"/>
              <a:t>Ciebien</a:t>
            </a:r>
            <a:r>
              <a:rPr lang="en-IE" dirty="0"/>
              <a:t> (G00369579)</a:t>
            </a:r>
          </a:p>
        </p:txBody>
      </p:sp>
      <p:pic>
        <p:nvPicPr>
          <p:cNvPr id="4" name="Picture 3" descr="Stacked digital drawn triangles to form a background">
            <a:extLst>
              <a:ext uri="{FF2B5EF4-FFF2-40B4-BE49-F238E27FC236}">
                <a16:creationId xmlns:a16="http://schemas.microsoft.com/office/drawing/2014/main" id="{CE90443B-F4B1-4A54-8B0B-CDAE743DA545}"/>
              </a:ext>
            </a:extLst>
          </p:cNvPr>
          <p:cNvPicPr>
            <a:picLocks noChangeAspect="1"/>
          </p:cNvPicPr>
          <p:nvPr/>
        </p:nvPicPr>
        <p:blipFill rotWithShape="1">
          <a:blip r:embed="rId2"/>
          <a:srcRect l="49650" r="12331"/>
          <a:stretch/>
        </p:blipFill>
        <p:spPr>
          <a:xfrm>
            <a:off x="20" y="10"/>
            <a:ext cx="4635294" cy="6857990"/>
          </a:xfrm>
          <a:prstGeom prst="rect">
            <a:avLst/>
          </a:prstGeom>
        </p:spPr>
      </p:pic>
      <p:sp>
        <p:nvSpPr>
          <p:cNvPr id="11" name="Freeform 6">
            <a:extLst>
              <a:ext uri="{FF2B5EF4-FFF2-40B4-BE49-F238E27FC236}">
                <a16:creationId xmlns:a16="http://schemas.microsoft.com/office/drawing/2014/main" id="{ADA271CD-3011-4A05-B4A3-80F1794684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225893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1071-AF79-4A93-8B49-1980BD9F12CE}"/>
              </a:ext>
            </a:extLst>
          </p:cNvPr>
          <p:cNvSpPr>
            <a:spLocks noGrp="1"/>
          </p:cNvSpPr>
          <p:nvPr>
            <p:ph type="title"/>
          </p:nvPr>
        </p:nvSpPr>
        <p:spPr>
          <a:xfrm>
            <a:off x="2475256" y="314336"/>
            <a:ext cx="5418784" cy="1029832"/>
          </a:xfrm>
        </p:spPr>
        <p:txBody>
          <a:bodyPr>
            <a:normAutofit fontScale="90000"/>
          </a:bodyPr>
          <a:lstStyle/>
          <a:p>
            <a:pPr algn="ctr"/>
            <a:r>
              <a:rPr lang="en-IE" dirty="0"/>
              <a:t>Table of Contents</a:t>
            </a:r>
          </a:p>
        </p:txBody>
      </p:sp>
      <p:sp>
        <p:nvSpPr>
          <p:cNvPr id="3" name="Content Placeholder 2">
            <a:extLst>
              <a:ext uri="{FF2B5EF4-FFF2-40B4-BE49-F238E27FC236}">
                <a16:creationId xmlns:a16="http://schemas.microsoft.com/office/drawing/2014/main" id="{0FA64CDA-0860-45E1-B26E-D0B37674ED7B}"/>
              </a:ext>
            </a:extLst>
          </p:cNvPr>
          <p:cNvSpPr>
            <a:spLocks noGrp="1"/>
          </p:cNvSpPr>
          <p:nvPr>
            <p:ph idx="1"/>
          </p:nvPr>
        </p:nvSpPr>
        <p:spPr>
          <a:xfrm>
            <a:off x="239268" y="1344168"/>
            <a:ext cx="9890760" cy="4754880"/>
          </a:xfrm>
        </p:spPr>
        <p:txBody>
          <a:bodyPr anchor="ctr"/>
          <a:lstStyle/>
          <a:p>
            <a:pPr>
              <a:lnSpc>
                <a:spcPct val="250000"/>
              </a:lnSpc>
            </a:pPr>
            <a:r>
              <a:rPr lang="en-IE" sz="2800" spc="300" dirty="0"/>
              <a:t>Aims &amp; Objectives</a:t>
            </a:r>
          </a:p>
          <a:p>
            <a:pPr>
              <a:lnSpc>
                <a:spcPct val="250000"/>
              </a:lnSpc>
            </a:pPr>
            <a:r>
              <a:rPr lang="en-IE" sz="2800" spc="300" dirty="0"/>
              <a:t>Architecture of the Solution</a:t>
            </a:r>
          </a:p>
          <a:p>
            <a:pPr>
              <a:lnSpc>
                <a:spcPct val="250000"/>
              </a:lnSpc>
            </a:pPr>
            <a:r>
              <a:rPr lang="en-IE" sz="2800" spc="300" dirty="0"/>
              <a:t>Problems Encountered</a:t>
            </a:r>
          </a:p>
          <a:p>
            <a:pPr>
              <a:lnSpc>
                <a:spcPct val="250000"/>
              </a:lnSpc>
            </a:pPr>
            <a:r>
              <a:rPr lang="en-IE" sz="2800" spc="300" dirty="0"/>
              <a:t>Conclusion</a:t>
            </a:r>
          </a:p>
          <a:p>
            <a:endParaRPr lang="en-IE" dirty="0"/>
          </a:p>
        </p:txBody>
      </p:sp>
    </p:spTree>
    <p:extLst>
      <p:ext uri="{BB962C8B-B14F-4D97-AF65-F5344CB8AC3E}">
        <p14:creationId xmlns:p14="http://schemas.microsoft.com/office/powerpoint/2010/main" val="1503380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1071-AF79-4A93-8B49-1980BD9F12CE}"/>
              </a:ext>
            </a:extLst>
          </p:cNvPr>
          <p:cNvSpPr>
            <a:spLocks noGrp="1"/>
          </p:cNvSpPr>
          <p:nvPr>
            <p:ph type="title"/>
          </p:nvPr>
        </p:nvSpPr>
        <p:spPr>
          <a:xfrm>
            <a:off x="2475256" y="314336"/>
            <a:ext cx="5418784" cy="1029832"/>
          </a:xfrm>
        </p:spPr>
        <p:txBody>
          <a:bodyPr>
            <a:normAutofit fontScale="90000"/>
          </a:bodyPr>
          <a:lstStyle/>
          <a:p>
            <a:pPr algn="ctr"/>
            <a:r>
              <a:rPr lang="en-IE" dirty="0"/>
              <a:t>Aims &amp; Objectives</a:t>
            </a:r>
          </a:p>
        </p:txBody>
      </p:sp>
      <p:sp>
        <p:nvSpPr>
          <p:cNvPr id="3" name="Content Placeholder 2">
            <a:extLst>
              <a:ext uri="{FF2B5EF4-FFF2-40B4-BE49-F238E27FC236}">
                <a16:creationId xmlns:a16="http://schemas.microsoft.com/office/drawing/2014/main" id="{0FA64CDA-0860-45E1-B26E-D0B37674ED7B}"/>
              </a:ext>
            </a:extLst>
          </p:cNvPr>
          <p:cNvSpPr>
            <a:spLocks noGrp="1"/>
          </p:cNvSpPr>
          <p:nvPr>
            <p:ph idx="1"/>
          </p:nvPr>
        </p:nvSpPr>
        <p:spPr>
          <a:xfrm>
            <a:off x="239268" y="1344168"/>
            <a:ext cx="9890760" cy="4754880"/>
          </a:xfrm>
        </p:spPr>
        <p:txBody>
          <a:bodyPr/>
          <a:lstStyle/>
          <a:p>
            <a:r>
              <a:rPr lang="en-IE" dirty="0"/>
              <a:t>Our main aim was to create a Card Memory Game connected to a database that would store the score and the player’s name.</a:t>
            </a:r>
          </a:p>
          <a:p>
            <a:endParaRPr lang="en-IE" dirty="0"/>
          </a:p>
        </p:txBody>
      </p:sp>
    </p:spTree>
    <p:extLst>
      <p:ext uri="{BB962C8B-B14F-4D97-AF65-F5344CB8AC3E}">
        <p14:creationId xmlns:p14="http://schemas.microsoft.com/office/powerpoint/2010/main" val="2257926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1071-AF79-4A93-8B49-1980BD9F12CE}"/>
              </a:ext>
            </a:extLst>
          </p:cNvPr>
          <p:cNvSpPr>
            <a:spLocks noGrp="1"/>
          </p:cNvSpPr>
          <p:nvPr>
            <p:ph type="title"/>
          </p:nvPr>
        </p:nvSpPr>
        <p:spPr>
          <a:xfrm>
            <a:off x="1225296" y="314336"/>
            <a:ext cx="7918704" cy="1029832"/>
          </a:xfrm>
        </p:spPr>
        <p:txBody>
          <a:bodyPr>
            <a:normAutofit fontScale="90000"/>
          </a:bodyPr>
          <a:lstStyle/>
          <a:p>
            <a:pPr algn="ctr"/>
            <a:r>
              <a:rPr lang="en-IE" dirty="0"/>
              <a:t>Architecture of the Solution</a:t>
            </a:r>
          </a:p>
        </p:txBody>
      </p:sp>
      <p:sp>
        <p:nvSpPr>
          <p:cNvPr id="3" name="Content Placeholder 2">
            <a:extLst>
              <a:ext uri="{FF2B5EF4-FFF2-40B4-BE49-F238E27FC236}">
                <a16:creationId xmlns:a16="http://schemas.microsoft.com/office/drawing/2014/main" id="{0FA64CDA-0860-45E1-B26E-D0B37674ED7B}"/>
              </a:ext>
            </a:extLst>
          </p:cNvPr>
          <p:cNvSpPr>
            <a:spLocks noGrp="1"/>
          </p:cNvSpPr>
          <p:nvPr>
            <p:ph idx="1"/>
          </p:nvPr>
        </p:nvSpPr>
        <p:spPr>
          <a:xfrm>
            <a:off x="239268" y="1344168"/>
            <a:ext cx="9890760" cy="4754880"/>
          </a:xfrm>
        </p:spPr>
        <p:txBody>
          <a:bodyPr/>
          <a:lstStyle/>
          <a:p>
            <a:endParaRPr lang="en-IE" dirty="0"/>
          </a:p>
        </p:txBody>
      </p:sp>
    </p:spTree>
    <p:extLst>
      <p:ext uri="{BB962C8B-B14F-4D97-AF65-F5344CB8AC3E}">
        <p14:creationId xmlns:p14="http://schemas.microsoft.com/office/powerpoint/2010/main" val="852934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1071-AF79-4A93-8B49-1980BD9F12CE}"/>
              </a:ext>
            </a:extLst>
          </p:cNvPr>
          <p:cNvSpPr>
            <a:spLocks noGrp="1"/>
          </p:cNvSpPr>
          <p:nvPr>
            <p:ph type="title"/>
          </p:nvPr>
        </p:nvSpPr>
        <p:spPr>
          <a:xfrm>
            <a:off x="1938360" y="314336"/>
            <a:ext cx="6492576" cy="1029832"/>
          </a:xfrm>
        </p:spPr>
        <p:txBody>
          <a:bodyPr>
            <a:normAutofit fontScale="90000"/>
          </a:bodyPr>
          <a:lstStyle/>
          <a:p>
            <a:pPr algn="ctr"/>
            <a:r>
              <a:rPr lang="en-IE" dirty="0"/>
              <a:t>Problems Encountered</a:t>
            </a:r>
          </a:p>
        </p:txBody>
      </p:sp>
      <p:sp>
        <p:nvSpPr>
          <p:cNvPr id="3" name="Content Placeholder 2">
            <a:extLst>
              <a:ext uri="{FF2B5EF4-FFF2-40B4-BE49-F238E27FC236}">
                <a16:creationId xmlns:a16="http://schemas.microsoft.com/office/drawing/2014/main" id="{0FA64CDA-0860-45E1-B26E-D0B37674ED7B}"/>
              </a:ext>
            </a:extLst>
          </p:cNvPr>
          <p:cNvSpPr>
            <a:spLocks noGrp="1"/>
          </p:cNvSpPr>
          <p:nvPr>
            <p:ph idx="1"/>
          </p:nvPr>
        </p:nvSpPr>
        <p:spPr>
          <a:xfrm>
            <a:off x="239268" y="1344168"/>
            <a:ext cx="9890760" cy="4754880"/>
          </a:xfrm>
        </p:spPr>
        <p:txBody>
          <a:bodyPr/>
          <a:lstStyle/>
          <a:p>
            <a:pPr marL="0" indent="0">
              <a:buNone/>
            </a:pPr>
            <a:r>
              <a:rPr lang="en-IE" dirty="0"/>
              <a:t>We have encountered numerous problems along the way of making this project.</a:t>
            </a:r>
          </a:p>
          <a:p>
            <a:r>
              <a:rPr lang="en-IE" dirty="0"/>
              <a:t>First of all, we had a problem with the project idea. We had a couple of ideas such as, a website with </a:t>
            </a:r>
          </a:p>
        </p:txBody>
      </p:sp>
    </p:spTree>
    <p:extLst>
      <p:ext uri="{BB962C8B-B14F-4D97-AF65-F5344CB8AC3E}">
        <p14:creationId xmlns:p14="http://schemas.microsoft.com/office/powerpoint/2010/main" val="2088464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1071-AF79-4A93-8B49-1980BD9F12CE}"/>
              </a:ext>
            </a:extLst>
          </p:cNvPr>
          <p:cNvSpPr>
            <a:spLocks noGrp="1"/>
          </p:cNvSpPr>
          <p:nvPr>
            <p:ph type="title"/>
          </p:nvPr>
        </p:nvSpPr>
        <p:spPr>
          <a:xfrm>
            <a:off x="3268980" y="314336"/>
            <a:ext cx="3831336" cy="1029832"/>
          </a:xfrm>
        </p:spPr>
        <p:txBody>
          <a:bodyPr/>
          <a:lstStyle/>
          <a:p>
            <a:pPr algn="ctr"/>
            <a:r>
              <a:rPr lang="en-IE" dirty="0"/>
              <a:t>Conclusion</a:t>
            </a:r>
          </a:p>
        </p:txBody>
      </p:sp>
      <p:sp>
        <p:nvSpPr>
          <p:cNvPr id="3" name="Content Placeholder 2">
            <a:extLst>
              <a:ext uri="{FF2B5EF4-FFF2-40B4-BE49-F238E27FC236}">
                <a16:creationId xmlns:a16="http://schemas.microsoft.com/office/drawing/2014/main" id="{0FA64CDA-0860-45E1-B26E-D0B37674ED7B}"/>
              </a:ext>
            </a:extLst>
          </p:cNvPr>
          <p:cNvSpPr>
            <a:spLocks noGrp="1"/>
          </p:cNvSpPr>
          <p:nvPr>
            <p:ph idx="1"/>
          </p:nvPr>
        </p:nvSpPr>
        <p:spPr>
          <a:xfrm>
            <a:off x="239268" y="1344168"/>
            <a:ext cx="9890760" cy="4754880"/>
          </a:xfrm>
        </p:spPr>
        <p:txBody>
          <a:bodyPr/>
          <a:lstStyle/>
          <a:p>
            <a:r>
              <a:rPr lang="en-IE" dirty="0"/>
              <a:t>In conclusion we have created a working memory game that allows the user to turn on and off the sounds in the game, to pick the levels (Easy, Medium and Hard) and other features which haven’t been fully finished.</a:t>
            </a:r>
          </a:p>
          <a:p>
            <a:r>
              <a:rPr lang="en-IE" dirty="0"/>
              <a:t>We have also got to know each other better as team mates on the team.</a:t>
            </a:r>
          </a:p>
          <a:p>
            <a:r>
              <a:rPr lang="en-IE" dirty="0"/>
              <a:t>We gained more experience with Git, </a:t>
            </a:r>
            <a:r>
              <a:rPr lang="en-IE" dirty="0" err="1"/>
              <a:t>Github</a:t>
            </a:r>
            <a:r>
              <a:rPr lang="en-IE" dirty="0"/>
              <a:t>, Unity and in general Project planning </a:t>
            </a:r>
            <a:r>
              <a:rPr lang="en-IE"/>
              <a:t>and execution.</a:t>
            </a:r>
            <a:endParaRPr lang="en-IE" dirty="0"/>
          </a:p>
        </p:txBody>
      </p:sp>
    </p:spTree>
    <p:extLst>
      <p:ext uri="{BB962C8B-B14F-4D97-AF65-F5344CB8AC3E}">
        <p14:creationId xmlns:p14="http://schemas.microsoft.com/office/powerpoint/2010/main" val="121646594"/>
      </p:ext>
    </p:extLst>
  </p:cSld>
  <p:clrMapOvr>
    <a:masterClrMapping/>
  </p:clrMapOvr>
</p:sld>
</file>

<file path=ppt/theme/theme1.xml><?xml version="1.0" encoding="utf-8"?>
<a:theme xmlns:a="http://schemas.openxmlformats.org/drawingml/2006/main" name="HeadlinesVTI">
  <a:themeElements>
    <a:clrScheme name="AnalogousFromLightSeedRightStep">
      <a:dk1>
        <a:srgbClr val="000000"/>
      </a:dk1>
      <a:lt1>
        <a:srgbClr val="FFFFFF"/>
      </a:lt1>
      <a:dk2>
        <a:srgbClr val="223A3C"/>
      </a:dk2>
      <a:lt2>
        <a:srgbClr val="E2E5E8"/>
      </a:lt2>
      <a:accent1>
        <a:srgbClr val="B89D7B"/>
      </a:accent1>
      <a:accent2>
        <a:srgbClr val="A5A471"/>
      </a:accent2>
      <a:accent3>
        <a:srgbClr val="97A67E"/>
      </a:accent3>
      <a:accent4>
        <a:srgbClr val="81AE77"/>
      </a:accent4>
      <a:accent5>
        <a:srgbClr val="82AB8B"/>
      </a:accent5>
      <a:accent6>
        <a:srgbClr val="76AD9A"/>
      </a:accent6>
      <a:hlink>
        <a:srgbClr val="6383AB"/>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28</TotalTime>
  <Words>186</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Avenir Next LT Pro</vt:lpstr>
      <vt:lpstr>Sitka Banner</vt:lpstr>
      <vt:lpstr>HeadlinesVTI</vt:lpstr>
      <vt:lpstr>Professional Practice in IT  Memory Game</vt:lpstr>
      <vt:lpstr>Table of Contents</vt:lpstr>
      <vt:lpstr>Aims &amp; Objectives</vt:lpstr>
      <vt:lpstr>Architecture of the Solution</vt:lpstr>
      <vt:lpstr>Problems Encountered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 in IT  Memory Game</dc:title>
  <dc:creator>Oskar</dc:creator>
  <cp:lastModifiedBy>Oskar</cp:lastModifiedBy>
  <cp:revision>36</cp:revision>
  <dcterms:created xsi:type="dcterms:W3CDTF">2021-04-20T23:13:14Z</dcterms:created>
  <dcterms:modified xsi:type="dcterms:W3CDTF">2021-04-20T23:41:35Z</dcterms:modified>
</cp:coreProperties>
</file>