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A7E"/>
    <a:srgbClr val="006699"/>
    <a:srgbClr val="2118D8"/>
    <a:srgbClr val="F753E0"/>
    <a:srgbClr val="63BCC5"/>
    <a:srgbClr val="41A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9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5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3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76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34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58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8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33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9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0C64-46AB-46CA-995F-AB964C129C8D}" type="datetimeFigureOut">
              <a:rPr lang="es-ES" smtClean="0"/>
              <a:t>12/06/2017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8310-AACC-4ABE-BFB6-00B8D20940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31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://151.80.147.120/DSNe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nataliagarcia17/" TargetMode="External"/><Relationship Id="rId13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jorge-mercado-martin/" TargetMode="External"/><Relationship Id="rId12" Type="http://schemas.openxmlformats.org/officeDocument/2006/relationships/image" Target="../media/image10.jpg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s%C3%BAs-gal%C3%A1n-336438138/" TargetMode="External"/><Relationship Id="rId11" Type="http://schemas.openxmlformats.org/officeDocument/2006/relationships/image" Target="../media/image9.jpg"/><Relationship Id="rId5" Type="http://schemas.openxmlformats.org/officeDocument/2006/relationships/hyperlink" Target="https://www.linkedin.com/in/estelabarrasa/" TargetMode="External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hyperlink" Target="https://www.linkedin.com/in/oscar-gomez/" TargetMode="External"/><Relationship Id="rId9" Type="http://schemas.openxmlformats.org/officeDocument/2006/relationships/hyperlink" Target="https://www.linkedin.com/in/eun-plata/" TargetMode="External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3BCC5"/>
            </a:gs>
            <a:gs pos="29000">
              <a:srgbClr val="63BCC5"/>
            </a:gs>
            <a:gs pos="70000">
              <a:schemeClr val="bg1">
                <a:lumMod val="95000"/>
              </a:schemeClr>
            </a:gs>
            <a:gs pos="86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34608"/>
            <a:ext cx="1657350" cy="771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5" y="195132"/>
            <a:ext cx="2895600" cy="638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25" y="211180"/>
            <a:ext cx="1354608" cy="923596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8093676" y="5331250"/>
            <a:ext cx="1050324" cy="1526750"/>
            <a:chOff x="8093676" y="5331250"/>
            <a:chExt cx="1050324" cy="1526750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676" y="5331250"/>
              <a:ext cx="1050324" cy="1050324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33" y="6306527"/>
              <a:ext cx="827209" cy="551473"/>
            </a:xfrm>
            <a:prstGeom prst="rect">
              <a:avLst/>
            </a:prstGeom>
          </p:spPr>
        </p:pic>
      </p:grpSp>
      <p:sp>
        <p:nvSpPr>
          <p:cNvPr id="12" name="Subtítulo 2"/>
          <p:cNvSpPr txBox="1">
            <a:spLocks/>
          </p:cNvSpPr>
          <p:nvPr/>
        </p:nvSpPr>
        <p:spPr>
          <a:xfrm>
            <a:off x="1143000" y="4326970"/>
            <a:ext cx="6858000" cy="2271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Estela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Barrasa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Polo</a:t>
            </a:r>
          </a:p>
          <a:p>
            <a:pPr algn="ctr"/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Eun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Young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Cho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Eoh</a:t>
            </a:r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(Plata)</a:t>
            </a:r>
          </a:p>
          <a:p>
            <a:pPr algn="ctr"/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Jesús Galán Gutiérrez</a:t>
            </a:r>
          </a:p>
          <a:p>
            <a:pPr algn="ctr"/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Natalia García </a:t>
            </a:r>
            <a:r>
              <a:rPr lang="es-ES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García</a:t>
            </a:r>
            <a:endParaRPr lang="es-ES" dirty="0" smtClean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Óscar Gómez Aparicio</a:t>
            </a:r>
          </a:p>
          <a:p>
            <a:pPr algn="ctr"/>
            <a:r>
              <a:rPr lang="es-ES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Jorge Mercado Martín</a:t>
            </a:r>
          </a:p>
          <a:p>
            <a:pPr algn="ctr"/>
            <a:endParaRPr lang="es-ES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08" y="758998"/>
            <a:ext cx="4003807" cy="40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3BCC5"/>
            </a:gs>
            <a:gs pos="29000">
              <a:srgbClr val="63BCC5"/>
            </a:gs>
            <a:gs pos="70000">
              <a:schemeClr val="bg1">
                <a:lumMod val="95000"/>
              </a:schemeClr>
            </a:gs>
            <a:gs pos="86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1396"/>
            <a:ext cx="7773074" cy="282269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34608"/>
            <a:ext cx="1657350" cy="771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5" y="195132"/>
            <a:ext cx="2895600" cy="638175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093676" y="5331250"/>
            <a:ext cx="1050324" cy="1526750"/>
            <a:chOff x="8093676" y="5331250"/>
            <a:chExt cx="1050324" cy="1526750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676" y="5331250"/>
              <a:ext cx="1050324" cy="105032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33" y="6306527"/>
              <a:ext cx="827209" cy="551473"/>
            </a:xfrm>
            <a:prstGeom prst="rect">
              <a:avLst/>
            </a:prstGeom>
          </p:spPr>
        </p:pic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25" y="211180"/>
            <a:ext cx="1354608" cy="9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3BCC5"/>
            </a:gs>
            <a:gs pos="29000">
              <a:srgbClr val="63BCC5"/>
            </a:gs>
            <a:gs pos="70000">
              <a:schemeClr val="bg1">
                <a:lumMod val="95000"/>
              </a:schemeClr>
            </a:gs>
            <a:gs pos="86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34608"/>
            <a:ext cx="1657350" cy="771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5" y="195132"/>
            <a:ext cx="2895600" cy="638175"/>
          </a:xfrm>
          <a:prstGeom prst="rect">
            <a:avLst/>
          </a:prstGeom>
        </p:spPr>
      </p:pic>
      <p:sp>
        <p:nvSpPr>
          <p:cNvPr id="12" name="Marcador de contenido 11"/>
          <p:cNvSpPr>
            <a:spLocks noGrp="1"/>
          </p:cNvSpPr>
          <p:nvPr>
            <p:ph idx="1"/>
          </p:nvPr>
        </p:nvSpPr>
        <p:spPr>
          <a:xfrm>
            <a:off x="628650" y="2344613"/>
            <a:ext cx="7886700" cy="4351338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Aplicación Web para mostrar noticias de distintos periódicos digitales existentes.</a:t>
            </a:r>
            <a:endParaRPr lang="es-ES" sz="3600" b="1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es-ES" sz="3600" b="1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Administrador </a:t>
            </a:r>
            <a:r>
              <a:rPr lang="es-ES" sz="3600" b="1" dirty="0">
                <a:latin typeface="Arial Narrow" panose="020B0606020202030204" pitchFamily="34" charset="0"/>
                <a:cs typeface="Courier New" panose="02070309020205020404" pitchFamily="49" charset="0"/>
              </a:rPr>
              <a:t>para poder </a:t>
            </a:r>
            <a:r>
              <a:rPr lang="es-ES" sz="3600" b="1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redactar las </a:t>
            </a:r>
            <a:r>
              <a:rPr lang="es-ES" sz="3600" b="1" dirty="0">
                <a:latin typeface="Arial Narrow" panose="020B0606020202030204" pitchFamily="34" charset="0"/>
                <a:cs typeface="Courier New" panose="02070309020205020404" pitchFamily="49" charset="0"/>
              </a:rPr>
              <a:t>distintas noticias y </a:t>
            </a:r>
            <a:r>
              <a:rPr lang="es-ES" sz="3600" b="1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mostrarlas. Además administra las diferentes RSS.</a:t>
            </a:r>
            <a:endParaRPr lang="es-ES" sz="3600" b="1" dirty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8093676" y="5331250"/>
            <a:ext cx="1050324" cy="1526750"/>
            <a:chOff x="8093676" y="5331250"/>
            <a:chExt cx="1050324" cy="1526750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676" y="5331250"/>
              <a:ext cx="1050324" cy="1050324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33" y="6306527"/>
              <a:ext cx="827209" cy="551473"/>
            </a:xfrm>
            <a:prstGeom prst="rect">
              <a:avLst/>
            </a:prstGeom>
          </p:spPr>
        </p:pic>
      </p:grpSp>
      <p:pic>
        <p:nvPicPr>
          <p:cNvPr id="21" name="Imagen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52" y="814806"/>
            <a:ext cx="4212749" cy="1529807"/>
          </a:xfrm>
          <a:prstGeom prst="rect">
            <a:avLst/>
          </a:prstGeom>
        </p:spPr>
      </p:pic>
      <p:sp>
        <p:nvSpPr>
          <p:cNvPr id="2" name="CuadroTexto 1">
            <a:hlinkClick r:id="rId7"/>
          </p:cNvPr>
          <p:cNvSpPr txBox="1"/>
          <p:nvPr/>
        </p:nvSpPr>
        <p:spPr>
          <a:xfrm>
            <a:off x="2918694" y="5533246"/>
            <a:ext cx="315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latin typeface="Arial Narrow" panose="020B0606020202030204" pitchFamily="34" charset="0"/>
              </a:rPr>
              <a:t>Ver la aplicación</a:t>
            </a:r>
            <a:endParaRPr lang="es-ES" sz="3600" b="1" dirty="0">
              <a:latin typeface="Arial Narrow" panose="020B0606020202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25" y="211180"/>
            <a:ext cx="1354608" cy="9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3BCC5"/>
            </a:gs>
            <a:gs pos="29000">
              <a:srgbClr val="63BCC5"/>
            </a:gs>
            <a:gs pos="70000">
              <a:schemeClr val="bg1">
                <a:lumMod val="95000"/>
              </a:schemeClr>
            </a:gs>
            <a:gs pos="86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34608"/>
            <a:ext cx="1657350" cy="771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5" y="195132"/>
            <a:ext cx="2895600" cy="638175"/>
          </a:xfrm>
          <a:prstGeom prst="rect">
            <a:avLst/>
          </a:prstGeom>
        </p:spPr>
      </p:pic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90964"/>
              </p:ext>
            </p:extLst>
          </p:nvPr>
        </p:nvGraphicFramePr>
        <p:xfrm>
          <a:off x="628650" y="1875061"/>
          <a:ext cx="78867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Óscar</a:t>
                      </a:r>
                      <a:r>
                        <a:rPr lang="es-ES" b="1" baseline="0" dirty="0" smtClean="0">
                          <a:solidFill>
                            <a:schemeClr val="tx1"/>
                          </a:solidFill>
                        </a:rPr>
                        <a:t> Gómez Aparicio</a:t>
                      </a:r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400" b="1" dirty="0" smtClean="0">
                          <a:solidFill>
                            <a:schemeClr val="tx1"/>
                          </a:solidFill>
                          <a:hlinkClick r:id="rId4"/>
                        </a:rPr>
                        <a:t>https://www.linkedin.com/in/oscar-gomez/</a:t>
                      </a:r>
                      <a:endParaRPr lang="es-E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Estela</a:t>
                      </a:r>
                      <a:r>
                        <a:rPr lang="es-E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baseline="0" dirty="0" err="1" smtClean="0">
                          <a:solidFill>
                            <a:schemeClr val="tx1"/>
                          </a:solidFill>
                        </a:rPr>
                        <a:t>Barrasa</a:t>
                      </a:r>
                      <a:r>
                        <a:rPr lang="es-ES" b="1" baseline="0" dirty="0" smtClean="0">
                          <a:solidFill>
                            <a:schemeClr val="tx1"/>
                          </a:solidFill>
                        </a:rPr>
                        <a:t> Polo</a:t>
                      </a:r>
                    </a:p>
                    <a:p>
                      <a:pPr algn="ctr"/>
                      <a:r>
                        <a:rPr lang="es-ES" sz="1400" b="1" dirty="0" smtClean="0">
                          <a:solidFill>
                            <a:schemeClr val="tx1"/>
                          </a:solidFill>
                          <a:hlinkClick r:id="rId5"/>
                        </a:rPr>
                        <a:t>https://www.linkedin.com/in/estelabarrasa/</a:t>
                      </a:r>
                      <a:r>
                        <a:rPr lang="es-E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dirty="0" smtClean="0">
                          <a:solidFill>
                            <a:schemeClr val="tx1"/>
                          </a:solidFill>
                        </a:rPr>
                        <a:t>Jesús</a:t>
                      </a:r>
                      <a:r>
                        <a:rPr lang="es-ES" sz="1800" b="1" baseline="0" dirty="0" smtClean="0">
                          <a:solidFill>
                            <a:schemeClr val="tx1"/>
                          </a:solidFill>
                        </a:rPr>
                        <a:t> Galán Gutiérrez</a:t>
                      </a:r>
                    </a:p>
                    <a:p>
                      <a:pPr algn="ctr"/>
                      <a:r>
                        <a:rPr lang="es-ES" sz="1200" b="1" dirty="0" smtClean="0">
                          <a:solidFill>
                            <a:schemeClr val="tx1"/>
                          </a:solidFill>
                          <a:hlinkClick r:id="rId6"/>
                        </a:rPr>
                        <a:t>https://www.linkedin.com/in/jes%C3%BAs-gal%C3%A1n-336438138/</a:t>
                      </a:r>
                      <a:r>
                        <a:rPr lang="es-E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Jorge Mercado Martín</a:t>
                      </a:r>
                    </a:p>
                    <a:p>
                      <a:pPr algn="ctr"/>
                      <a:r>
                        <a:rPr lang="es-ES" sz="1400" b="1" dirty="0" smtClean="0">
                          <a:solidFill>
                            <a:schemeClr val="tx1"/>
                          </a:solidFill>
                          <a:hlinkClick r:id="rId7"/>
                        </a:rPr>
                        <a:t>https://www.linkedin.com/in/jorge-mercado-martin/</a:t>
                      </a:r>
                      <a:r>
                        <a:rPr lang="es-E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 smtClean="0">
                          <a:solidFill>
                            <a:schemeClr val="tx1"/>
                          </a:solidFill>
                        </a:rPr>
                        <a:t>Natalia</a:t>
                      </a:r>
                      <a:r>
                        <a:rPr lang="es-ES" b="1" baseline="0" dirty="0" smtClean="0">
                          <a:solidFill>
                            <a:schemeClr val="tx1"/>
                          </a:solidFill>
                        </a:rPr>
                        <a:t> García </a:t>
                      </a:r>
                      <a:r>
                        <a:rPr lang="es-ES" b="1" baseline="0" dirty="0" err="1" smtClean="0">
                          <a:solidFill>
                            <a:schemeClr val="tx1"/>
                          </a:solidFill>
                        </a:rPr>
                        <a:t>García</a:t>
                      </a:r>
                      <a:endParaRPr lang="es-ES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400" b="1" dirty="0" smtClean="0">
                          <a:solidFill>
                            <a:schemeClr val="tx1"/>
                          </a:solidFill>
                          <a:hlinkClick r:id="rId8"/>
                        </a:rPr>
                        <a:t>https://www.linkedin.com/in/nataliagarcia17/</a:t>
                      </a:r>
                      <a:r>
                        <a:rPr lang="es-ES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600" b="1" dirty="0" err="1" smtClean="0">
                          <a:solidFill>
                            <a:schemeClr val="tx1"/>
                          </a:solidFill>
                        </a:rPr>
                        <a:t>Eun</a:t>
                      </a:r>
                      <a:r>
                        <a:rPr lang="es-ES" sz="1600" b="1" baseline="0" dirty="0" smtClean="0">
                          <a:solidFill>
                            <a:schemeClr val="tx1"/>
                          </a:solidFill>
                        </a:rPr>
                        <a:t> Young </a:t>
                      </a:r>
                      <a:r>
                        <a:rPr lang="es-ES" sz="1600" b="1" baseline="0" dirty="0" err="1" smtClean="0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s-E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="1" baseline="0" dirty="0" err="1" smtClean="0">
                          <a:solidFill>
                            <a:schemeClr val="tx1"/>
                          </a:solidFill>
                        </a:rPr>
                        <a:t>Eoh</a:t>
                      </a:r>
                      <a:r>
                        <a:rPr lang="es-ES" sz="1600" b="1" baseline="0" dirty="0" smtClean="0">
                          <a:solidFill>
                            <a:schemeClr val="tx1"/>
                          </a:solidFill>
                        </a:rPr>
                        <a:t> (Plata)</a:t>
                      </a:r>
                    </a:p>
                    <a:p>
                      <a:pPr algn="ctr"/>
                      <a:r>
                        <a:rPr lang="es-ES" sz="1400" b="1" dirty="0" smtClean="0">
                          <a:solidFill>
                            <a:schemeClr val="tx1"/>
                          </a:solidFill>
                          <a:hlinkClick r:id="rId9"/>
                        </a:rPr>
                        <a:t>https://www.linkedin.com/in/eun-plata/</a:t>
                      </a:r>
                      <a:r>
                        <a:rPr lang="es-E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2" y="1976820"/>
            <a:ext cx="1252421" cy="125242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89" y="1995661"/>
            <a:ext cx="1252421" cy="12524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64" y="1976819"/>
            <a:ext cx="1252421" cy="12524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14" y="4117010"/>
            <a:ext cx="1252421" cy="125242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89" y="4126431"/>
            <a:ext cx="1252421" cy="125242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64" y="4126431"/>
            <a:ext cx="1252421" cy="125242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25" y="211180"/>
            <a:ext cx="1354608" cy="92359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71" y="1134776"/>
            <a:ext cx="1121455" cy="7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98</Words>
  <Application>Microsoft Office PowerPoint</Application>
  <PresentationFormat>Presentación en pantalla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Jccm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JCCM</dc:creator>
  <cp:lastModifiedBy>Usuario JCCM</cp:lastModifiedBy>
  <cp:revision>23</cp:revision>
  <dcterms:created xsi:type="dcterms:W3CDTF">2017-06-09T07:41:36Z</dcterms:created>
  <dcterms:modified xsi:type="dcterms:W3CDTF">2017-06-12T10:30:49Z</dcterms:modified>
</cp:coreProperties>
</file>