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1459" r:id="rId2"/>
    <p:sldId id="1496" r:id="rId3"/>
    <p:sldId id="1476" r:id="rId4"/>
    <p:sldId id="1495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05A"/>
    <a:srgbClr val="F0A727"/>
    <a:srgbClr val="E8B287"/>
    <a:srgbClr val="FF6600"/>
    <a:srgbClr val="FC0094"/>
    <a:srgbClr val="7A00FF"/>
    <a:srgbClr val="FEBD55"/>
    <a:srgbClr val="18BD03"/>
    <a:srgbClr val="39A539"/>
    <a:srgbClr val="2F8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96327" autoAdjust="0"/>
  </p:normalViewPr>
  <p:slideViewPr>
    <p:cSldViewPr snapToObjects="1">
      <p:cViewPr varScale="1">
        <p:scale>
          <a:sx n="144" d="100"/>
          <a:sy n="144" d="100"/>
        </p:scale>
        <p:origin x="200" y="2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1AD0-CBC6-9146-A8F0-0AF52C67ACE2}" type="datetime1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BC2F-B1A2-974F-A6BB-4C92B82E6131}" type="datetime1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EF5F77A-F38F-AD4A-B998-DCCE283B6C3A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657E1D8-07DC-EF44-A2DA-32CB82A18F47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34F1AEB-FE29-684A-B567-D6665AFF2C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E868F33-CB55-8945-9605-C543A320443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1044EA3-D82B-4044-A7F8-2C032BAE9DD8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B64554D-C496-B245-B1B0-E787FCBA68EB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B0F923C-3F7F-094A-8718-7D1631A25B7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6055DA3-9ABF-2845-88FF-4E5BD6A993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537E26C-13A3-BC49-A155-B19B36A7A70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2D56183-E8FC-554D-B08B-29FD94B81980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C89106FC-3E18-A346-8776-5BB95F891DA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072" y="1257300"/>
            <a:ext cx="7664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  <a:t>Legal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32074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5334000" y="36491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5181600" y="34967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62000" y="2277539"/>
            <a:ext cx="1295400" cy="1676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Home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8194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Master Document V1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8194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Glossary</a:t>
            </a:r>
            <a:b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</a:br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V1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0292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Legal Agreements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0292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Controlled Documents</a:t>
            </a:r>
          </a:p>
        </p:txBody>
      </p: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34671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9" idx="0"/>
          </p:cNvCxnSpPr>
          <p:nvPr/>
        </p:nvCxnSpPr>
        <p:spPr>
          <a:xfrm>
            <a:off x="56769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1"/>
            <a:endCxn id="6" idx="3"/>
          </p:cNvCxnSpPr>
          <p:nvPr/>
        </p:nvCxnSpPr>
        <p:spPr>
          <a:xfrm flipH="1">
            <a:off x="4114800" y="2049544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14800" y="2646444"/>
            <a:ext cx="914400" cy="1002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658539"/>
            <a:ext cx="914400" cy="990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4800" y="4182539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795240"/>
          </a:xfrm>
        </p:spPr>
        <p:txBody>
          <a:bodyPr/>
          <a:lstStyle/>
          <a:p>
            <a:pPr algn="ctr"/>
            <a:r>
              <a:rPr lang="en-US" dirty="0"/>
              <a:t>DIBE GF V1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861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(Legal contracts)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7086600" y="2277539"/>
            <a:ext cx="1295400" cy="1676400"/>
          </a:xfrm>
          <a:prstGeom prst="foldedCorner">
            <a:avLst/>
          </a:prstGeom>
          <a:solidFill>
            <a:srgbClr val="FFFF00">
              <a:alpha val="34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Trust Assurance Framework V1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62200" y="876300"/>
            <a:ext cx="4419600" cy="223943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115739"/>
            <a:ext cx="4419600" cy="2362200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18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62200" y="876300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Constitutional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230097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Legislative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Informational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8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46710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(Web page</a:t>
            </a:r>
            <a:r>
              <a:rPr lang="en-US" sz="1200" dirty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09800" y="3314700"/>
            <a:ext cx="67056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DID Ledger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98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HL-Indy</a:t>
            </a:r>
          </a:p>
          <a:p>
            <a:pPr algn="ctr"/>
            <a:r>
              <a:rPr lang="en-US" sz="1600" dirty="0"/>
              <a:t>Validator Node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46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962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200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4686300"/>
            <a:ext cx="6705600" cy="6096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F0A727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DIBE Consortium Governance Framework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2200" y="2026503"/>
            <a:ext cx="30480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Endorser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95444" y="426303"/>
            <a:ext cx="0" cy="2888397"/>
          </a:xfrm>
          <a:prstGeom prst="line">
            <a:avLst/>
          </a:prstGeom>
          <a:ln w="28575" cmpd="sng">
            <a:prstDash val="lg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Permissioned 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3886200" y="2636103"/>
            <a:ext cx="0" cy="67859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794461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462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FA92E-A5C4-DE44-9632-975D8CDF74A0}"/>
              </a:ext>
            </a:extLst>
          </p:cNvPr>
          <p:cNvSpPr txBox="1"/>
          <p:nvPr/>
        </p:nvSpPr>
        <p:spPr>
          <a:xfrm>
            <a:off x="6393228" y="-536363"/>
            <a:ext cx="1850465" cy="45089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86E89-C0C2-9E41-B0E2-32A3FA9F8826}"/>
              </a:ext>
            </a:extLst>
          </p:cNvPr>
          <p:cNvSpPr txBox="1"/>
          <p:nvPr/>
        </p:nvSpPr>
        <p:spPr>
          <a:xfrm>
            <a:off x="152399" y="3759369"/>
            <a:ext cx="2057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 required to run Hyperledger Indy</a:t>
            </a:r>
          </a:p>
          <a:p>
            <a:r>
              <a:rPr lang="en-US" sz="1200" dirty="0"/>
              <a:t>Validator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Founding 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Stewards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57BF5-50B1-0C4A-ABFE-8751B48818D9}"/>
              </a:ext>
            </a:extLst>
          </p:cNvPr>
          <p:cNvSpPr txBox="1"/>
          <p:nvPr/>
        </p:nvSpPr>
        <p:spPr>
          <a:xfrm>
            <a:off x="152398" y="1524506"/>
            <a:ext cx="205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 approved to perform the role of Transaction Endorser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Founding 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012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648199" y="125951"/>
            <a:ext cx="4300039" cy="3660787"/>
          </a:xfrm>
          <a:prstGeom prst="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48200" y="5037704"/>
            <a:ext cx="4310556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DID Ledger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3786738"/>
            <a:ext cx="4310556" cy="6476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Stewards </a:t>
            </a:r>
            <a:br>
              <a:rPr lang="en-US" b="1" dirty="0"/>
            </a:br>
            <a:r>
              <a:rPr lang="en-US" sz="1600" dirty="0"/>
              <a:t>(acting collectively as the Steward pool)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5756" y="887950"/>
            <a:ext cx="1600200" cy="3556815"/>
          </a:xfrm>
          <a:prstGeom prst="roundRect">
            <a:avLst>
              <a:gd name="adj" fmla="val 13832"/>
            </a:avLst>
          </a:prstGeom>
          <a:solidFill>
            <a:srgbClr val="39A53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DIBE Consortium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(Designated Data Controller)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2338871"/>
            <a:ext cx="4300038" cy="682680"/>
          </a:xfrm>
          <a:prstGeom prst="round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Endorsers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5551" y="226975"/>
            <a:ext cx="430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Permissioned Write Access</a:t>
            </a:r>
          </a:p>
        </p:txBody>
      </p:sp>
      <p:cxnSp>
        <p:nvCxnSpPr>
          <p:cNvPr id="25" name="Straight Arrow Connector 24"/>
          <p:cNvCxnSpPr>
            <a:cxnSpLocks/>
            <a:stCxn id="12" idx="2"/>
            <a:endCxn id="8" idx="0"/>
          </p:cNvCxnSpPr>
          <p:nvPr/>
        </p:nvCxnSpPr>
        <p:spPr>
          <a:xfrm>
            <a:off x="6798219" y="3021551"/>
            <a:ext cx="5259" cy="7651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55552" y="565529"/>
            <a:ext cx="4303204" cy="1019440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Authors</a:t>
            </a:r>
            <a:br>
              <a:rPr lang="en-US" dirty="0"/>
            </a:br>
            <a:r>
              <a:rPr lang="en-US" sz="1600" dirty="0"/>
              <a:t>(Primary Data Controllers)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>
            <a:cxnSpLocks/>
            <a:endCxn id="12" idx="0"/>
          </p:cNvCxnSpPr>
          <p:nvPr/>
        </p:nvCxnSpPr>
        <p:spPr>
          <a:xfrm>
            <a:off x="6798219" y="1641853"/>
            <a:ext cx="0" cy="6970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95956" y="1097046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1795956" y="2533507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795956" y="3978160"/>
            <a:ext cx="2852244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2764500" y="761402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Author Agreement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301080" y="2190607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39" name="Folded Corner 38"/>
          <p:cNvSpPr/>
          <p:nvPr/>
        </p:nvSpPr>
        <p:spPr>
          <a:xfrm>
            <a:off x="2234280" y="2190607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Endorser Agreement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3301080" y="363526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234280" y="363526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DIBE </a:t>
            </a:r>
          </a:p>
          <a:p>
            <a:pPr algn="ctr"/>
            <a:r>
              <a:rPr lang="en-US" sz="1200" dirty="0">
                <a:solidFill>
                  <a:srgbClr val="000090"/>
                </a:solidFill>
              </a:rPr>
              <a:t>Member Agreement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8356" y="171798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Submits Transaction</a:t>
            </a:r>
          </a:p>
        </p:txBody>
      </p:sp>
      <p:cxnSp>
        <p:nvCxnSpPr>
          <p:cNvPr id="44" name="Straight Arrow Connector 43"/>
          <p:cNvCxnSpPr>
            <a:stCxn id="8" idx="2"/>
            <a:endCxn id="3" idx="0"/>
          </p:cNvCxnSpPr>
          <p:nvPr/>
        </p:nvCxnSpPr>
        <p:spPr>
          <a:xfrm>
            <a:off x="6803478" y="4434397"/>
            <a:ext cx="0" cy="60330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58356" y="31248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Endorses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9916" y="44447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Writes Transaction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696" y="4717144"/>
            <a:ext cx="228600" cy="228600"/>
          </a:xfrm>
          <a:prstGeom prst="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9720" y="4714101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Controller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696" y="5011058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9720" y="4991100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4EBB2E-2BF1-0B4D-ACA4-4A642424BF90}"/>
              </a:ext>
            </a:extLst>
          </p:cNvPr>
          <p:cNvSpPr/>
          <p:nvPr/>
        </p:nvSpPr>
        <p:spPr>
          <a:xfrm>
            <a:off x="7561464" y="1128203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Verifier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3C349-B576-704A-AF6B-DED98F45CA69}"/>
              </a:ext>
            </a:extLst>
          </p:cNvPr>
          <p:cNvSpPr/>
          <p:nvPr/>
        </p:nvSpPr>
        <p:spPr>
          <a:xfrm>
            <a:off x="357696" y="5332238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7C996-0A51-4248-A3EE-21EC9F194D85}"/>
              </a:ext>
            </a:extLst>
          </p:cNvPr>
          <p:cNvSpPr txBox="1"/>
          <p:nvPr/>
        </p:nvSpPr>
        <p:spPr>
          <a:xfrm>
            <a:off x="549720" y="5313455"/>
            <a:ext cx="234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Ecosystem Users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270079-987B-864C-BA34-41DC8899F17B}"/>
              </a:ext>
            </a:extLst>
          </p:cNvPr>
          <p:cNvSpPr/>
          <p:nvPr/>
        </p:nvSpPr>
        <p:spPr>
          <a:xfrm>
            <a:off x="5033320" y="1138027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Issuer</a:t>
            </a:r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C4E641E-8712-5C4E-B14F-B6741B391586}"/>
              </a:ext>
            </a:extLst>
          </p:cNvPr>
          <p:cNvSpPr/>
          <p:nvPr/>
        </p:nvSpPr>
        <p:spPr>
          <a:xfrm>
            <a:off x="6297392" y="1137394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86982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295497</TotalTime>
  <Words>168</Words>
  <Application>Microsoft Macintosh PowerPoint</Application>
  <PresentationFormat>On-screen Show (16:10)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Black</vt:lpstr>
      <vt:lpstr>Avenir Book</vt:lpstr>
      <vt:lpstr>Avenir Oblique</vt:lpstr>
      <vt:lpstr>Calibri</vt:lpstr>
      <vt:lpstr>Respect Network 05262015</vt:lpstr>
      <vt:lpstr>PowerPoint Presentation</vt:lpstr>
      <vt:lpstr>DIBE GF V1 Document Structure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2239</cp:revision>
  <cp:lastPrinted>2016-01-20T16:09:22Z</cp:lastPrinted>
  <dcterms:created xsi:type="dcterms:W3CDTF">2014-09-07T07:08:33Z</dcterms:created>
  <dcterms:modified xsi:type="dcterms:W3CDTF">2020-02-10T20:26:39Z</dcterms:modified>
</cp:coreProperties>
</file>