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B5D2-D51D-850A-6E15-3C01C455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5B3-3A1F-27C2-0461-E3875ABA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C096-C35C-E406-FC65-28C289C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CA0C-AEED-EEF5-5DE7-2F1D8BF1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7AC9-727A-8FB6-36D8-085452C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8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DB4-B2D2-FADF-8ED1-9BC63762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E02F-81FB-BD64-5978-0F5562F2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120F-F98F-4F7B-C83C-EE5BB0E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B159-1A32-B974-F16E-8803079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5502-098F-8F08-1E07-C864818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57244-9259-00E1-59F7-F98B67281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948F-A03A-0DA6-333F-81DDCB2F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9B44-9017-6FB3-38C0-53E86144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B6D6-D829-492F-5EAE-08BFF1D4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3201-00C1-6AF0-102B-6C1708FB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B1C6-B5E3-0AB6-0963-386A509D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8E3F-4903-208C-AC3B-8081BA40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4D9E-7425-7925-7D53-7567969A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869D-CEF3-3FB6-5B50-67B2A85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7387-AB06-8D86-A2EF-64280FE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5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B39-3768-39FA-D30F-366A7554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B946-A2D7-09B2-695E-F582CEA2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883E-A066-F031-E8EC-1B58EAFB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B5D5-D7CC-81A5-8C1F-873580D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9098-BD56-5FC7-E012-3B353F5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1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F2CD-98B7-81A8-34A9-6B60012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5DB2-91A7-36B4-65DE-2C077DFC3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A82CC-B88D-152F-C2F9-71106D66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7B667-EA6C-280E-4CBF-A450B93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4FD2-6455-4B10-9986-ACD7467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720-EEDC-66B9-39A2-4814CAA7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D90C-E7BF-55B9-5F84-204BD9A9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0628-93E3-E2BA-5C47-F87217F2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186E-7D34-EEAD-00C8-703A6973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FE6C7-681F-03FD-EAFF-BA185E2C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2D549-1BA2-BC58-E955-AB990579B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49C3-622A-822B-B5F8-87256D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BE1F1-CA5A-4C87-7DDF-F78C2F60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86E69-488C-8E2E-6379-D2679666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58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83D7-A2A1-7B3A-BB52-E4CB58C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9C759-9209-44DE-1AD1-564FAB84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DE28-7F84-E3C3-78DB-9038425F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9B12E-86C3-381E-992A-AC12750B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2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A748E-31C5-CDCC-FBC1-749508F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3D5C0-6BB2-1484-5445-5BB5114E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2FDCC-AFDA-8B67-7271-801A8D4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2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C100-79DB-1537-CBD5-5D9D9927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EECA-6FF9-DA67-332E-3127B0AE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8A3F-C756-2A4B-EC7C-D2E7533C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9A68E-5427-93D8-EEB4-B0CB064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1CA1A-5A80-DFE2-DE64-FE00F961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3E8C-DCC8-8A81-91B3-15E99A7F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3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A8C-1C73-7E97-63FA-358BF588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13B9-D42F-C30A-5205-299CF36E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C806-D1E4-1921-0B38-01C60740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1B806-F423-1552-7959-06E9E20D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E382-6DBC-C430-54A4-75D43327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8CD5-B08C-7E3A-D2AF-7E5CC92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94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1C036-4041-C426-3BB3-01B6E584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991B-2088-ADEB-D92D-46D495C2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C9F-983B-52E3-F188-B3A33583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84ED-92D6-455D-AAD7-5E2E18C0E058}" type="datetimeFigureOut">
              <a:rPr lang="pl-PL" smtClean="0"/>
              <a:t>11.04.2025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560B-3F2C-F0F4-FE4D-8FB9DFF57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0F5F-3F1B-6B92-EEFC-E574276C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1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FD92-3DEB-3246-3744-ED86A5356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C14E4-18CD-9CF3-A382-7DCE14BE8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4303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C83457-AC9B-BEB7-A91C-B70C4B42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6" y="1766656"/>
            <a:ext cx="8444447" cy="476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1B2E-3A40-A86A-CCE9-532218DE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Analiza rynku w postaci tabeli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C3F04-83DE-E483-D4FA-42FC2520E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06" y="2064661"/>
            <a:ext cx="4410691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2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05A9-B426-F267-498F-C404B011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FCC57-237D-9B2C-7551-6F714527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99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7372-8052-DFA8-8C8C-C84AC96B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C77B-DFF0-EB0B-FD36-3BE056C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57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5D92-22FB-32AB-E281-5BDEF7A6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A160-3C9E-7CC3-521E-4947746C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63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6158-7F4A-045B-9F08-12CBB6B0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B207-581F-E369-C22E-EC059182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664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Analiza rynku w postaci tabeli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Bartoszyński</dc:creator>
  <cp:lastModifiedBy>Oskar Bartoszyński</cp:lastModifiedBy>
  <cp:revision>1</cp:revision>
  <dcterms:created xsi:type="dcterms:W3CDTF">2025-04-11T15:54:15Z</dcterms:created>
  <dcterms:modified xsi:type="dcterms:W3CDTF">2025-04-11T15:54:36Z</dcterms:modified>
</cp:coreProperties>
</file>