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68" r:id="rId13"/>
    <p:sldId id="272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A128D-7F12-4753-95A0-5A78BBD8388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7C24FD-D465-4E23-A5FB-9314A172A059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What is </a:t>
          </a:r>
          <a:r>
            <a:rPr lang="en-US" b="1" dirty="0" err="1">
              <a:latin typeface="Arial" panose="020B0604020202020204" pitchFamily="34" charset="0"/>
              <a:cs typeface="Arial" panose="020B0604020202020204" pitchFamily="34" charset="0"/>
            </a:rPr>
            <a:t>GoofyAhhCompiler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?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5721A7-A9C8-477F-9186-E2B4E6F28A46}" type="parTrans" cxnId="{3E1A33E8-6E49-4253-A1B7-F066A85005E3}">
      <dgm:prSet/>
      <dgm:spPr/>
      <dgm:t>
        <a:bodyPr/>
        <a:lstStyle/>
        <a:p>
          <a:endParaRPr lang="en-US"/>
        </a:p>
      </dgm:t>
    </dgm:pt>
    <dgm:pt modelId="{A11084FB-298E-4E19-B9A6-BF2ABFCF9CDF}" type="sibTrans" cxnId="{3E1A33E8-6E49-4253-A1B7-F066A85005E3}">
      <dgm:prSet/>
      <dgm:spPr/>
      <dgm:t>
        <a:bodyPr/>
        <a:lstStyle/>
        <a:p>
          <a:endParaRPr lang="en-US"/>
        </a:p>
      </dgm:t>
    </dgm:pt>
    <dgm:pt modelId="{779479FA-8A4D-4246-B927-B6E65380C57F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 simple, custom-built compiler designed to parse and execute a specific programming language.</a:t>
          </a:r>
        </a:p>
      </dgm:t>
    </dgm:pt>
    <dgm:pt modelId="{33F4B526-C9EF-4EB4-A942-79ED203ED05B}" type="parTrans" cxnId="{42DC02D1-7C8C-48CD-AC9F-51116AF5618C}">
      <dgm:prSet/>
      <dgm:spPr/>
      <dgm:t>
        <a:bodyPr/>
        <a:lstStyle/>
        <a:p>
          <a:endParaRPr lang="en-US"/>
        </a:p>
      </dgm:t>
    </dgm:pt>
    <dgm:pt modelId="{CB26C4AF-8866-4F4C-98B0-CA096EB75CA3}" type="sibTrans" cxnId="{42DC02D1-7C8C-48CD-AC9F-51116AF5618C}">
      <dgm:prSet/>
      <dgm:spPr/>
      <dgm:t>
        <a:bodyPr/>
        <a:lstStyle/>
        <a:p>
          <a:endParaRPr lang="en-US"/>
        </a:p>
      </dgm:t>
    </dgm:pt>
    <dgm:pt modelId="{44E300F1-BCAD-4C73-BDE1-C3420C056928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Created to handle basic arithmetic, logic, variables, and control flow operations.</a:t>
          </a:r>
        </a:p>
      </dgm:t>
    </dgm:pt>
    <dgm:pt modelId="{A858A704-ABE6-4526-A1AC-7FB07409B2C7}" type="parTrans" cxnId="{0533640E-ADBD-4F1B-ABEF-374F20583D03}">
      <dgm:prSet/>
      <dgm:spPr/>
      <dgm:t>
        <a:bodyPr/>
        <a:lstStyle/>
        <a:p>
          <a:endParaRPr lang="en-US"/>
        </a:p>
      </dgm:t>
    </dgm:pt>
    <dgm:pt modelId="{5D925927-4E19-451C-B88D-491FC8E2DCF0}" type="sibTrans" cxnId="{0533640E-ADBD-4F1B-ABEF-374F20583D03}">
      <dgm:prSet/>
      <dgm:spPr/>
      <dgm:t>
        <a:bodyPr/>
        <a:lstStyle/>
        <a:p>
          <a:endParaRPr lang="en-US"/>
        </a:p>
      </dgm:t>
    </dgm:pt>
    <dgm:pt modelId="{712D45DD-F381-4726-97CB-001DE2FC9CA9}" type="pres">
      <dgm:prSet presAssocID="{04DA128D-7F12-4753-95A0-5A78BBD83883}" presName="outerComposite" presStyleCnt="0">
        <dgm:presLayoutVars>
          <dgm:chMax val="5"/>
          <dgm:dir/>
          <dgm:resizeHandles val="exact"/>
        </dgm:presLayoutVars>
      </dgm:prSet>
      <dgm:spPr/>
    </dgm:pt>
    <dgm:pt modelId="{0A3B7CEA-4EA5-4FFF-97BC-F55B45AE263C}" type="pres">
      <dgm:prSet presAssocID="{04DA128D-7F12-4753-95A0-5A78BBD83883}" presName="dummyMaxCanvas" presStyleCnt="0">
        <dgm:presLayoutVars/>
      </dgm:prSet>
      <dgm:spPr/>
    </dgm:pt>
    <dgm:pt modelId="{0E79B3D6-D86F-4A94-825A-62C4B21D4E26}" type="pres">
      <dgm:prSet presAssocID="{04DA128D-7F12-4753-95A0-5A78BBD83883}" presName="ThreeNodes_1" presStyleLbl="node1" presStyleIdx="0" presStyleCnt="3" custLinFactNeighborX="-16725" custLinFactNeighborY="-3908">
        <dgm:presLayoutVars>
          <dgm:bulletEnabled val="1"/>
        </dgm:presLayoutVars>
      </dgm:prSet>
      <dgm:spPr/>
    </dgm:pt>
    <dgm:pt modelId="{CD1C80CE-0630-4259-9D54-1FF9FDF3AC78}" type="pres">
      <dgm:prSet presAssocID="{04DA128D-7F12-4753-95A0-5A78BBD83883}" presName="ThreeNodes_2" presStyleLbl="node1" presStyleIdx="1" presStyleCnt="3">
        <dgm:presLayoutVars>
          <dgm:bulletEnabled val="1"/>
        </dgm:presLayoutVars>
      </dgm:prSet>
      <dgm:spPr/>
    </dgm:pt>
    <dgm:pt modelId="{722E2173-1AE7-45C4-AC04-F423DED5A17C}" type="pres">
      <dgm:prSet presAssocID="{04DA128D-7F12-4753-95A0-5A78BBD83883}" presName="ThreeNodes_3" presStyleLbl="node1" presStyleIdx="2" presStyleCnt="3">
        <dgm:presLayoutVars>
          <dgm:bulletEnabled val="1"/>
        </dgm:presLayoutVars>
      </dgm:prSet>
      <dgm:spPr/>
    </dgm:pt>
    <dgm:pt modelId="{FE8D2FB2-2B27-444D-83FC-55B8823C037F}" type="pres">
      <dgm:prSet presAssocID="{04DA128D-7F12-4753-95A0-5A78BBD83883}" presName="ThreeConn_1-2" presStyleLbl="fgAccFollowNode1" presStyleIdx="0" presStyleCnt="2">
        <dgm:presLayoutVars>
          <dgm:bulletEnabled val="1"/>
        </dgm:presLayoutVars>
      </dgm:prSet>
      <dgm:spPr/>
    </dgm:pt>
    <dgm:pt modelId="{EAFC21F3-DBF4-42B5-AB0A-E38BF3A74AE0}" type="pres">
      <dgm:prSet presAssocID="{04DA128D-7F12-4753-95A0-5A78BBD83883}" presName="ThreeConn_2-3" presStyleLbl="fgAccFollowNode1" presStyleIdx="1" presStyleCnt="2">
        <dgm:presLayoutVars>
          <dgm:bulletEnabled val="1"/>
        </dgm:presLayoutVars>
      </dgm:prSet>
      <dgm:spPr/>
    </dgm:pt>
    <dgm:pt modelId="{8EF07817-9AD8-4188-BA14-BDB5ABDCD0E6}" type="pres">
      <dgm:prSet presAssocID="{04DA128D-7F12-4753-95A0-5A78BBD83883}" presName="ThreeNodes_1_text" presStyleLbl="node1" presStyleIdx="2" presStyleCnt="3">
        <dgm:presLayoutVars>
          <dgm:bulletEnabled val="1"/>
        </dgm:presLayoutVars>
      </dgm:prSet>
      <dgm:spPr/>
    </dgm:pt>
    <dgm:pt modelId="{E5708A52-DB25-4930-80D5-7EC91E9CD4F3}" type="pres">
      <dgm:prSet presAssocID="{04DA128D-7F12-4753-95A0-5A78BBD83883}" presName="ThreeNodes_2_text" presStyleLbl="node1" presStyleIdx="2" presStyleCnt="3">
        <dgm:presLayoutVars>
          <dgm:bulletEnabled val="1"/>
        </dgm:presLayoutVars>
      </dgm:prSet>
      <dgm:spPr/>
    </dgm:pt>
    <dgm:pt modelId="{9689243C-DC8B-4DE1-9D87-703FDC6B2082}" type="pres">
      <dgm:prSet presAssocID="{04DA128D-7F12-4753-95A0-5A78BBD8388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042E701-28DF-49D1-94FB-A15F2DB4ECD2}" type="presOf" srcId="{04DA128D-7F12-4753-95A0-5A78BBD83883}" destId="{712D45DD-F381-4726-97CB-001DE2FC9CA9}" srcOrd="0" destOrd="0" presId="urn:microsoft.com/office/officeart/2005/8/layout/vProcess5"/>
    <dgm:cxn modelId="{0533640E-ADBD-4F1B-ABEF-374F20583D03}" srcId="{04DA128D-7F12-4753-95A0-5A78BBD83883}" destId="{44E300F1-BCAD-4C73-BDE1-C3420C056928}" srcOrd="2" destOrd="0" parTransId="{A858A704-ABE6-4526-A1AC-7FB07409B2C7}" sibTransId="{5D925927-4E19-451C-B88D-491FC8E2DCF0}"/>
    <dgm:cxn modelId="{0B35351A-E99C-4549-A679-288EE35F73E9}" type="presOf" srcId="{CB26C4AF-8866-4F4C-98B0-CA096EB75CA3}" destId="{EAFC21F3-DBF4-42B5-AB0A-E38BF3A74AE0}" srcOrd="0" destOrd="0" presId="urn:microsoft.com/office/officeart/2005/8/layout/vProcess5"/>
    <dgm:cxn modelId="{CC5E472E-50E4-404A-A0F0-874C0BB5E3D6}" type="presOf" srcId="{44E300F1-BCAD-4C73-BDE1-C3420C056928}" destId="{9689243C-DC8B-4DE1-9D87-703FDC6B2082}" srcOrd="1" destOrd="0" presId="urn:microsoft.com/office/officeart/2005/8/layout/vProcess5"/>
    <dgm:cxn modelId="{3248B649-2353-4519-9EE9-D7835F14C8D0}" type="presOf" srcId="{44E300F1-BCAD-4C73-BDE1-C3420C056928}" destId="{722E2173-1AE7-45C4-AC04-F423DED5A17C}" srcOrd="0" destOrd="0" presId="urn:microsoft.com/office/officeart/2005/8/layout/vProcess5"/>
    <dgm:cxn modelId="{2FC06799-64D1-44EF-89F1-F45DE00D53D7}" type="presOf" srcId="{779479FA-8A4D-4246-B927-B6E65380C57F}" destId="{E5708A52-DB25-4930-80D5-7EC91E9CD4F3}" srcOrd="1" destOrd="0" presId="urn:microsoft.com/office/officeart/2005/8/layout/vProcess5"/>
    <dgm:cxn modelId="{818B2CC2-C7F0-4EE9-BA46-3D753D125CD5}" type="presOf" srcId="{779479FA-8A4D-4246-B927-B6E65380C57F}" destId="{CD1C80CE-0630-4259-9D54-1FF9FDF3AC78}" srcOrd="0" destOrd="0" presId="urn:microsoft.com/office/officeart/2005/8/layout/vProcess5"/>
    <dgm:cxn modelId="{67F58AC4-330C-4A0D-88A8-2B29F66CC03A}" type="presOf" srcId="{177C24FD-D465-4E23-A5FB-9314A172A059}" destId="{0E79B3D6-D86F-4A94-825A-62C4B21D4E26}" srcOrd="0" destOrd="0" presId="urn:microsoft.com/office/officeart/2005/8/layout/vProcess5"/>
    <dgm:cxn modelId="{6E1056C5-7D0E-40C2-A87A-E9FC60FE4B7D}" type="presOf" srcId="{177C24FD-D465-4E23-A5FB-9314A172A059}" destId="{8EF07817-9AD8-4188-BA14-BDB5ABDCD0E6}" srcOrd="1" destOrd="0" presId="urn:microsoft.com/office/officeart/2005/8/layout/vProcess5"/>
    <dgm:cxn modelId="{42DC02D1-7C8C-48CD-AC9F-51116AF5618C}" srcId="{04DA128D-7F12-4753-95A0-5A78BBD83883}" destId="{779479FA-8A4D-4246-B927-B6E65380C57F}" srcOrd="1" destOrd="0" parTransId="{33F4B526-C9EF-4EB4-A942-79ED203ED05B}" sibTransId="{CB26C4AF-8866-4F4C-98B0-CA096EB75CA3}"/>
    <dgm:cxn modelId="{BF2AE6E5-F266-4ECD-AE76-9B62870EA476}" type="presOf" srcId="{A11084FB-298E-4E19-B9A6-BF2ABFCF9CDF}" destId="{FE8D2FB2-2B27-444D-83FC-55B8823C037F}" srcOrd="0" destOrd="0" presId="urn:microsoft.com/office/officeart/2005/8/layout/vProcess5"/>
    <dgm:cxn modelId="{3E1A33E8-6E49-4253-A1B7-F066A85005E3}" srcId="{04DA128D-7F12-4753-95A0-5A78BBD83883}" destId="{177C24FD-D465-4E23-A5FB-9314A172A059}" srcOrd="0" destOrd="0" parTransId="{C35721A7-A9C8-477F-9186-E2B4E6F28A46}" sibTransId="{A11084FB-298E-4E19-B9A6-BF2ABFCF9CDF}"/>
    <dgm:cxn modelId="{6063987B-0377-4F3A-88DB-B87DA44829FC}" type="presParOf" srcId="{712D45DD-F381-4726-97CB-001DE2FC9CA9}" destId="{0A3B7CEA-4EA5-4FFF-97BC-F55B45AE263C}" srcOrd="0" destOrd="0" presId="urn:microsoft.com/office/officeart/2005/8/layout/vProcess5"/>
    <dgm:cxn modelId="{2C1EA3FF-9D92-468A-A9FF-F6760865078C}" type="presParOf" srcId="{712D45DD-F381-4726-97CB-001DE2FC9CA9}" destId="{0E79B3D6-D86F-4A94-825A-62C4B21D4E26}" srcOrd="1" destOrd="0" presId="urn:microsoft.com/office/officeart/2005/8/layout/vProcess5"/>
    <dgm:cxn modelId="{925858EB-DB45-497C-9893-64756704F32C}" type="presParOf" srcId="{712D45DD-F381-4726-97CB-001DE2FC9CA9}" destId="{CD1C80CE-0630-4259-9D54-1FF9FDF3AC78}" srcOrd="2" destOrd="0" presId="urn:microsoft.com/office/officeart/2005/8/layout/vProcess5"/>
    <dgm:cxn modelId="{49AF1C64-E4E6-4B6D-8A2E-A67A28CD3661}" type="presParOf" srcId="{712D45DD-F381-4726-97CB-001DE2FC9CA9}" destId="{722E2173-1AE7-45C4-AC04-F423DED5A17C}" srcOrd="3" destOrd="0" presId="urn:microsoft.com/office/officeart/2005/8/layout/vProcess5"/>
    <dgm:cxn modelId="{D36E9AFB-3907-4C3D-933B-3D66346E2A82}" type="presParOf" srcId="{712D45DD-F381-4726-97CB-001DE2FC9CA9}" destId="{FE8D2FB2-2B27-444D-83FC-55B8823C037F}" srcOrd="4" destOrd="0" presId="urn:microsoft.com/office/officeart/2005/8/layout/vProcess5"/>
    <dgm:cxn modelId="{43805B79-4237-4C93-8E3C-8F5C773B9FCB}" type="presParOf" srcId="{712D45DD-F381-4726-97CB-001DE2FC9CA9}" destId="{EAFC21F3-DBF4-42B5-AB0A-E38BF3A74AE0}" srcOrd="5" destOrd="0" presId="urn:microsoft.com/office/officeart/2005/8/layout/vProcess5"/>
    <dgm:cxn modelId="{C2EFAEF1-C46F-495C-AF95-614D56770AE1}" type="presParOf" srcId="{712D45DD-F381-4726-97CB-001DE2FC9CA9}" destId="{8EF07817-9AD8-4188-BA14-BDB5ABDCD0E6}" srcOrd="6" destOrd="0" presId="urn:microsoft.com/office/officeart/2005/8/layout/vProcess5"/>
    <dgm:cxn modelId="{8467D926-AD5D-4003-837F-9591A44D4AAC}" type="presParOf" srcId="{712D45DD-F381-4726-97CB-001DE2FC9CA9}" destId="{E5708A52-DB25-4930-80D5-7EC91E9CD4F3}" srcOrd="7" destOrd="0" presId="urn:microsoft.com/office/officeart/2005/8/layout/vProcess5"/>
    <dgm:cxn modelId="{540CF73C-FC94-4F77-9317-F216A4D126C6}" type="presParOf" srcId="{712D45DD-F381-4726-97CB-001DE2FC9CA9}" destId="{9689243C-DC8B-4DE1-9D87-703FDC6B20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812E9C-594E-4853-9588-CE878D7ED9A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25F6E6-6C5E-46D5-92FE-21092B4A6336}">
      <dgm:prSet/>
      <dgm:spPr/>
      <dgm:t>
        <a:bodyPr/>
        <a:lstStyle/>
        <a:p>
          <a:r>
            <a:rPr lang="pl-PL" b="1" i="0" baseline="0" dirty="0" err="1">
              <a:latin typeface="Arial" panose="020B0604020202020204" pitchFamily="34" charset="0"/>
              <a:cs typeface="Arial" panose="020B0604020202020204" pitchFamily="34" charset="0"/>
            </a:rPr>
            <a:t>Lexing</a:t>
          </a:r>
          <a:r>
            <a:rPr lang="pl-PL" b="1" i="0" baseline="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E7D14C-4474-4E28-A459-2668BC494547}" type="parTrans" cxnId="{5641E26B-38D4-4876-A52A-C1CD2B659023}">
      <dgm:prSet/>
      <dgm:spPr/>
      <dgm:t>
        <a:bodyPr/>
        <a:lstStyle/>
        <a:p>
          <a:endParaRPr lang="en-US"/>
        </a:p>
      </dgm:t>
    </dgm:pt>
    <dgm:pt modelId="{258ED578-7D23-439A-BA99-E596166E7F8E}" type="sibTrans" cxnId="{5641E26B-38D4-4876-A52A-C1CD2B659023}">
      <dgm:prSet/>
      <dgm:spPr/>
      <dgm:t>
        <a:bodyPr/>
        <a:lstStyle/>
        <a:p>
          <a:endParaRPr lang="en-US"/>
        </a:p>
      </dgm:t>
    </dgm:pt>
    <dgm:pt modelId="{982F9CED-1A82-499E-9EEF-E4D6E4625FF5}">
      <dgm:prSet/>
      <dgm:spPr/>
      <dgm:t>
        <a:bodyPr/>
        <a:lstStyle/>
        <a:p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Converts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source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code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into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tokens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e.g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.,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keywords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operators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identifiers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).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52FD7B-1A7A-4AB1-ADC1-E60C24A3E128}" type="parTrans" cxnId="{0A8BB257-2688-4444-B9AC-D163F64E6A20}">
      <dgm:prSet/>
      <dgm:spPr/>
      <dgm:t>
        <a:bodyPr/>
        <a:lstStyle/>
        <a:p>
          <a:endParaRPr lang="en-US"/>
        </a:p>
      </dgm:t>
    </dgm:pt>
    <dgm:pt modelId="{F9D0E3C6-84F3-4362-B9C3-804B6F5F9856}" type="sibTrans" cxnId="{0A8BB257-2688-4444-B9AC-D163F64E6A20}">
      <dgm:prSet/>
      <dgm:spPr/>
      <dgm:t>
        <a:bodyPr/>
        <a:lstStyle/>
        <a:p>
          <a:endParaRPr lang="en-US"/>
        </a:p>
      </dgm:t>
    </dgm:pt>
    <dgm:pt modelId="{D4AF5294-C9A9-4303-ABB0-2FAD35084F01}">
      <dgm:prSet/>
      <dgm:spPr/>
      <dgm:t>
        <a:bodyPr/>
        <a:lstStyle/>
        <a:p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Example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tni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a = 1;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becomes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[TNI, IDENTIFIER(a), EQUALS, NUMBER(1), SEMICOLON].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5339F8-E0D0-42AC-BA72-8CC916CB23BD}" type="parTrans" cxnId="{33183745-8B71-4117-9854-1CDDC174D2A7}">
      <dgm:prSet/>
      <dgm:spPr/>
      <dgm:t>
        <a:bodyPr/>
        <a:lstStyle/>
        <a:p>
          <a:endParaRPr lang="en-US"/>
        </a:p>
      </dgm:t>
    </dgm:pt>
    <dgm:pt modelId="{CDC23034-81B8-4191-9A84-79A3F408FF13}" type="sibTrans" cxnId="{33183745-8B71-4117-9854-1CDDC174D2A7}">
      <dgm:prSet/>
      <dgm:spPr/>
      <dgm:t>
        <a:bodyPr/>
        <a:lstStyle/>
        <a:p>
          <a:endParaRPr lang="en-US"/>
        </a:p>
      </dgm:t>
    </dgm:pt>
    <dgm:pt modelId="{A857140E-0B36-49E8-AACC-AF5524CCF080}">
      <dgm:prSet/>
      <dgm:spPr/>
      <dgm:t>
        <a:bodyPr/>
        <a:lstStyle/>
        <a:p>
          <a:r>
            <a:rPr lang="pl-PL" b="1" i="0" baseline="0" dirty="0" err="1">
              <a:latin typeface="Arial" panose="020B0604020202020204" pitchFamily="34" charset="0"/>
              <a:cs typeface="Arial" panose="020B0604020202020204" pitchFamily="34" charset="0"/>
            </a:rPr>
            <a:t>Parsing</a:t>
          </a:r>
          <a:r>
            <a:rPr lang="pl-PL" b="1" i="0" baseline="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34EC43-D10C-41AA-8FEA-C6A0398A0FC5}" type="parTrans" cxnId="{0DFC8461-3D95-4CF0-927C-5A8E7C319167}">
      <dgm:prSet/>
      <dgm:spPr/>
      <dgm:t>
        <a:bodyPr/>
        <a:lstStyle/>
        <a:p>
          <a:endParaRPr lang="en-US"/>
        </a:p>
      </dgm:t>
    </dgm:pt>
    <dgm:pt modelId="{F5670BC9-03BE-486A-A40F-2F175F2BDF0F}" type="sibTrans" cxnId="{0DFC8461-3D95-4CF0-927C-5A8E7C319167}">
      <dgm:prSet/>
      <dgm:spPr/>
      <dgm:t>
        <a:bodyPr/>
        <a:lstStyle/>
        <a:p>
          <a:endParaRPr lang="en-US"/>
        </a:p>
      </dgm:t>
    </dgm:pt>
    <dgm:pt modelId="{59DF3EB6-0113-4F58-B03E-643F3C7EDCFD}">
      <dgm:prSet/>
      <dgm:spPr/>
      <dgm:t>
        <a:bodyPr/>
        <a:lstStyle/>
        <a:p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Converts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tokens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into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an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Abstract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Syntax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Tree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(AST) for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structured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processing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979348-04F0-4E38-9A0C-778E907A88F5}" type="parTrans" cxnId="{177E6019-A869-4B42-A7EA-DFA7D2911426}">
      <dgm:prSet/>
      <dgm:spPr/>
      <dgm:t>
        <a:bodyPr/>
        <a:lstStyle/>
        <a:p>
          <a:endParaRPr lang="en-US"/>
        </a:p>
      </dgm:t>
    </dgm:pt>
    <dgm:pt modelId="{B4C6F6A2-DA32-42A1-8E71-D06A3A456DF8}" type="sibTrans" cxnId="{177E6019-A869-4B42-A7EA-DFA7D2911426}">
      <dgm:prSet/>
      <dgm:spPr/>
      <dgm:t>
        <a:bodyPr/>
        <a:lstStyle/>
        <a:p>
          <a:endParaRPr lang="en-US"/>
        </a:p>
      </dgm:t>
    </dgm:pt>
    <dgm:pt modelId="{404460D3-D928-4CCC-A643-C7050AC59512}">
      <dgm:prSet/>
      <dgm:spPr/>
      <dgm:t>
        <a:bodyPr/>
        <a:lstStyle/>
        <a:p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Example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: The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expression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a + b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becomes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a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BinaryOperationNode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956EB0-0BB4-4B0C-9FE0-A61616DC7C35}" type="parTrans" cxnId="{41FBAA76-E654-4D90-8695-356A9BBB4A36}">
      <dgm:prSet/>
      <dgm:spPr/>
      <dgm:t>
        <a:bodyPr/>
        <a:lstStyle/>
        <a:p>
          <a:endParaRPr lang="en-US"/>
        </a:p>
      </dgm:t>
    </dgm:pt>
    <dgm:pt modelId="{94ACC678-83FE-4CCA-BC22-5DD50CD9601A}" type="sibTrans" cxnId="{41FBAA76-E654-4D90-8695-356A9BBB4A36}">
      <dgm:prSet/>
      <dgm:spPr/>
      <dgm:t>
        <a:bodyPr/>
        <a:lstStyle/>
        <a:p>
          <a:endParaRPr lang="en-US"/>
        </a:p>
      </dgm:t>
    </dgm:pt>
    <dgm:pt modelId="{C29EBF4B-E218-4D4C-BEF3-37D9015972D1}">
      <dgm:prSet/>
      <dgm:spPr/>
      <dgm:t>
        <a:bodyPr/>
        <a:lstStyle/>
        <a:p>
          <a:r>
            <a:rPr lang="pl-PL" b="1" i="0" baseline="0" dirty="0" err="1">
              <a:latin typeface="Arial" panose="020B0604020202020204" pitchFamily="34" charset="0"/>
              <a:cs typeface="Arial" panose="020B0604020202020204" pitchFamily="34" charset="0"/>
            </a:rPr>
            <a:t>Interpretation</a:t>
          </a:r>
          <a:r>
            <a:rPr lang="pl-PL" b="1" i="0" baseline="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E86ECB-66E6-466F-957C-AA9F23C981AB}" type="parTrans" cxnId="{76020BA0-CA35-4A8A-AC19-AA52A177A86F}">
      <dgm:prSet/>
      <dgm:spPr/>
      <dgm:t>
        <a:bodyPr/>
        <a:lstStyle/>
        <a:p>
          <a:endParaRPr lang="en-US"/>
        </a:p>
      </dgm:t>
    </dgm:pt>
    <dgm:pt modelId="{62C234F4-949E-40F2-AAA6-3339788877A1}" type="sibTrans" cxnId="{76020BA0-CA35-4A8A-AC19-AA52A177A86F}">
      <dgm:prSet/>
      <dgm:spPr/>
      <dgm:t>
        <a:bodyPr/>
        <a:lstStyle/>
        <a:p>
          <a:endParaRPr lang="en-US"/>
        </a:p>
      </dgm:t>
    </dgm:pt>
    <dgm:pt modelId="{78ECB90F-D3C7-4C91-A5A4-6F1965D4A973}">
      <dgm:prSet/>
      <dgm:spPr/>
      <dgm:t>
        <a:bodyPr/>
        <a:lstStyle/>
        <a:p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Evaluates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the AST to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compute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results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perform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actions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e.g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.,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print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values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loop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execution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).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29DEE3-235E-4420-A131-E251D4B00110}" type="parTrans" cxnId="{484A327C-7168-438B-B2B9-D9A6A4F43565}">
      <dgm:prSet/>
      <dgm:spPr/>
      <dgm:t>
        <a:bodyPr/>
        <a:lstStyle/>
        <a:p>
          <a:endParaRPr lang="en-US"/>
        </a:p>
      </dgm:t>
    </dgm:pt>
    <dgm:pt modelId="{3798926B-46B6-4772-8C80-E493DF12BA6A}" type="sibTrans" cxnId="{484A327C-7168-438B-B2B9-D9A6A4F43565}">
      <dgm:prSet/>
      <dgm:spPr/>
      <dgm:t>
        <a:bodyPr/>
        <a:lstStyle/>
        <a:p>
          <a:endParaRPr lang="en-US"/>
        </a:p>
      </dgm:t>
    </dgm:pt>
    <dgm:pt modelId="{C4399D15-1976-4FD0-9BFC-F7455F5E0072}">
      <dgm:prSet/>
      <dgm:spPr/>
      <dgm:t>
        <a:bodyPr/>
        <a:lstStyle/>
        <a:p>
          <a:r>
            <a:rPr lang="pl-PL" b="1" i="0" baseline="0" dirty="0" err="1">
              <a:latin typeface="Arial" panose="020B0604020202020204" pitchFamily="34" charset="0"/>
              <a:cs typeface="Arial" panose="020B0604020202020204" pitchFamily="34" charset="0"/>
            </a:rPr>
            <a:t>Execution</a:t>
          </a:r>
          <a:r>
            <a:rPr lang="pl-PL" b="1" i="0" baseline="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C12C78-A154-479D-9082-B01C8984C5D3}" type="parTrans" cxnId="{F552612C-CE19-4AD6-AE12-C1C7D65F6640}">
      <dgm:prSet/>
      <dgm:spPr/>
      <dgm:t>
        <a:bodyPr/>
        <a:lstStyle/>
        <a:p>
          <a:endParaRPr lang="en-US"/>
        </a:p>
      </dgm:t>
    </dgm:pt>
    <dgm:pt modelId="{0128D58C-66F4-4616-BB4A-FD164C89FA5B}" type="sibTrans" cxnId="{F552612C-CE19-4AD6-AE12-C1C7D65F6640}">
      <dgm:prSet/>
      <dgm:spPr/>
      <dgm:t>
        <a:bodyPr/>
        <a:lstStyle/>
        <a:p>
          <a:endParaRPr lang="en-US"/>
        </a:p>
      </dgm:t>
    </dgm:pt>
    <dgm:pt modelId="{167A4A54-6F16-46E9-AE47-2B76336D8E6C}">
      <dgm:prSet/>
      <dgm:spPr/>
      <dgm:t>
        <a:bodyPr/>
        <a:lstStyle/>
        <a:p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Runs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the program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on the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interpreted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AST,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producing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outputs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or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errors</a:t>
          </a:r>
          <a:r>
            <a:rPr lang="pl-PL" b="0" i="0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162A00-98E5-4739-94FF-145CA28298A5}" type="parTrans" cxnId="{3DB78B16-996D-4ACA-B92D-E90778947D41}">
      <dgm:prSet/>
      <dgm:spPr/>
      <dgm:t>
        <a:bodyPr/>
        <a:lstStyle/>
        <a:p>
          <a:endParaRPr lang="en-US"/>
        </a:p>
      </dgm:t>
    </dgm:pt>
    <dgm:pt modelId="{CB49179F-94BB-4754-A655-BE69E68CF7DB}" type="sibTrans" cxnId="{3DB78B16-996D-4ACA-B92D-E90778947D41}">
      <dgm:prSet/>
      <dgm:spPr/>
      <dgm:t>
        <a:bodyPr/>
        <a:lstStyle/>
        <a:p>
          <a:endParaRPr lang="en-US"/>
        </a:p>
      </dgm:t>
    </dgm:pt>
    <dgm:pt modelId="{A3B11853-9719-4122-825F-AEED33847B0A}" type="pres">
      <dgm:prSet presAssocID="{2E812E9C-594E-4853-9588-CE878D7ED9A4}" presName="Name0" presStyleCnt="0">
        <dgm:presLayoutVars>
          <dgm:dir/>
          <dgm:animLvl val="lvl"/>
          <dgm:resizeHandles val="exact"/>
        </dgm:presLayoutVars>
      </dgm:prSet>
      <dgm:spPr/>
    </dgm:pt>
    <dgm:pt modelId="{85D197D6-DB4B-4D19-A208-5B68FC45ADA2}" type="pres">
      <dgm:prSet presAssocID="{EE25F6E6-6C5E-46D5-92FE-21092B4A6336}" presName="composite" presStyleCnt="0"/>
      <dgm:spPr/>
    </dgm:pt>
    <dgm:pt modelId="{E8FEC2CF-F261-43A9-8184-C74EC47144FB}" type="pres">
      <dgm:prSet presAssocID="{EE25F6E6-6C5E-46D5-92FE-21092B4A633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C70938-FE18-4392-913B-6947DB2FF2FF}" type="pres">
      <dgm:prSet presAssocID="{EE25F6E6-6C5E-46D5-92FE-21092B4A6336}" presName="desTx" presStyleLbl="revTx" presStyleIdx="0" presStyleCnt="4">
        <dgm:presLayoutVars>
          <dgm:bulletEnabled val="1"/>
        </dgm:presLayoutVars>
      </dgm:prSet>
      <dgm:spPr/>
    </dgm:pt>
    <dgm:pt modelId="{056F3724-1C4E-4699-AA07-C2171AA12892}" type="pres">
      <dgm:prSet presAssocID="{258ED578-7D23-439A-BA99-E596166E7F8E}" presName="space" presStyleCnt="0"/>
      <dgm:spPr/>
    </dgm:pt>
    <dgm:pt modelId="{210E711D-0F14-437D-AE08-4379AF12CCF6}" type="pres">
      <dgm:prSet presAssocID="{A857140E-0B36-49E8-AACC-AF5524CCF080}" presName="composite" presStyleCnt="0"/>
      <dgm:spPr/>
    </dgm:pt>
    <dgm:pt modelId="{DEB25CAA-5E88-4ED6-B7AD-F16A2E4D5EE9}" type="pres">
      <dgm:prSet presAssocID="{A857140E-0B36-49E8-AACC-AF5524CCF080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64E1D1-C496-4A6B-A04B-AE6B9898E449}" type="pres">
      <dgm:prSet presAssocID="{A857140E-0B36-49E8-AACC-AF5524CCF080}" presName="desTx" presStyleLbl="revTx" presStyleIdx="1" presStyleCnt="4">
        <dgm:presLayoutVars>
          <dgm:bulletEnabled val="1"/>
        </dgm:presLayoutVars>
      </dgm:prSet>
      <dgm:spPr/>
    </dgm:pt>
    <dgm:pt modelId="{C2D06EA2-C959-48D3-9ECB-C5AA532B8F7C}" type="pres">
      <dgm:prSet presAssocID="{F5670BC9-03BE-486A-A40F-2F175F2BDF0F}" presName="space" presStyleCnt="0"/>
      <dgm:spPr/>
    </dgm:pt>
    <dgm:pt modelId="{91C4ACCC-4805-4422-B19F-2F097B4B12FA}" type="pres">
      <dgm:prSet presAssocID="{C29EBF4B-E218-4D4C-BEF3-37D9015972D1}" presName="composite" presStyleCnt="0"/>
      <dgm:spPr/>
    </dgm:pt>
    <dgm:pt modelId="{B3D935B5-F033-4773-9250-569158C53169}" type="pres">
      <dgm:prSet presAssocID="{C29EBF4B-E218-4D4C-BEF3-37D9015972D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4537FD-E75B-48B1-B04D-1AB96C717E62}" type="pres">
      <dgm:prSet presAssocID="{C29EBF4B-E218-4D4C-BEF3-37D9015972D1}" presName="desTx" presStyleLbl="revTx" presStyleIdx="2" presStyleCnt="4">
        <dgm:presLayoutVars>
          <dgm:bulletEnabled val="1"/>
        </dgm:presLayoutVars>
      </dgm:prSet>
      <dgm:spPr/>
    </dgm:pt>
    <dgm:pt modelId="{73190904-73DB-471C-BA28-2B43D6E33E4B}" type="pres">
      <dgm:prSet presAssocID="{62C234F4-949E-40F2-AAA6-3339788877A1}" presName="space" presStyleCnt="0"/>
      <dgm:spPr/>
    </dgm:pt>
    <dgm:pt modelId="{31587A37-38BC-47E8-94DA-0BFB5080D9D8}" type="pres">
      <dgm:prSet presAssocID="{C4399D15-1976-4FD0-9BFC-F7455F5E0072}" presName="composite" presStyleCnt="0"/>
      <dgm:spPr/>
    </dgm:pt>
    <dgm:pt modelId="{61E99F0F-F8DA-43B2-B19D-4D167DF6F610}" type="pres">
      <dgm:prSet presAssocID="{C4399D15-1976-4FD0-9BFC-F7455F5E0072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91374BA-5F16-4BB3-90A6-630B1BF869B2}" type="pres">
      <dgm:prSet presAssocID="{C4399D15-1976-4FD0-9BFC-F7455F5E0072}" presName="desTx" presStyleLbl="revTx" presStyleIdx="3" presStyleCnt="4">
        <dgm:presLayoutVars>
          <dgm:bulletEnabled val="1"/>
        </dgm:presLayoutVars>
      </dgm:prSet>
      <dgm:spPr/>
    </dgm:pt>
  </dgm:ptLst>
  <dgm:cxnLst>
    <dgm:cxn modelId="{3DB78B16-996D-4ACA-B92D-E90778947D41}" srcId="{C4399D15-1976-4FD0-9BFC-F7455F5E0072}" destId="{167A4A54-6F16-46E9-AE47-2B76336D8E6C}" srcOrd="0" destOrd="0" parTransId="{7C162A00-98E5-4739-94FF-145CA28298A5}" sibTransId="{CB49179F-94BB-4754-A655-BE69E68CF7DB}"/>
    <dgm:cxn modelId="{177E6019-A869-4B42-A7EA-DFA7D2911426}" srcId="{A857140E-0B36-49E8-AACC-AF5524CCF080}" destId="{59DF3EB6-0113-4F58-B03E-643F3C7EDCFD}" srcOrd="0" destOrd="0" parTransId="{95979348-04F0-4E38-9A0C-778E907A88F5}" sibTransId="{B4C6F6A2-DA32-42A1-8E71-D06A3A456DF8}"/>
    <dgm:cxn modelId="{1A2BB61E-032A-43FB-A707-B11EE9FED2BD}" type="presOf" srcId="{D4AF5294-C9A9-4303-ABB0-2FAD35084F01}" destId="{E4C70938-FE18-4392-913B-6947DB2FF2FF}" srcOrd="0" destOrd="1" presId="urn:microsoft.com/office/officeart/2005/8/layout/chevron1"/>
    <dgm:cxn modelId="{F552612C-CE19-4AD6-AE12-C1C7D65F6640}" srcId="{2E812E9C-594E-4853-9588-CE878D7ED9A4}" destId="{C4399D15-1976-4FD0-9BFC-F7455F5E0072}" srcOrd="3" destOrd="0" parTransId="{85C12C78-A154-479D-9082-B01C8984C5D3}" sibTransId="{0128D58C-66F4-4616-BB4A-FD164C89FA5B}"/>
    <dgm:cxn modelId="{0DFC8461-3D95-4CF0-927C-5A8E7C319167}" srcId="{2E812E9C-594E-4853-9588-CE878D7ED9A4}" destId="{A857140E-0B36-49E8-AACC-AF5524CCF080}" srcOrd="1" destOrd="0" parTransId="{E034EC43-D10C-41AA-8FEA-C6A0398A0FC5}" sibTransId="{F5670BC9-03BE-486A-A40F-2F175F2BDF0F}"/>
    <dgm:cxn modelId="{33183745-8B71-4117-9854-1CDDC174D2A7}" srcId="{EE25F6E6-6C5E-46D5-92FE-21092B4A6336}" destId="{D4AF5294-C9A9-4303-ABB0-2FAD35084F01}" srcOrd="1" destOrd="0" parTransId="{705339F8-E0D0-42AC-BA72-8CC916CB23BD}" sibTransId="{CDC23034-81B8-4191-9A84-79A3F408FF13}"/>
    <dgm:cxn modelId="{5641E26B-38D4-4876-A52A-C1CD2B659023}" srcId="{2E812E9C-594E-4853-9588-CE878D7ED9A4}" destId="{EE25F6E6-6C5E-46D5-92FE-21092B4A6336}" srcOrd="0" destOrd="0" parTransId="{92E7D14C-4474-4E28-A459-2668BC494547}" sibTransId="{258ED578-7D23-439A-BA99-E596166E7F8E}"/>
    <dgm:cxn modelId="{41FBAA76-E654-4D90-8695-356A9BBB4A36}" srcId="{A857140E-0B36-49E8-AACC-AF5524CCF080}" destId="{404460D3-D928-4CCC-A643-C7050AC59512}" srcOrd="1" destOrd="0" parTransId="{6F956EB0-0BB4-4B0C-9FE0-A61616DC7C35}" sibTransId="{94ACC678-83FE-4CCA-BC22-5DD50CD9601A}"/>
    <dgm:cxn modelId="{11871657-0B34-4DF1-BA79-C4B6F5FA39BA}" type="presOf" srcId="{A857140E-0B36-49E8-AACC-AF5524CCF080}" destId="{DEB25CAA-5E88-4ED6-B7AD-F16A2E4D5EE9}" srcOrd="0" destOrd="0" presId="urn:microsoft.com/office/officeart/2005/8/layout/chevron1"/>
    <dgm:cxn modelId="{0A8BB257-2688-4444-B9AC-D163F64E6A20}" srcId="{EE25F6E6-6C5E-46D5-92FE-21092B4A6336}" destId="{982F9CED-1A82-499E-9EEF-E4D6E4625FF5}" srcOrd="0" destOrd="0" parTransId="{9252FD7B-1A7A-4AB1-ADC1-E60C24A3E128}" sibTransId="{F9D0E3C6-84F3-4362-B9C3-804B6F5F9856}"/>
    <dgm:cxn modelId="{8B22287C-59E2-4291-8486-B7FC9B952B75}" type="presOf" srcId="{167A4A54-6F16-46E9-AE47-2B76336D8E6C}" destId="{891374BA-5F16-4BB3-90A6-630B1BF869B2}" srcOrd="0" destOrd="0" presId="urn:microsoft.com/office/officeart/2005/8/layout/chevron1"/>
    <dgm:cxn modelId="{484A327C-7168-438B-B2B9-D9A6A4F43565}" srcId="{C29EBF4B-E218-4D4C-BEF3-37D9015972D1}" destId="{78ECB90F-D3C7-4C91-A5A4-6F1965D4A973}" srcOrd="0" destOrd="0" parTransId="{3029DEE3-235E-4420-A131-E251D4B00110}" sibTransId="{3798926B-46B6-4772-8C80-E493DF12BA6A}"/>
    <dgm:cxn modelId="{5CA2337F-D778-456A-9521-4AB21FEDDA02}" type="presOf" srcId="{EE25F6E6-6C5E-46D5-92FE-21092B4A6336}" destId="{E8FEC2CF-F261-43A9-8184-C74EC47144FB}" srcOrd="0" destOrd="0" presId="urn:microsoft.com/office/officeart/2005/8/layout/chevron1"/>
    <dgm:cxn modelId="{76020BA0-CA35-4A8A-AC19-AA52A177A86F}" srcId="{2E812E9C-594E-4853-9588-CE878D7ED9A4}" destId="{C29EBF4B-E218-4D4C-BEF3-37D9015972D1}" srcOrd="2" destOrd="0" parTransId="{57E86ECB-66E6-466F-957C-AA9F23C981AB}" sibTransId="{62C234F4-949E-40F2-AAA6-3339788877A1}"/>
    <dgm:cxn modelId="{8FE16AB4-970C-4BAC-867C-23C53D6BAB36}" type="presOf" srcId="{C4399D15-1976-4FD0-9BFC-F7455F5E0072}" destId="{61E99F0F-F8DA-43B2-B19D-4D167DF6F610}" srcOrd="0" destOrd="0" presId="urn:microsoft.com/office/officeart/2005/8/layout/chevron1"/>
    <dgm:cxn modelId="{5CCDD2BB-7C82-4B98-ADFE-0F80D88471CE}" type="presOf" srcId="{404460D3-D928-4CCC-A643-C7050AC59512}" destId="{9964E1D1-C496-4A6B-A04B-AE6B9898E449}" srcOrd="0" destOrd="1" presId="urn:microsoft.com/office/officeart/2005/8/layout/chevron1"/>
    <dgm:cxn modelId="{365C20DA-0BCF-44E9-8F89-B05AF1A2F203}" type="presOf" srcId="{2E812E9C-594E-4853-9588-CE878D7ED9A4}" destId="{A3B11853-9719-4122-825F-AEED33847B0A}" srcOrd="0" destOrd="0" presId="urn:microsoft.com/office/officeart/2005/8/layout/chevron1"/>
    <dgm:cxn modelId="{741CD2E2-86A7-442C-8EDD-C32A80C248BC}" type="presOf" srcId="{982F9CED-1A82-499E-9EEF-E4D6E4625FF5}" destId="{E4C70938-FE18-4392-913B-6947DB2FF2FF}" srcOrd="0" destOrd="0" presId="urn:microsoft.com/office/officeart/2005/8/layout/chevron1"/>
    <dgm:cxn modelId="{4D5A93E8-94CA-4D03-B5C0-0574396D728A}" type="presOf" srcId="{59DF3EB6-0113-4F58-B03E-643F3C7EDCFD}" destId="{9964E1D1-C496-4A6B-A04B-AE6B9898E449}" srcOrd="0" destOrd="0" presId="urn:microsoft.com/office/officeart/2005/8/layout/chevron1"/>
    <dgm:cxn modelId="{F24878F4-F5F5-43A5-90E5-5D7C539FC358}" type="presOf" srcId="{C29EBF4B-E218-4D4C-BEF3-37D9015972D1}" destId="{B3D935B5-F033-4773-9250-569158C53169}" srcOrd="0" destOrd="0" presId="urn:microsoft.com/office/officeart/2005/8/layout/chevron1"/>
    <dgm:cxn modelId="{9759D6FB-5813-409F-AB97-E8CD02C44072}" type="presOf" srcId="{78ECB90F-D3C7-4C91-A5A4-6F1965D4A973}" destId="{3D4537FD-E75B-48B1-B04D-1AB96C717E62}" srcOrd="0" destOrd="0" presId="urn:microsoft.com/office/officeart/2005/8/layout/chevron1"/>
    <dgm:cxn modelId="{352F298A-DEA9-44A9-BDC0-EE8746A81CE8}" type="presParOf" srcId="{A3B11853-9719-4122-825F-AEED33847B0A}" destId="{85D197D6-DB4B-4D19-A208-5B68FC45ADA2}" srcOrd="0" destOrd="0" presId="urn:microsoft.com/office/officeart/2005/8/layout/chevron1"/>
    <dgm:cxn modelId="{5C91F0EB-C775-4F08-A455-1EAC05B22258}" type="presParOf" srcId="{85D197D6-DB4B-4D19-A208-5B68FC45ADA2}" destId="{E8FEC2CF-F261-43A9-8184-C74EC47144FB}" srcOrd="0" destOrd="0" presId="urn:microsoft.com/office/officeart/2005/8/layout/chevron1"/>
    <dgm:cxn modelId="{F59D7B9D-83B4-4353-A321-3CFAEC0D0450}" type="presParOf" srcId="{85D197D6-DB4B-4D19-A208-5B68FC45ADA2}" destId="{E4C70938-FE18-4392-913B-6947DB2FF2FF}" srcOrd="1" destOrd="0" presId="urn:microsoft.com/office/officeart/2005/8/layout/chevron1"/>
    <dgm:cxn modelId="{35E7AC46-303F-4E1D-8F4B-0CDA93DA3344}" type="presParOf" srcId="{A3B11853-9719-4122-825F-AEED33847B0A}" destId="{056F3724-1C4E-4699-AA07-C2171AA12892}" srcOrd="1" destOrd="0" presId="urn:microsoft.com/office/officeart/2005/8/layout/chevron1"/>
    <dgm:cxn modelId="{AE6A04C7-CA96-45E5-9F3F-6F98003579CA}" type="presParOf" srcId="{A3B11853-9719-4122-825F-AEED33847B0A}" destId="{210E711D-0F14-437D-AE08-4379AF12CCF6}" srcOrd="2" destOrd="0" presId="urn:microsoft.com/office/officeart/2005/8/layout/chevron1"/>
    <dgm:cxn modelId="{48303485-207A-412F-B02D-981809109AEC}" type="presParOf" srcId="{210E711D-0F14-437D-AE08-4379AF12CCF6}" destId="{DEB25CAA-5E88-4ED6-B7AD-F16A2E4D5EE9}" srcOrd="0" destOrd="0" presId="urn:microsoft.com/office/officeart/2005/8/layout/chevron1"/>
    <dgm:cxn modelId="{89E5D8E3-9345-423B-AA9B-D136F3030393}" type="presParOf" srcId="{210E711D-0F14-437D-AE08-4379AF12CCF6}" destId="{9964E1D1-C496-4A6B-A04B-AE6B9898E449}" srcOrd="1" destOrd="0" presId="urn:microsoft.com/office/officeart/2005/8/layout/chevron1"/>
    <dgm:cxn modelId="{4A40F46E-38AF-48C9-A543-545DFFFB28E8}" type="presParOf" srcId="{A3B11853-9719-4122-825F-AEED33847B0A}" destId="{C2D06EA2-C959-48D3-9ECB-C5AA532B8F7C}" srcOrd="3" destOrd="0" presId="urn:microsoft.com/office/officeart/2005/8/layout/chevron1"/>
    <dgm:cxn modelId="{D9A8E067-B770-4F48-AD37-0B641138F840}" type="presParOf" srcId="{A3B11853-9719-4122-825F-AEED33847B0A}" destId="{91C4ACCC-4805-4422-B19F-2F097B4B12FA}" srcOrd="4" destOrd="0" presId="urn:microsoft.com/office/officeart/2005/8/layout/chevron1"/>
    <dgm:cxn modelId="{254F0E23-9D9C-4D84-9DC5-222A173D5BFB}" type="presParOf" srcId="{91C4ACCC-4805-4422-B19F-2F097B4B12FA}" destId="{B3D935B5-F033-4773-9250-569158C53169}" srcOrd="0" destOrd="0" presId="urn:microsoft.com/office/officeart/2005/8/layout/chevron1"/>
    <dgm:cxn modelId="{39703287-2CE6-4E08-84B4-FC7C5E54297B}" type="presParOf" srcId="{91C4ACCC-4805-4422-B19F-2F097B4B12FA}" destId="{3D4537FD-E75B-48B1-B04D-1AB96C717E62}" srcOrd="1" destOrd="0" presId="urn:microsoft.com/office/officeart/2005/8/layout/chevron1"/>
    <dgm:cxn modelId="{172B6CED-F9E2-4352-AF4D-F94397CDA03B}" type="presParOf" srcId="{A3B11853-9719-4122-825F-AEED33847B0A}" destId="{73190904-73DB-471C-BA28-2B43D6E33E4B}" srcOrd="5" destOrd="0" presId="urn:microsoft.com/office/officeart/2005/8/layout/chevron1"/>
    <dgm:cxn modelId="{E2D1AC41-5E7B-46BE-BE2A-59A97B9741FA}" type="presParOf" srcId="{A3B11853-9719-4122-825F-AEED33847B0A}" destId="{31587A37-38BC-47E8-94DA-0BFB5080D9D8}" srcOrd="6" destOrd="0" presId="urn:microsoft.com/office/officeart/2005/8/layout/chevron1"/>
    <dgm:cxn modelId="{B2A9EE11-A146-49DB-8034-48B86BDF6C9E}" type="presParOf" srcId="{31587A37-38BC-47E8-94DA-0BFB5080D9D8}" destId="{61E99F0F-F8DA-43B2-B19D-4D167DF6F610}" srcOrd="0" destOrd="0" presId="urn:microsoft.com/office/officeart/2005/8/layout/chevron1"/>
    <dgm:cxn modelId="{1ABE570A-8D53-498B-814E-C6FF5B11CEA2}" type="presParOf" srcId="{31587A37-38BC-47E8-94DA-0BFB5080D9D8}" destId="{891374BA-5F16-4BB3-90A6-630B1BF869B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9B3D6-D86F-4A94-825A-62C4B21D4E26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Arial" panose="020B0604020202020204" pitchFamily="34" charset="0"/>
              <a:cs typeface="Arial" panose="020B0604020202020204" pitchFamily="34" charset="0"/>
            </a:rPr>
            <a:t>What is </a:t>
          </a:r>
          <a:r>
            <a:rPr lang="en-US" sz="2600" b="1" kern="1200" dirty="0" err="1">
              <a:latin typeface="Arial" panose="020B0604020202020204" pitchFamily="34" charset="0"/>
              <a:cs typeface="Arial" panose="020B0604020202020204" pitchFamily="34" charset="0"/>
            </a:rPr>
            <a:t>GoofyAhhCompiler</a:t>
          </a:r>
          <a:r>
            <a:rPr lang="en-US" sz="2600" b="1" kern="1200" dirty="0">
              <a:latin typeface="Arial" panose="020B0604020202020204" pitchFamily="34" charset="0"/>
              <a:cs typeface="Arial" panose="020B0604020202020204" pitchFamily="34" charset="0"/>
            </a:rPr>
            <a:t>?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841" y="36841"/>
        <a:ext cx="7931345" cy="1184159"/>
      </dsp:txXfrm>
    </dsp:sp>
    <dsp:sp modelId="{CD1C80CE-0630-4259-9D54-1FF9FDF3AC78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A simple, custom-built compiler designed to parse and execute a specific programming language.</a:t>
          </a:r>
        </a:p>
      </dsp:txBody>
      <dsp:txXfrm>
        <a:off x="856428" y="1504322"/>
        <a:ext cx="7577788" cy="1184159"/>
      </dsp:txXfrm>
    </dsp:sp>
    <dsp:sp modelId="{722E2173-1AE7-45C4-AC04-F423DED5A17C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Created to handle basic arithmetic, logic, variables, and control flow operations.</a:t>
          </a:r>
        </a:p>
      </dsp:txBody>
      <dsp:txXfrm>
        <a:off x="1676015" y="2971804"/>
        <a:ext cx="7577788" cy="1184159"/>
      </dsp:txXfrm>
    </dsp:sp>
    <dsp:sp modelId="{FE8D2FB2-2B27-444D-83FC-55B8823C037F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EAFC21F3-DBF4-42B5-AB0A-E38BF3A74AE0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EC2CF-F261-43A9-8184-C74EC47144FB}">
      <dsp:nvSpPr>
        <dsp:cNvPr id="0" name=""/>
        <dsp:cNvSpPr/>
      </dsp:nvSpPr>
      <dsp:spPr>
        <a:xfrm>
          <a:off x="3848" y="180827"/>
          <a:ext cx="2892032" cy="918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Lexing</a:t>
          </a:r>
          <a:r>
            <a:rPr lang="pl-PL" sz="17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2848" y="180827"/>
        <a:ext cx="1974032" cy="918000"/>
      </dsp:txXfrm>
    </dsp:sp>
    <dsp:sp modelId="{E4C70938-FE18-4392-913B-6947DB2FF2FF}">
      <dsp:nvSpPr>
        <dsp:cNvPr id="0" name=""/>
        <dsp:cNvSpPr/>
      </dsp:nvSpPr>
      <dsp:spPr>
        <a:xfrm>
          <a:off x="3848" y="1213577"/>
          <a:ext cx="2313626" cy="22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Converts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source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code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into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tokens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e.g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.,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keywords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operators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identifiers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).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Example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tni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a = 1;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becomes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[TNI, IDENTIFIER(a), EQUALS, NUMBER(1), SEMICOLON].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48" y="1213577"/>
        <a:ext cx="2313626" cy="2295000"/>
      </dsp:txXfrm>
    </dsp:sp>
    <dsp:sp modelId="{DEB25CAA-5E88-4ED6-B7AD-F16A2E4D5EE9}">
      <dsp:nvSpPr>
        <dsp:cNvPr id="0" name=""/>
        <dsp:cNvSpPr/>
      </dsp:nvSpPr>
      <dsp:spPr>
        <a:xfrm>
          <a:off x="2679881" y="180827"/>
          <a:ext cx="2892032" cy="918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Parsing</a:t>
          </a:r>
          <a:r>
            <a:rPr lang="pl-PL" sz="17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38881" y="180827"/>
        <a:ext cx="1974032" cy="918000"/>
      </dsp:txXfrm>
    </dsp:sp>
    <dsp:sp modelId="{9964E1D1-C496-4A6B-A04B-AE6B9898E449}">
      <dsp:nvSpPr>
        <dsp:cNvPr id="0" name=""/>
        <dsp:cNvSpPr/>
      </dsp:nvSpPr>
      <dsp:spPr>
        <a:xfrm>
          <a:off x="2679881" y="1213577"/>
          <a:ext cx="2313626" cy="22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Converts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tokens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into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an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Abstract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Syntax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Tree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(AST) for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structured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processing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Example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: The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expression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a + b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becomes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a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BinaryOperationNode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79881" y="1213577"/>
        <a:ext cx="2313626" cy="2295000"/>
      </dsp:txXfrm>
    </dsp:sp>
    <dsp:sp modelId="{B3D935B5-F033-4773-9250-569158C53169}">
      <dsp:nvSpPr>
        <dsp:cNvPr id="0" name=""/>
        <dsp:cNvSpPr/>
      </dsp:nvSpPr>
      <dsp:spPr>
        <a:xfrm>
          <a:off x="5355914" y="180827"/>
          <a:ext cx="2892032" cy="918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Interpretation</a:t>
          </a:r>
          <a:r>
            <a:rPr lang="pl-PL" sz="17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14914" y="180827"/>
        <a:ext cx="1974032" cy="918000"/>
      </dsp:txXfrm>
    </dsp:sp>
    <dsp:sp modelId="{3D4537FD-E75B-48B1-B04D-1AB96C717E62}">
      <dsp:nvSpPr>
        <dsp:cNvPr id="0" name=""/>
        <dsp:cNvSpPr/>
      </dsp:nvSpPr>
      <dsp:spPr>
        <a:xfrm>
          <a:off x="5355914" y="1213577"/>
          <a:ext cx="2313626" cy="22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Evaluates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the AST to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compute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results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perform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actions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e.g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.,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print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values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loop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execution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).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55914" y="1213577"/>
        <a:ext cx="2313626" cy="2295000"/>
      </dsp:txXfrm>
    </dsp:sp>
    <dsp:sp modelId="{61E99F0F-F8DA-43B2-B19D-4D167DF6F610}">
      <dsp:nvSpPr>
        <dsp:cNvPr id="0" name=""/>
        <dsp:cNvSpPr/>
      </dsp:nvSpPr>
      <dsp:spPr>
        <a:xfrm>
          <a:off x="8031947" y="180827"/>
          <a:ext cx="2892032" cy="918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Execution</a:t>
          </a:r>
          <a:r>
            <a:rPr lang="pl-PL" sz="17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90947" y="180827"/>
        <a:ext cx="1974032" cy="918000"/>
      </dsp:txXfrm>
    </dsp:sp>
    <dsp:sp modelId="{891374BA-5F16-4BB3-90A6-630B1BF869B2}">
      <dsp:nvSpPr>
        <dsp:cNvPr id="0" name=""/>
        <dsp:cNvSpPr/>
      </dsp:nvSpPr>
      <dsp:spPr>
        <a:xfrm>
          <a:off x="8031947" y="1213577"/>
          <a:ext cx="2313626" cy="22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Runs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the program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on the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interpreted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AST,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producing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outputs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or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pl-PL" sz="17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errors</a:t>
          </a:r>
          <a:r>
            <a:rPr lang="pl-PL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31947" y="1213577"/>
        <a:ext cx="2313626" cy="229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2E7F-12B2-9FCA-73F4-802087468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AB66E-2096-604C-F270-127C64BC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B1E7C-B079-501C-89EF-184B5817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AF0-C4DE-4C32-A0A0-C4C98429B8EC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36865-D9B2-BFF4-A0CC-1A790481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8EA18-AE9B-A33F-DB47-81A8E59D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BA98-40D6-4A22-A127-C25FFE4FBD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874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6EB8-291C-0486-ACF6-B80FBB9F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08C19-6327-89D2-FA1B-EDB0931C9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A1DD-81DA-6C42-76D8-08784883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AF0-C4DE-4C32-A0A0-C4C98429B8EC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E5B1-6E11-EF30-F085-0D656DEF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4AC44-0746-FF3E-A47C-037C24C4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BA98-40D6-4A22-A127-C25FFE4FBD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735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A5B43-9FAC-1DB7-061F-BC3D4176B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8901B-7F1B-4F5C-0B54-5DB1565A5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EFD9D-AEA0-2FBF-C72F-0C5A2AB3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AF0-C4DE-4C32-A0A0-C4C98429B8EC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B49A-2EF2-7E35-D6D2-B68FDA83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C19A-1D68-B5DA-C98B-7D36AACA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BA98-40D6-4A22-A127-C25FFE4FBD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67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D92-7EFF-EB10-9B07-00D28D6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55CA-7729-BB19-A28C-7A32D3276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9EAD7-AAE2-7245-7A50-2E07A9B0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AF0-C4DE-4C32-A0A0-C4C98429B8EC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D14F-4505-A4C6-30A5-85BBD325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156C-248F-A011-0065-9108CB39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BA98-40D6-4A22-A127-C25FFE4FBD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509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75F0-A3AA-6A87-073C-1ADABADE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3BF0A-FE65-4677-74DA-DE5C0BA34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8A404-1A18-82AD-497F-3F9CD858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AF0-C4DE-4C32-A0A0-C4C98429B8EC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E1FA-8D4A-21B9-4C86-608C5AA9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0977-A217-D93E-C3C8-000C4E6F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BA98-40D6-4A22-A127-C25FFE4FBD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340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2D05-0132-4961-4689-736E8E8F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663D-FE90-9A28-CD58-411568AD3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709D7-E96E-2ACA-36ED-4DDF0128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FA47F-F6B6-5690-0F9C-4916CE7E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AF0-C4DE-4C32-A0A0-C4C98429B8EC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BD942-7E69-280E-B794-4D24F2CC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078D3-DFB2-20F2-6030-E2595E8F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BA98-40D6-4A22-A127-C25FFE4FBD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486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170E-FDA4-5432-4980-CA4244D4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1D7F9-668C-55A4-428F-9ADB91FD4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F0858-B316-1BC1-3D3A-6963E837C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5C97B-3981-9F79-B1BE-1220C6697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ED6D4-13E7-229E-5079-798CD5188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00B10-4D16-DDF5-0C2F-58764694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AF0-C4DE-4C32-A0A0-C4C98429B8EC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2F6B0-0BB7-C8CC-5FCE-30D0BA10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F8472-39AA-2A98-270F-C09CE4E0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BA98-40D6-4A22-A127-C25FFE4FBD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08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DB70-85E1-D967-EBF7-8F4D9571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5040B-DC13-70E0-9F6A-CC6C82B0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AF0-C4DE-4C32-A0A0-C4C98429B8EC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1018-8BA3-A21A-C9BA-B508844E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8FBDC-6BB4-9F76-FFD2-DDBF8888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BA98-40D6-4A22-A127-C25FFE4FBD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497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01223-89C1-BF74-C607-6A2F503F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AF0-C4DE-4C32-A0A0-C4C98429B8EC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F02CD-4E89-1787-21D8-2DCCDD17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FCC8C-A34A-25A2-89C3-B5272C12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BA98-40D6-4A22-A127-C25FFE4FBD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37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0BE-ECDF-3466-D034-C2B4B30C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797D-AF49-A3A5-42D4-11D9F854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05025-FB19-3F52-C210-99F5ECF5C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9EA4-8931-1BE9-B468-8E7EA266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AF0-C4DE-4C32-A0A0-C4C98429B8EC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72BE5-C144-F03C-6919-EB9BECE3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AE81-37D5-073A-50F9-E56C4BFA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BA98-40D6-4A22-A127-C25FFE4FBD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30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70D1-A95E-9A11-9B00-A5D25F43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F755E-F516-09C0-4A98-B012DBB34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1D5EB-1BF8-3852-32E2-8EA09AE7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5FF2E-42E2-747F-2058-3034FD72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AF0-C4DE-4C32-A0A0-C4C98429B8EC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88064-3C07-92E4-A207-A07D7FEC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3CDCA-0B29-A9B5-AAF4-394A2413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BA98-40D6-4A22-A127-C25FFE4FBD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595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7BA2D-C525-99D3-C1E4-DB83AE4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35C8E-BD9E-2FD8-3262-8322A818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C61B7-4978-C90D-26FD-7A689A834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58AF0-C4DE-4C32-A0A0-C4C98429B8EC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CA7A-A554-DC43-D472-A30453E18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43C2E-F1A4-1454-8D96-DE879D490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6BA98-40D6-4A22-A127-C25FFE4FBD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937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03140-D908-778C-E6D3-7CFE8996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pl-PL" sz="4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GoofyAhhCompiler</a:t>
            </a:r>
            <a:r>
              <a:rPr lang="pl-PL" sz="4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pl-PL" sz="4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4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lang="pl-PL" sz="4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Compiler </a:t>
            </a:r>
            <a:r>
              <a:rPr lang="pl-PL" sz="4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br>
              <a:rPr lang="pl-PL" sz="4800" dirty="0">
                <a:solidFill>
                  <a:srgbClr val="FFFFFF"/>
                </a:solidFill>
              </a:rPr>
            </a:b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DB169-4BB9-3BB7-8B73-3E0480706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pl-PL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Oskar Curzytek</a:t>
            </a:r>
          </a:p>
          <a:p>
            <a:pPr algn="l"/>
            <a:r>
              <a:rPr lang="pl-PL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Kamila Jasińska</a:t>
            </a:r>
          </a:p>
        </p:txBody>
      </p:sp>
    </p:spTree>
    <p:extLst>
      <p:ext uri="{BB962C8B-B14F-4D97-AF65-F5344CB8AC3E}">
        <p14:creationId xmlns:p14="http://schemas.microsoft.com/office/powerpoint/2010/main" val="2318686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BD14E-F3FA-F667-63D8-7B812D3F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Behind the Scenes: AST Example</a:t>
            </a:r>
            <a:endParaRPr lang="pl-PL" sz="3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551927-4FBA-5549-5D87-F70459F485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 + b);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AST: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PrintNode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├──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BinaryOperationNode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(+)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├──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VariableNode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(a)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└──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VariableNode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(b)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PrintNode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BinaryOperationNode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VariableNode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and b.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1A11EA-5A24-14F9-F676-71C2F233A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17AD3-C3C7-0873-9D70-DCBA3F90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kumimoji="0" lang="pl-PL" altLang="pl-PL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Interpreter </a:t>
            </a:r>
            <a:r>
              <a:rPr kumimoji="0" lang="pl-PL" altLang="pl-PL" sz="36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Example</a:t>
            </a:r>
            <a:br>
              <a:rPr kumimoji="0" lang="pl-PL" altLang="pl-PL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pl-PL" sz="40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395D59-9EF0-B272-7D83-8926894EA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tni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= 5;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 * 2);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tni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= 5;: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 to 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 * 2);: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* 2 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10) and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2528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AA3E9-980F-35E8-8D8F-7ABD34FF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Handling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1744C8-F1A5-748C-08BC-3F89EB9625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 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true_test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dna ;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(a);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Detected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error: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Unexpected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';' in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9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ACCD3-FB60-E17C-E7D7-251E4DE43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l-PL" sz="4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pl-PL" sz="4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pl-PL" sz="4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l-PL" sz="4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pl-PL" sz="4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4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lang="pl-PL" sz="4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4B9425A-8628-22A2-AB38-1F63B5BDF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7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2BE51-7846-3934-EF61-4F70DEEB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pl-PL" sz="3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82440AB8-23A5-1717-B8D2-6002F0228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5288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11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8E6-DA19-1C84-C86C-F5D82503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l-PL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  <a:endParaRPr lang="pl-PL" sz="3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F4924D96-0770-4593-9631-D9B3A7D5F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0804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7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50CA2-6A37-5240-0441-DDFDA0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l-PL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Compiler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543CDF-D3B8-952D-E7F5-EC79B420E9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altLang="pl-PL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Variable</a:t>
            </a:r>
            <a:r>
              <a:rPr kumimoji="0" lang="pl-PL" altLang="pl-PL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Declaration</a:t>
            </a:r>
            <a:r>
              <a:rPr kumimoji="0" lang="pl-PL" altLang="pl-PL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Supports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tni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</a:rPr>
              <a:t>int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),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elbuod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</a:rPr>
              <a:t>double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),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loob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</a:rPr>
              <a:t>boolean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), and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rahc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</a:rPr>
              <a:t>character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l-PL" altLang="pl-PL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Arithmetic</a:t>
            </a:r>
            <a:r>
              <a:rPr kumimoji="0" lang="pl-PL" altLang="pl-PL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Operations: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Addition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subtraction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multiplication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and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division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l-PL" altLang="pl-PL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Boolean</a:t>
            </a:r>
            <a:r>
              <a:rPr kumimoji="0" lang="pl-PL" altLang="pl-PL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Logic</a:t>
            </a:r>
            <a:r>
              <a:rPr kumimoji="0" lang="pl-PL" altLang="pl-PL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ro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</a:rPr>
              <a:t>or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), 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dna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 (and).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l-PL" altLang="pl-PL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Comparison</a:t>
            </a:r>
            <a:r>
              <a:rPr kumimoji="0" lang="pl-PL" altLang="pl-PL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Operations: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&gt;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&lt;=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&gt;=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==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!=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l-PL" altLang="pl-PL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Control </a:t>
            </a: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Flow</a:t>
            </a:r>
            <a:r>
              <a:rPr kumimoji="0" lang="pl-PL" altLang="pl-PL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fi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</a:rPr>
              <a:t>if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),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esle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</a:rPr>
              <a:t>else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),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rof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 (for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</a:rPr>
              <a:t>loop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l-PL" altLang="pl-PL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Printing: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Outputs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values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using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prit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l-PL" altLang="pl-PL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Character</a:t>
            </a:r>
            <a:r>
              <a:rPr kumimoji="0" lang="pl-PL" altLang="pl-PL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Boolean</a:t>
            </a:r>
            <a:r>
              <a:rPr kumimoji="0" lang="pl-PL" altLang="pl-PL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Literals</a:t>
            </a:r>
            <a:r>
              <a:rPr kumimoji="0" lang="pl-PL" altLang="pl-PL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Handles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single-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character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literals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eurt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/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eslaf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 for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</a:rPr>
              <a:t>true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/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effectLst/>
              </a:rPr>
              <a:t>false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pl-PL" altLang="pl-PL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altLang="pl-PL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3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C6FD9-21AC-6822-5A58-64081B31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pl-PL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pl-PL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l-PL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pl-PL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Printing)</a:t>
            </a:r>
            <a:endParaRPr lang="pl-PL" sz="3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2C01-6B31-74F6-0725-568363D4E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Declaring variables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= 1; 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 = 3;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elbuod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 = 4.5; 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elbuod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 = a + b + c;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Printing values 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(a); 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(b); 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(c); 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(d);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3A8DE-2E9A-DFE7-36F0-A326FB99F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0" indent="0"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  <a:p>
            <a:pPr marL="0" indent="0"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8.5</a:t>
            </a:r>
          </a:p>
        </p:txBody>
      </p:sp>
    </p:spTree>
    <p:extLst>
      <p:ext uri="{BB962C8B-B14F-4D97-AF65-F5344CB8AC3E}">
        <p14:creationId xmlns:p14="http://schemas.microsoft.com/office/powerpoint/2010/main" val="319604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7D671-FC3E-17B1-819B-1CA5BF4B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03" y="1412489"/>
            <a:ext cx="3055374" cy="4363844"/>
          </a:xfrm>
        </p:spPr>
        <p:txBody>
          <a:bodyPr anchor="t">
            <a:normAutofit/>
          </a:bodyPr>
          <a:lstStyle/>
          <a:p>
            <a:r>
              <a:rPr lang="pl-PL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pl-PL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l-PL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</a:t>
            </a:r>
            <a:r>
              <a:rPr lang="pl-PL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Operations)</a:t>
            </a:r>
            <a:endParaRPr lang="pl-PL" sz="3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BC08-54A7-DC37-AE4F-B87EFAA6A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Performing arithmetic 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 + b); 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 - b); 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 * c); 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 / b);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FC3BF-66A4-7FCA-5CA4-72A7A88A4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0" indent="0"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  <a:p>
            <a:pPr marL="0" indent="0"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  <a:p>
            <a:pPr marL="0" indent="0"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121175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D2E6F-2289-2989-3DF3-0E50795A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95" y="1412489"/>
            <a:ext cx="3328446" cy="4486866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Code (Boolean Logic and Comparisons)</a:t>
            </a:r>
            <a:endParaRPr lang="pl-PL" sz="3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8ECE-DC17-DEA2-DEFA-A9F1DBFEA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</a:p>
          <a:p>
            <a:r>
              <a:rPr lang="en-US" sz="2000" dirty="0"/>
              <a:t>Comparisons</a:t>
            </a:r>
            <a:endParaRPr lang="pl-PL" sz="2000" dirty="0"/>
          </a:p>
          <a:p>
            <a:pPr marL="0" indent="0">
              <a:buNone/>
            </a:pPr>
            <a:r>
              <a:rPr lang="en-US" sz="2000" dirty="0" err="1"/>
              <a:t>prit</a:t>
            </a:r>
            <a:r>
              <a:rPr lang="en-US" sz="2000" dirty="0"/>
              <a:t>(a &lt; b); </a:t>
            </a:r>
            <a:endParaRPr lang="pl-PL" sz="2000" dirty="0"/>
          </a:p>
          <a:p>
            <a:pPr marL="0" indent="0">
              <a:buNone/>
            </a:pPr>
            <a:r>
              <a:rPr lang="en-US" sz="2000" dirty="0" err="1"/>
              <a:t>prit</a:t>
            </a:r>
            <a:r>
              <a:rPr lang="en-US" sz="2000" dirty="0"/>
              <a:t>(a &gt; b); </a:t>
            </a:r>
            <a:endParaRPr lang="pl-PL" sz="2000" dirty="0"/>
          </a:p>
          <a:p>
            <a:pPr marL="0" indent="0">
              <a:buNone/>
            </a:pPr>
            <a:r>
              <a:rPr lang="en-US" sz="2000" dirty="0" err="1"/>
              <a:t>prit</a:t>
            </a:r>
            <a:r>
              <a:rPr lang="en-US" sz="2000" dirty="0"/>
              <a:t>(a == b); </a:t>
            </a:r>
            <a:endParaRPr lang="pl-PL" sz="2000" dirty="0"/>
          </a:p>
          <a:p>
            <a:pPr marL="0" indent="0">
              <a:buNone/>
            </a:pPr>
            <a:r>
              <a:rPr lang="en-US" sz="2000" dirty="0" err="1"/>
              <a:t>prit</a:t>
            </a:r>
            <a:r>
              <a:rPr lang="en-US" sz="2000" dirty="0"/>
              <a:t>(a != b);</a:t>
            </a:r>
            <a:endParaRPr lang="pl-PL" sz="2000" dirty="0"/>
          </a:p>
          <a:p>
            <a:r>
              <a:rPr lang="en-US" sz="2000" dirty="0"/>
              <a:t>Logical operations </a:t>
            </a:r>
            <a:endParaRPr lang="pl-PL" sz="2000" dirty="0"/>
          </a:p>
          <a:p>
            <a:pPr marL="0" indent="0">
              <a:buNone/>
            </a:pPr>
            <a:r>
              <a:rPr lang="en-US" sz="2000" dirty="0" err="1"/>
              <a:t>prit</a:t>
            </a:r>
            <a:r>
              <a:rPr lang="en-US" sz="2000" dirty="0"/>
              <a:t>((a &lt; b) </a:t>
            </a:r>
            <a:r>
              <a:rPr lang="en-US" sz="2000" dirty="0" err="1"/>
              <a:t>ro</a:t>
            </a:r>
            <a:r>
              <a:rPr lang="en-US" sz="2000" dirty="0"/>
              <a:t> (a &gt; b)); </a:t>
            </a:r>
            <a:r>
              <a:rPr lang="en-US" sz="2000" dirty="0" err="1"/>
              <a:t>prit</a:t>
            </a:r>
            <a:r>
              <a:rPr lang="en-US" sz="2000" dirty="0"/>
              <a:t>(</a:t>
            </a:r>
            <a:r>
              <a:rPr lang="en-US" sz="2000" dirty="0" err="1"/>
              <a:t>true_test</a:t>
            </a:r>
            <a:r>
              <a:rPr lang="en-US" sz="2000" dirty="0"/>
              <a:t> </a:t>
            </a:r>
            <a:r>
              <a:rPr lang="en-US" sz="2000" dirty="0" err="1"/>
              <a:t>dna</a:t>
            </a:r>
            <a:r>
              <a:rPr lang="en-US" sz="2000" dirty="0"/>
              <a:t> </a:t>
            </a:r>
            <a:r>
              <a:rPr lang="en-US" sz="2000" dirty="0" err="1"/>
              <a:t>false_test</a:t>
            </a:r>
            <a:r>
              <a:rPr lang="en-US" sz="2000" dirty="0"/>
              <a:t>);</a:t>
            </a:r>
            <a:endParaRPr lang="pl-PL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46D9-1F29-C028-76F2-DF7306530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l-PL" sz="2000" dirty="0" err="1"/>
              <a:t>eurt</a:t>
            </a:r>
            <a:endParaRPr lang="pl-PL" sz="2000" dirty="0"/>
          </a:p>
          <a:p>
            <a:pPr marL="0" indent="0">
              <a:buNone/>
            </a:pPr>
            <a:r>
              <a:rPr lang="pl-PL" sz="2000" dirty="0" err="1"/>
              <a:t>eslaf</a:t>
            </a:r>
            <a:endParaRPr lang="pl-PL" sz="2000" dirty="0"/>
          </a:p>
          <a:p>
            <a:pPr marL="0" indent="0">
              <a:buNone/>
            </a:pPr>
            <a:r>
              <a:rPr lang="pl-PL" sz="2000" dirty="0" err="1"/>
              <a:t>eslaf</a:t>
            </a:r>
            <a:endParaRPr lang="pl-PL" sz="2000" dirty="0"/>
          </a:p>
          <a:p>
            <a:pPr marL="0" indent="0">
              <a:buNone/>
            </a:pPr>
            <a:r>
              <a:rPr lang="pl-PL" sz="2000" dirty="0" err="1"/>
              <a:t>eurt</a:t>
            </a:r>
            <a:endParaRPr lang="pl-PL" sz="2000" dirty="0"/>
          </a:p>
          <a:p>
            <a:pPr marL="0" indent="0">
              <a:buNone/>
            </a:pPr>
            <a:r>
              <a:rPr lang="pl-PL" sz="2000" dirty="0" err="1"/>
              <a:t>eurt</a:t>
            </a:r>
            <a:endParaRPr lang="pl-PL" sz="2000" dirty="0"/>
          </a:p>
          <a:p>
            <a:pPr marL="0" indent="0">
              <a:buNone/>
            </a:pPr>
            <a:r>
              <a:rPr lang="pl-PL" sz="2000" dirty="0" err="1"/>
              <a:t>eslaf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25758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4A40A-810D-1453-A7BE-36A35E9F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pl-PL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pl-PL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l-PL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(Control </a:t>
            </a:r>
            <a:r>
              <a:rPr lang="pl-PL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pl-PL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2126-3C02-3C14-4DDD-6F5043133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 (a &lt; b) {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("a is less than b");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("a is not less than b");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(3) {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("Loop iteration");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DB1D6-EDD9-0684-6F67-FD7645327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is less than b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Loop iteration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Loop iteration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Loop iteration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7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0E575-DB49-1B0F-37CF-7C977BF0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Behind the Scenes: </a:t>
            </a:r>
            <a:r>
              <a:rPr lang="en-US" sz="3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Lexing</a:t>
            </a: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Example</a:t>
            </a:r>
            <a:endParaRPr lang="pl-PL" sz="3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59B689-9E4B-FBBE-88A7-3EAFC2FAC2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tni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= 1;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kumimoji="0" lang="pl-PL" altLang="pl-PL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[TNI, IDENTIFIER(a), EQUALS, NUMBER(1), SEMICOLON]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tni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Symbols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= (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; (end of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9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700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Arial Unicode MS</vt:lpstr>
      <vt:lpstr>Calibri</vt:lpstr>
      <vt:lpstr>Office Theme</vt:lpstr>
      <vt:lpstr>GoofyAhhCompiler:  A Custom Compiler Implementation </vt:lpstr>
      <vt:lpstr>Introduction</vt:lpstr>
      <vt:lpstr>How It Works</vt:lpstr>
      <vt:lpstr>Features of the Compiler</vt:lpstr>
      <vt:lpstr>Example Code (Variables and Printing)</vt:lpstr>
      <vt:lpstr>Example Code (Arithmetic Operations)</vt:lpstr>
      <vt:lpstr>Example Code (Boolean Logic and Comparisons)</vt:lpstr>
      <vt:lpstr>Example Code (Control Flow)</vt:lpstr>
      <vt:lpstr>Behind the Scenes: Lexing Example</vt:lpstr>
      <vt:lpstr>Behind the Scenes: AST Example</vt:lpstr>
      <vt:lpstr>Interpreter Example </vt:lpstr>
      <vt:lpstr>Error Handling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Kamila Jasinska</dc:creator>
  <cp:lastModifiedBy>Kamila Jasinska</cp:lastModifiedBy>
  <cp:revision>1</cp:revision>
  <dcterms:created xsi:type="dcterms:W3CDTF">2025-01-20T23:21:56Z</dcterms:created>
  <dcterms:modified xsi:type="dcterms:W3CDTF">2025-01-21T01:00:53Z</dcterms:modified>
</cp:coreProperties>
</file>