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00" y="5"/>
            <a:ext cx="4709974" cy="470541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resälg.png"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249" y="6187050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29" name="Shape 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19" y="618706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30" name="Shape 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" y="618704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829" y="6187055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224" y="618706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033" y="6187055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453" y="6187050"/>
            <a:ext cx="716299" cy="6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title"/>
          </p:nvPr>
        </p:nvSpPr>
        <p:spPr>
          <a:xfrm>
            <a:off x="795450" y="4779775"/>
            <a:ext cx="7553099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795500" y="274650"/>
            <a:ext cx="7553099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Presälg.png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249" y="6187050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19" y="618706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618704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29" y="6187055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224" y="6187061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033" y="6187055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älg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453" y="6187050"/>
            <a:ext cx="716299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" y="-12"/>
            <a:ext cx="855950" cy="855123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450" y="-12"/>
            <a:ext cx="855950" cy="855123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