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3" r:id="rId2"/>
    <p:sldId id="258" r:id="rId3"/>
    <p:sldId id="257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3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57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39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86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691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899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66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727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61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7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41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42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56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40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8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64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5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1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3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086" y="-800775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/>
              <a:t>Fitness Tracker Web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2AEFB-1E09-4602-8926-84AA0B0634E6}"/>
              </a:ext>
            </a:extLst>
          </p:cNvPr>
          <p:cNvSpPr txBox="1"/>
          <p:nvPr/>
        </p:nvSpPr>
        <p:spPr>
          <a:xfrm>
            <a:off x="894395" y="2952345"/>
            <a:ext cx="3087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Name: Oskar Grzenda</a:t>
            </a:r>
          </a:p>
          <a:p>
            <a:endParaRPr lang="en-US" dirty="0"/>
          </a:p>
          <a:p>
            <a:r>
              <a:rPr lang="en-US" dirty="0"/>
              <a:t>Supervisor Name: Joe </a:t>
            </a:r>
            <a:r>
              <a:rPr lang="en-US" dirty="0" err="1"/>
              <a:t>Corr</a:t>
            </a:r>
            <a:endParaRPr 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02370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5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1910" y="1023257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/>
              <a:t>Context &amp; Objectives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035" y="1023257"/>
            <a:ext cx="5968515" cy="4767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2000" dirty="0"/>
              <a:t> I am creating a web application that will allow users to track their gym progress in an easy and visual way</a:t>
            </a:r>
          </a:p>
          <a:p>
            <a:pPr algn="l">
              <a:buFont typeface="Arial"/>
              <a:buChar char="•"/>
            </a:pPr>
            <a:r>
              <a:rPr lang="en-US" sz="2000" dirty="0"/>
              <a:t> I am creating a web application as that is something I have an interest in and would like to potentially pursue a career in this area in the future</a:t>
            </a:r>
          </a:p>
          <a:p>
            <a:pPr algn="l">
              <a:buFont typeface="Arial"/>
              <a:buChar char="•"/>
            </a:pPr>
            <a:r>
              <a:rPr lang="en-US" sz="2000" dirty="0"/>
              <a:t> Key Objectives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 Enhance my web development skills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 Learn more about React</a:t>
            </a:r>
          </a:p>
          <a:p>
            <a:pPr lvl="1" algn="l">
              <a:buFont typeface="Arial"/>
              <a:buChar char="•"/>
            </a:pPr>
            <a:r>
              <a:rPr lang="en-US" sz="2000" dirty="0"/>
              <a:t> Have a project that I can showcase at interviews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</p:txBody>
      </p:sp>
      <p:sp>
        <p:nvSpPr>
          <p:cNvPr id="51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3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5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01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1910" y="1023257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/>
              <a:t>Technologies &amp; System Architecture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15E248E-A4A5-0944-B1A7-08C933F53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367" y="801993"/>
            <a:ext cx="5968515" cy="4767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MERN stack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900" dirty="0"/>
              <a:t>Mongo DB: Backend database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900" dirty="0"/>
              <a:t>Express JS: Framework for Node.js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900" dirty="0"/>
              <a:t>React: front-end JS library for UI components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900" dirty="0"/>
              <a:t>Node JS: back-end JS run time environment which runs JS codes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I decided to go with a MERN stack as I am planning on developing a web application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There is also a demand for web developers and MERN is a very popular technology stack that is used</a:t>
            </a:r>
          </a:p>
          <a:p>
            <a:pPr algn="l"/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</p:txBody>
      </p:sp>
      <p:sp>
        <p:nvSpPr>
          <p:cNvPr id="32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4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  <p:pic>
        <p:nvPicPr>
          <p:cNvPr id="1026" name="Picture 2" descr="How to create your first MERN (MongoDB, Express JS, React JS and Node JS)  Stack | by Sam Barros | The Startup | Medium">
            <a:extLst>
              <a:ext uri="{FF2B5EF4-FFF2-40B4-BE49-F238E27FC236}">
                <a16:creationId xmlns:a16="http://schemas.microsoft.com/office/drawing/2014/main" id="{5351F99E-EF84-4820-9E70-85C01FA31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6" y="4939125"/>
            <a:ext cx="2977527" cy="170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49F5AC-3E14-44F3-8A74-E4E4C44BC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076" y="4497286"/>
            <a:ext cx="3122645" cy="214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8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1910" y="1023257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/>
              <a:t>Development &amp; Deployment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035" y="1023257"/>
            <a:ext cx="5968515" cy="4767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2000"/>
              <a:t>List any objectives that have already been implemented.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/>
              <a:t>Show a screen grab of your project working and its GitHub repo and commit history.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/>
              <a:t>Give a 1-minute live demo or a 1-minute video of skeleton application in its deployed environment, e.g. Amazon, JVM, Unity.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/>
              <a:t>Group projects should show who worked on, is working on, will work on what...</a:t>
            </a:r>
          </a:p>
          <a:p>
            <a:pPr marL="342900" indent="-342900" algn="l">
              <a:buFont typeface="Arial"/>
              <a:buChar char="•"/>
            </a:pPr>
            <a:endParaRPr lang="en-US" sz="2000"/>
          </a:p>
          <a:p>
            <a:pPr algn="l">
              <a:buFont typeface="Arial"/>
              <a:buChar char="•"/>
            </a:pPr>
            <a:endParaRPr lang="en-US" sz="2000"/>
          </a:p>
          <a:p>
            <a:pPr algn="l">
              <a:buFont typeface="Arial"/>
              <a:buChar char="•"/>
            </a:pPr>
            <a:endParaRPr lang="en-US" sz="2000"/>
          </a:p>
        </p:txBody>
      </p:sp>
      <p:sp>
        <p:nvSpPr>
          <p:cNvPr id="28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0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752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1910" y="1023257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/>
              <a:t>Work Plan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035" y="1023257"/>
            <a:ext cx="5968515" cy="4767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2000"/>
              <a:t>Show a Gantt Chart of the set of remaining activities.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/>
              <a:t>Don’t forget to include your dissertation document and any other deliverables.</a:t>
            </a:r>
          </a:p>
          <a:p>
            <a:pPr marL="342900" indent="-342900" algn="l">
              <a:buFont typeface="Arial"/>
              <a:buChar char="•"/>
            </a:pPr>
            <a:endParaRPr lang="en-US" sz="2000"/>
          </a:p>
          <a:p>
            <a:pPr algn="l">
              <a:buFont typeface="Arial"/>
              <a:buChar char="•"/>
            </a:pPr>
            <a:endParaRPr lang="en-US" sz="2000"/>
          </a:p>
          <a:p>
            <a:pPr algn="l">
              <a:buFont typeface="Arial"/>
              <a:buChar char="•"/>
            </a:pPr>
            <a:endParaRPr lang="en-US" sz="2000"/>
          </a:p>
        </p:txBody>
      </p:sp>
      <p:sp>
        <p:nvSpPr>
          <p:cNvPr id="28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0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0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226</TotalTime>
  <Words>265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Fitness Tracker Web Application</vt:lpstr>
      <vt:lpstr>Context &amp; Objectives</vt:lpstr>
      <vt:lpstr>Technologies &amp; System Architecture</vt:lpstr>
      <vt:lpstr>Development &amp; Deployment </vt:lpstr>
      <vt:lpstr>Work Plan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Project - Sample PPT</dc:title>
  <dc:subject/>
  <dc:creator>John Healy</dc:creator>
  <cp:keywords/>
  <dc:description/>
  <cp:lastModifiedBy>oskar</cp:lastModifiedBy>
  <cp:revision>31</cp:revision>
  <dcterms:created xsi:type="dcterms:W3CDTF">2016-11-25T13:17:28Z</dcterms:created>
  <dcterms:modified xsi:type="dcterms:W3CDTF">2021-12-01T16:45:22Z</dcterms:modified>
  <cp:category/>
</cp:coreProperties>
</file>