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086" y="-800775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Gym Tracker Web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AEFB-1E09-4602-8926-84AA0B0634E6}"/>
              </a:ext>
            </a:extLst>
          </p:cNvPr>
          <p:cNvSpPr txBox="1"/>
          <p:nvPr/>
        </p:nvSpPr>
        <p:spPr>
          <a:xfrm>
            <a:off x="894395" y="2952345"/>
            <a:ext cx="308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Oskar Grzenda</a:t>
            </a:r>
          </a:p>
          <a:p>
            <a:endParaRPr lang="en-US" dirty="0"/>
          </a:p>
          <a:p>
            <a:r>
              <a:rPr lang="en-US" dirty="0"/>
              <a:t>Supervisor Name: Joe Corr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37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Context &amp; Objectives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Context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A web application that will allow users to track their gym progress in an easy and visual way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Key Objectives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Enhance my web development skills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Learn more about React</a:t>
            </a:r>
          </a:p>
          <a:p>
            <a:pPr lvl="1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howcase at interviews</a:t>
            </a:r>
          </a:p>
          <a:p>
            <a:pPr lvl="1" algn="l">
              <a:buFont typeface="Arial"/>
              <a:buChar char="•"/>
            </a:pPr>
            <a:r>
              <a:rPr lang="en-US" dirty="0"/>
              <a:t> Use a </a:t>
            </a:r>
            <a:r>
              <a:rPr lang="en-US" sz="2000" dirty="0"/>
              <a:t>MERN stack to develop my web application </a:t>
            </a:r>
          </a:p>
          <a:p>
            <a:pPr lvl="1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51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Technologies &amp; System Architecture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914" y="202867"/>
            <a:ext cx="6320417" cy="44367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MERN stack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Mongo DB: Backend database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Express JS: Framework for Node.js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React: front-end JS library for UI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Node JS: back-end JS run time environment which runs JS codes</a:t>
            </a:r>
          </a:p>
          <a:p>
            <a:pPr algn="l"/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32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9F5AC-3E14-44F3-8A74-E4E4C44B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08" y="2964130"/>
            <a:ext cx="4690570" cy="3223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Development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55" y="468928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algn="l">
              <a:buFont typeface="Arial"/>
              <a:buChar char="•"/>
            </a:pPr>
            <a:r>
              <a:rPr lang="en-US" sz="1900" dirty="0"/>
              <a:t>GitHub repository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Project Dissertation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441F2-6FA5-4B6F-BD26-8BB7D988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75" y="2941184"/>
            <a:ext cx="5642160" cy="2412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 Plan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91" y="825384"/>
            <a:ext cx="4793365" cy="2199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Project Wireframe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3B730C-B6FF-4E45-B88D-5E9D342A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04" y="1749214"/>
            <a:ext cx="6177169" cy="3665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36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351</TotalTime>
  <Words>112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Gym Tracker Web Application</vt:lpstr>
      <vt:lpstr>Context &amp; Objectives</vt:lpstr>
      <vt:lpstr>Technologies &amp; System Architecture</vt:lpstr>
      <vt:lpstr>Development </vt:lpstr>
      <vt:lpstr>Project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</cp:lastModifiedBy>
  <cp:revision>48</cp:revision>
  <dcterms:created xsi:type="dcterms:W3CDTF">2016-11-25T13:17:28Z</dcterms:created>
  <dcterms:modified xsi:type="dcterms:W3CDTF">2021-12-14T21:37:32Z</dcterms:modified>
  <cp:category/>
</cp:coreProperties>
</file>