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01/12/2021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086" y="-800775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Gym Tracker Web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AEFB-1E09-4602-8926-84AA0B0634E6}"/>
              </a:ext>
            </a:extLst>
          </p:cNvPr>
          <p:cNvSpPr txBox="1"/>
          <p:nvPr/>
        </p:nvSpPr>
        <p:spPr>
          <a:xfrm>
            <a:off x="894395" y="2952345"/>
            <a:ext cx="308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 Oskar Grzenda</a:t>
            </a:r>
          </a:p>
          <a:p>
            <a:endParaRPr lang="en-US" dirty="0"/>
          </a:p>
          <a:p>
            <a:r>
              <a:rPr lang="en-US" dirty="0"/>
              <a:t>Supervisor Name: Joe </a:t>
            </a:r>
            <a:r>
              <a:rPr lang="en-US" dirty="0" err="1"/>
              <a:t>Corr</a:t>
            </a:r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37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Context &amp; Objectives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 I am creating a web application that will allow users to track their gym progress in an easy and visual way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 I am creating a web application as that is something I have an interest in and would like to potentially pursue a career in this area in the future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 Key Objectives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Enhance my web development skills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Learn more about React</a:t>
            </a:r>
          </a:p>
          <a:p>
            <a:pPr lvl="1" algn="l">
              <a:buFont typeface="Arial"/>
              <a:buChar char="•"/>
            </a:pPr>
            <a:r>
              <a:rPr lang="en-US" sz="2000" dirty="0"/>
              <a:t> Have a project that I can showcase at interviews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51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Technologies &amp; System Architecture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67" y="801993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MERN stack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Mongo DB: Backend database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Express JS: Framework for Node.js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React: front-end JS library for UI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900" dirty="0"/>
              <a:t>Node JS: back-end JS run time environment which runs JS codes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I decided to go with a MERN stack as I am planning on developing a web application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There is also a demand for web developers and MERN is a very popular technology stack that is used</a:t>
            </a:r>
          </a:p>
          <a:p>
            <a:pPr algn="l"/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32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1026" name="Picture 2" descr="How to create your first MERN (MongoDB, Express JS, React JS and Node JS)  Stack | by Sam Barros | The Startup | Medium">
            <a:extLst>
              <a:ext uri="{FF2B5EF4-FFF2-40B4-BE49-F238E27FC236}">
                <a16:creationId xmlns:a16="http://schemas.microsoft.com/office/drawing/2014/main" id="{5351F99E-EF84-4820-9E70-85C01FA31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6" y="4939125"/>
            <a:ext cx="2977527" cy="170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9F5AC-3E14-44F3-8A74-E4E4C44BC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76" y="4497286"/>
            <a:ext cx="3122645" cy="214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Development &amp; Deployment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007" y="-143330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Objectives Implemented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Wireframe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Github repository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Project Dissertation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441F2-6FA5-4B6F-BD26-8BB7D988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12" y="4600760"/>
            <a:ext cx="3797098" cy="162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0FF0D-6041-4EF9-9393-8D2286A3C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8" y="2463670"/>
            <a:ext cx="6389337" cy="18010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6EE3AC-6E87-4D7D-B36B-AC20B5CB3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542" y="4400966"/>
            <a:ext cx="3694961" cy="21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Work Plan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/>
              <a:t>Show a Gantt Chart of the set of remaining activities.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/>
              <a:t>Don’t forget to include your dissertation document and any other deliverables.</a:t>
            </a:r>
          </a:p>
          <a:p>
            <a:pPr marL="342900" indent="-342900" algn="l">
              <a:buFont typeface="Arial"/>
              <a:buChar char="•"/>
            </a:pPr>
            <a:endParaRPr lang="en-US" sz="2000"/>
          </a:p>
          <a:p>
            <a:pPr algn="l">
              <a:buFont typeface="Arial"/>
              <a:buChar char="•"/>
            </a:pPr>
            <a:endParaRPr lang="en-US" sz="2000"/>
          </a:p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288</TotalTime>
  <Words>206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Gym Tracker Web Application</vt:lpstr>
      <vt:lpstr>Context &amp; Objectives</vt:lpstr>
      <vt:lpstr>Technologies &amp; System Architecture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</cp:lastModifiedBy>
  <cp:revision>35</cp:revision>
  <dcterms:created xsi:type="dcterms:W3CDTF">2016-11-25T13:17:28Z</dcterms:created>
  <dcterms:modified xsi:type="dcterms:W3CDTF">2021-12-01T17:53:47Z</dcterms:modified>
  <cp:category/>
</cp:coreProperties>
</file>