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6" y="-800775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</a:t>
            </a:r>
            <a:r>
              <a:rPr lang="en-US" dirty="0" err="1"/>
              <a:t>Corr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Context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A web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web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howcase at interviews</a:t>
            </a:r>
          </a:p>
          <a:p>
            <a:pPr lvl="1" algn="l">
              <a:buFont typeface="Arial"/>
              <a:buChar char="•"/>
            </a:pPr>
            <a:r>
              <a:rPr lang="en-US" dirty="0"/>
              <a:t> Using a </a:t>
            </a:r>
            <a:r>
              <a:rPr lang="en-US" sz="2000" dirty="0"/>
              <a:t>MERN stack to develop a web application </a:t>
            </a:r>
          </a:p>
          <a:p>
            <a:pPr lvl="1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14" y="202867"/>
            <a:ext cx="6320417" cy="44367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MERN stack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Mongo DB: Backend database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React: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Node JS: back-end JS run time environment which runs JS codes</a:t>
            </a:r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How to create your first MERN (MongoDB, Express JS, React JS and Node JS)  Stack | by Sam Barros | The Startup | Medium">
            <a:extLst>
              <a:ext uri="{FF2B5EF4-FFF2-40B4-BE49-F238E27FC236}">
                <a16:creationId xmlns:a16="http://schemas.microsoft.com/office/drawing/2014/main" id="{5351F99E-EF84-4820-9E70-85C01FA3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61" y="412990"/>
            <a:ext cx="2977527" cy="17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9F5AC-3E14-44F3-8A74-E4E4C44B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90" y="3131910"/>
            <a:ext cx="4690570" cy="32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Development &amp; Deployment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007" y="-143330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900" dirty="0"/>
              <a:t>Wireframe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Project Dissertation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2" y="4600760"/>
            <a:ext cx="3797098" cy="162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0FF0D-6041-4EF9-9393-8D2286A3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8" y="2463670"/>
            <a:ext cx="6389337" cy="1801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EE3AC-6E87-4D7D-B36B-AC20B5CB3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42" y="4400966"/>
            <a:ext cx="3694961" cy="21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Work Plan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/>
              <a:t>Show a Gantt Chart of the set of remaining activities.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Don’t forget to include your dissertation document and any other deliverables.</a:t>
            </a:r>
          </a:p>
          <a:p>
            <a:pPr marL="342900" indent="-342900"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</TotalTime>
  <Words>137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Web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41</cp:revision>
  <dcterms:created xsi:type="dcterms:W3CDTF">2016-11-25T13:17:28Z</dcterms:created>
  <dcterms:modified xsi:type="dcterms:W3CDTF">2021-12-02T16:34:15Z</dcterms:modified>
  <cp:category/>
</cp:coreProperties>
</file>