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3" r:id="rId2"/>
    <p:sldId id="258" r:id="rId3"/>
    <p:sldId id="257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33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57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39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86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691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899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665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727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61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17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41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42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56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40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78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64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5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3F47AE-4804-4655-8D11-C2BEE1A314EC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65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61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3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085" y="-800775"/>
            <a:ext cx="6925315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dirty="0"/>
              <a:t>Gym Tracker Mobile 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2AEFB-1E09-4602-8926-84AA0B0634E6}"/>
              </a:ext>
            </a:extLst>
          </p:cNvPr>
          <p:cNvSpPr txBox="1"/>
          <p:nvPr/>
        </p:nvSpPr>
        <p:spPr>
          <a:xfrm>
            <a:off x="894395" y="2952345"/>
            <a:ext cx="3087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Name: Oskar Grzenda</a:t>
            </a:r>
          </a:p>
          <a:p>
            <a:endParaRPr lang="en-US" dirty="0"/>
          </a:p>
          <a:p>
            <a:r>
              <a:rPr lang="en-US" dirty="0"/>
              <a:t>Supervisor Name: Joe Corr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02370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3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5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1910" y="1023257"/>
            <a:ext cx="3235083" cy="476794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/>
              <a:t>Context &amp; Objectives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035" y="1023257"/>
            <a:ext cx="5968515" cy="47679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2000" dirty="0"/>
              <a:t>Context</a:t>
            </a:r>
          </a:p>
          <a:p>
            <a:pPr lvl="1" algn="l">
              <a:buFont typeface="Arial"/>
              <a:buChar char="•"/>
            </a:pPr>
            <a:r>
              <a:rPr lang="en-US" sz="1900" dirty="0"/>
              <a:t>A mobile application that will allow users to track their gym progress in an easy and visual way</a:t>
            </a:r>
          </a:p>
          <a:p>
            <a:pPr algn="l">
              <a:buFont typeface="Arial"/>
              <a:buChar char="•"/>
            </a:pPr>
            <a:r>
              <a:rPr lang="en-US" sz="2000" dirty="0"/>
              <a:t>Key Objectives</a:t>
            </a:r>
          </a:p>
          <a:p>
            <a:pPr lvl="1" algn="l">
              <a:buFont typeface="Arial"/>
              <a:buChar char="•"/>
            </a:pPr>
            <a:r>
              <a:rPr lang="en-US" sz="1900" dirty="0"/>
              <a:t> Enhance my mobile app development skills</a:t>
            </a:r>
          </a:p>
          <a:p>
            <a:pPr lvl="1" algn="l">
              <a:buFont typeface="Arial"/>
              <a:buChar char="•"/>
            </a:pPr>
            <a:r>
              <a:rPr lang="en-US" sz="1900" dirty="0"/>
              <a:t> Learn more about React-Native</a:t>
            </a:r>
          </a:p>
          <a:p>
            <a:pPr lvl="1" algn="l">
              <a:buFont typeface="Arial"/>
              <a:buChar char="•"/>
            </a:pPr>
            <a:r>
              <a:rPr lang="en-US" sz="2000" dirty="0"/>
              <a:t> </a:t>
            </a:r>
            <a:r>
              <a:rPr lang="en-US" dirty="0"/>
              <a:t>S</a:t>
            </a:r>
            <a:r>
              <a:rPr lang="en-US" sz="2000" dirty="0"/>
              <a:t>howcase at interviews</a:t>
            </a:r>
          </a:p>
          <a:p>
            <a:pPr lvl="1" algn="l">
              <a:buFont typeface="Arial"/>
              <a:buChar char="•"/>
            </a:pPr>
            <a:r>
              <a:rPr lang="en-US" dirty="0"/>
              <a:t> Use React-Native </a:t>
            </a:r>
            <a:r>
              <a:rPr lang="en-US" sz="2000" dirty="0"/>
              <a:t>to develop my mobile   application </a:t>
            </a:r>
          </a:p>
          <a:p>
            <a:pPr lvl="1" algn="l">
              <a:buFont typeface="Arial"/>
              <a:buChar char="•"/>
            </a:pPr>
            <a:endParaRPr lang="en-US" sz="2000" dirty="0"/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</p:txBody>
      </p:sp>
      <p:sp>
        <p:nvSpPr>
          <p:cNvPr id="51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3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5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01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6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1910" y="1023257"/>
            <a:ext cx="3235083" cy="476794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/>
              <a:t>Technologies &amp; System Architecture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15E248E-A4A5-0944-B1A7-08C933F53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914" y="202867"/>
            <a:ext cx="6320417" cy="44367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/>
              <a:t>React-Native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900" dirty="0"/>
              <a:t>React-Native: Front-end JS library for UI components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900" dirty="0"/>
              <a:t>Node JS: back-end JS run time environment which runs JS codes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900" dirty="0"/>
              <a:t>Express JS: Framework for Node.js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900" dirty="0"/>
              <a:t>Firebase: Backend database</a:t>
            </a:r>
          </a:p>
          <a:p>
            <a:pPr algn="l"/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</p:txBody>
      </p:sp>
      <p:sp>
        <p:nvSpPr>
          <p:cNvPr id="32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4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6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4DE5A7F-58FA-4251-BE8D-44315FDEE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12" y="3115011"/>
            <a:ext cx="5050334" cy="34549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9518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1910" y="1023257"/>
            <a:ext cx="3235083" cy="476794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/>
              <a:t>Development 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938" y="1581150"/>
            <a:ext cx="3161965" cy="1705105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1" algn="l">
              <a:buFont typeface="Arial"/>
              <a:buChar char="•"/>
            </a:pPr>
            <a:r>
              <a:rPr lang="en-US" sz="1900" dirty="0"/>
              <a:t>GitHub repository</a:t>
            </a:r>
          </a:p>
          <a:p>
            <a:pPr lvl="1" algn="l">
              <a:buFont typeface="Arial"/>
              <a:buChar char="•"/>
            </a:pPr>
            <a:r>
              <a:rPr lang="en-US" sz="1900" dirty="0"/>
              <a:t>Project Dissertation</a:t>
            </a:r>
          </a:p>
          <a:p>
            <a:pPr lvl="1" algn="l">
              <a:buFont typeface="Arial"/>
              <a:buChar char="•"/>
            </a:pPr>
            <a:r>
              <a:rPr lang="en-US" sz="1900" dirty="0"/>
              <a:t> Gant Chart</a:t>
            </a:r>
          </a:p>
          <a:p>
            <a:pPr lvl="1" algn="l">
              <a:buFont typeface="Arial"/>
              <a:buChar char="•"/>
            </a:pPr>
            <a:r>
              <a:rPr lang="en-US" sz="1900" dirty="0"/>
              <a:t>Word document with weekly tasks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</p:txBody>
      </p:sp>
      <p:sp>
        <p:nvSpPr>
          <p:cNvPr id="28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0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441F2-6FA5-4B6F-BD26-8BB7D9882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65" y="3371955"/>
            <a:ext cx="5642160" cy="24128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A827E7-F372-4B4E-9231-C44256031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875" y="1092011"/>
            <a:ext cx="4197844" cy="13975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92752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56917" y="646843"/>
            <a:ext cx="3235083" cy="476794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/>
              <a:t>Project Design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591" y="825384"/>
            <a:ext cx="4793365" cy="21999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/>
              <a:t>Project Wireframe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</p:txBody>
      </p:sp>
      <p:sp>
        <p:nvSpPr>
          <p:cNvPr id="28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0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33B730C-B6FF-4E45-B88D-5E9D342AE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04" y="1749214"/>
            <a:ext cx="6177169" cy="36655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7360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444</TotalTime>
  <Words>116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Gym Tracker Mobile Application</vt:lpstr>
      <vt:lpstr>Context &amp; Objectives</vt:lpstr>
      <vt:lpstr>Technologies &amp; System Architecture</vt:lpstr>
      <vt:lpstr>Development </vt:lpstr>
      <vt:lpstr>Project Design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Project - Sample PPT</dc:title>
  <dc:subject/>
  <dc:creator>John Healy</dc:creator>
  <cp:keywords/>
  <dc:description/>
  <cp:lastModifiedBy>oskar</cp:lastModifiedBy>
  <cp:revision>60</cp:revision>
  <dcterms:created xsi:type="dcterms:W3CDTF">2016-11-25T13:17:28Z</dcterms:created>
  <dcterms:modified xsi:type="dcterms:W3CDTF">2022-02-06T18:35:33Z</dcterms:modified>
  <cp:category/>
</cp:coreProperties>
</file>