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085" y="-800775"/>
            <a:ext cx="6925315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Gym Tracker Mobile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AEFB-1E09-4602-8926-84AA0B0634E6}"/>
              </a:ext>
            </a:extLst>
          </p:cNvPr>
          <p:cNvSpPr txBox="1"/>
          <p:nvPr/>
        </p:nvSpPr>
        <p:spPr>
          <a:xfrm>
            <a:off x="894395" y="2952345"/>
            <a:ext cx="3087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Name: Oskar Grzenda</a:t>
            </a:r>
          </a:p>
          <a:p>
            <a:endParaRPr lang="en-US" dirty="0"/>
          </a:p>
          <a:p>
            <a:r>
              <a:rPr lang="en-US" dirty="0"/>
              <a:t>Supervisor Name: Joe Corr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2370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Context &amp; Objectives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035" y="1023257"/>
            <a:ext cx="5968515" cy="4767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dirty="0"/>
              <a:t>Context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A mobile application that will allow users to track their gym progress in an easy and visual way</a:t>
            </a:r>
          </a:p>
          <a:p>
            <a:pPr algn="l">
              <a:buFont typeface="Arial"/>
              <a:buChar char="•"/>
            </a:pPr>
            <a:r>
              <a:rPr lang="en-US" sz="2000" dirty="0"/>
              <a:t>Key Objectives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Enhance my mobile app development skills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Learn more about React-Native</a:t>
            </a:r>
          </a:p>
          <a:p>
            <a:pPr lvl="1" algn="l">
              <a:buFont typeface="Arial"/>
              <a:buChar char="•"/>
            </a:pPr>
            <a:r>
              <a:rPr lang="en-US" sz="2000" dirty="0"/>
              <a:t> </a:t>
            </a:r>
            <a:r>
              <a:rPr lang="en-US" dirty="0"/>
              <a:t>S</a:t>
            </a:r>
            <a:r>
              <a:rPr lang="en-US" sz="2000" dirty="0"/>
              <a:t>howcase at interviews</a:t>
            </a:r>
          </a:p>
          <a:p>
            <a:pPr lvl="1" algn="l">
              <a:buFont typeface="Arial"/>
              <a:buChar char="•"/>
            </a:pPr>
            <a:r>
              <a:rPr lang="en-US" dirty="0"/>
              <a:t> Use React-Native </a:t>
            </a:r>
            <a:r>
              <a:rPr lang="en-US" sz="2000" dirty="0"/>
              <a:t>to develop my mobile   application </a:t>
            </a:r>
          </a:p>
          <a:p>
            <a:pPr lvl="1" algn="l">
              <a:buFont typeface="Arial"/>
              <a:buChar char="•"/>
            </a:pPr>
            <a:endParaRPr lang="en-US" sz="2000" dirty="0"/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51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3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Technologies &amp; System Architecture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5E248E-A4A5-0944-B1A7-08C933F5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088" y="622809"/>
            <a:ext cx="6320417" cy="3155082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React-Native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React-Native: Front-end JS library for UI components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Node JS: back-end JS run time environment which runs JS codes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Express JS: Framework for Node.js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2000" dirty="0"/>
              <a:t>Firebase: Backend database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Expo: Command line app that allows to run your code in a mobile emulator, connects the react-native code and displays the app on the android studio emulator</a:t>
            </a:r>
            <a:endParaRPr lang="en-US" sz="1900" dirty="0"/>
          </a:p>
          <a:p>
            <a:pPr marL="342900" indent="-342900" algn="l">
              <a:buFont typeface="Arial"/>
              <a:buChar char="•"/>
            </a:pPr>
            <a:r>
              <a:rPr lang="en-US" sz="2000" dirty="0"/>
              <a:t>Android Studio: This is used to create a mobile emulator and display a functional mobile application</a:t>
            </a:r>
          </a:p>
          <a:p>
            <a:pPr lvl="1" algn="l"/>
            <a:endParaRPr lang="en-US" sz="1900" dirty="0"/>
          </a:p>
          <a:p>
            <a:pPr algn="l"/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32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4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69D4463-A7D2-4C8A-846A-39910FAF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0" y="3249432"/>
            <a:ext cx="6902892" cy="3365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Development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38" y="1581150"/>
            <a:ext cx="3161965" cy="1705105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lvl="1" algn="l">
              <a:buFont typeface="Arial"/>
              <a:buChar char="•"/>
            </a:pPr>
            <a:r>
              <a:rPr lang="en-US" sz="1900" dirty="0"/>
              <a:t>GitHub repository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Project Dissertation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 Gant Chart</a:t>
            </a:r>
          </a:p>
          <a:p>
            <a:pPr lvl="1" algn="l">
              <a:buFont typeface="Arial"/>
              <a:buChar char="•"/>
            </a:pPr>
            <a:r>
              <a:rPr lang="en-US" sz="1900" dirty="0"/>
              <a:t>Word document with weekly tasks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2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441F2-6FA5-4B6F-BD26-8BB7D988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65" y="3371955"/>
            <a:ext cx="5642160" cy="2412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A827E7-F372-4B4E-9231-C44256031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875" y="1092011"/>
            <a:ext cx="4197844" cy="1397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2752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6917" y="646843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Project Design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591" y="825384"/>
            <a:ext cx="4793365" cy="21999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000" dirty="0"/>
              <a:t>Project Wireframe</a:t>
            </a:r>
          </a:p>
          <a:p>
            <a:pPr marL="342900" indent="-342900"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  <a:p>
            <a:pPr algn="l">
              <a:buFont typeface="Arial"/>
              <a:buChar char="•"/>
            </a:pPr>
            <a:endParaRPr lang="en-US" sz="2000" dirty="0"/>
          </a:p>
        </p:txBody>
      </p:sp>
      <p:sp>
        <p:nvSpPr>
          <p:cNvPr id="2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3B730C-B6FF-4E45-B88D-5E9D342A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04" y="1749214"/>
            <a:ext cx="6177169" cy="3665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736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451</TotalTime>
  <Words>162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Gym Tracker Mobile Application</vt:lpstr>
      <vt:lpstr>Context &amp; Objectives</vt:lpstr>
      <vt:lpstr>Technologies &amp; System Architecture</vt:lpstr>
      <vt:lpstr>Development </vt:lpstr>
      <vt:lpstr>Project Design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oskar</cp:lastModifiedBy>
  <cp:revision>62</cp:revision>
  <dcterms:created xsi:type="dcterms:W3CDTF">2016-11-25T13:17:28Z</dcterms:created>
  <dcterms:modified xsi:type="dcterms:W3CDTF">2022-02-06T19:13:32Z</dcterms:modified>
  <cp:category/>
</cp:coreProperties>
</file>