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85" y="-800775"/>
            <a:ext cx="6925315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Gym Tracker Mobile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AEFB-1E09-4602-8926-84AA0B0634E6}"/>
              </a:ext>
            </a:extLst>
          </p:cNvPr>
          <p:cNvSpPr txBox="1"/>
          <p:nvPr/>
        </p:nvSpPr>
        <p:spPr>
          <a:xfrm>
            <a:off x="894395" y="2952345"/>
            <a:ext cx="308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Oskar Grzenda</a:t>
            </a:r>
          </a:p>
          <a:p>
            <a:endParaRPr lang="en-US" dirty="0"/>
          </a:p>
          <a:p>
            <a:r>
              <a:rPr lang="en-US" dirty="0"/>
              <a:t>Supervisor Name: Joe Corr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7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Context &amp; Objectives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Context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A mobile application that will allow users to track their gym progress in an easy and visual way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Key Objectives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Enhance my mobile app development skills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Learn more about React-Native</a:t>
            </a:r>
          </a:p>
          <a:p>
            <a:pPr lvl="1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howcase at interviews</a:t>
            </a:r>
          </a:p>
          <a:p>
            <a:pPr lvl="1" algn="l">
              <a:buFont typeface="Arial"/>
              <a:buChar char="•"/>
            </a:pPr>
            <a:r>
              <a:rPr lang="en-US" dirty="0"/>
              <a:t> Use React-Native </a:t>
            </a:r>
            <a:r>
              <a:rPr lang="en-US" sz="2000" dirty="0"/>
              <a:t>to develop my mobile   application </a:t>
            </a:r>
          </a:p>
          <a:p>
            <a:pPr lvl="1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1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Technologies &amp; System Architecture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088" y="622809"/>
            <a:ext cx="6320417" cy="3155082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React-Native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React-Native: Front-end JS library for UI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Node JS: back-end JS run time environment which runs JS codes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Express JS: Framework for Node.js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Firebase: Backend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Expo: Command line app that allows to run your code in a mobile emulator, connects the react-native code and displays the app on the android studio emulator</a:t>
            </a:r>
            <a:endParaRPr lang="en-US" sz="19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Android Studio: This is used to create a mobile emulator and display a functional mobile application</a:t>
            </a:r>
          </a:p>
          <a:p>
            <a:pPr lvl="1" algn="l"/>
            <a:endParaRPr lang="en-US" sz="1900" dirty="0"/>
          </a:p>
          <a:p>
            <a:pPr algn="l"/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69D4463-A7D2-4C8A-846A-39910FAF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0" y="3249432"/>
            <a:ext cx="6902892" cy="336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Development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38" y="1581150"/>
            <a:ext cx="3161965" cy="170510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1" algn="l">
              <a:buFont typeface="Arial"/>
              <a:buChar char="•"/>
            </a:pPr>
            <a:r>
              <a:rPr lang="en-US" sz="1900" dirty="0"/>
              <a:t>GitHub repository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Project Dissertation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Project Planner</a:t>
            </a:r>
          </a:p>
          <a:p>
            <a:pPr lvl="2" algn="l">
              <a:buFont typeface="Arial"/>
              <a:buChar char="•"/>
            </a:pPr>
            <a:r>
              <a:rPr lang="en-US" sz="1700" dirty="0"/>
              <a:t>Word document with weekly tasks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Weekly Meetings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41F2-6FA5-4B6F-BD26-8BB7D988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24" y="3680813"/>
            <a:ext cx="5642160" cy="2412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B0845-0917-4B9A-9A2E-6A6A4DFE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36" y="98941"/>
            <a:ext cx="3161965" cy="33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6917" y="646843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 Design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91" y="825384"/>
            <a:ext cx="4793365" cy="2199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Project Wireframe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C59151-F5CC-47B1-A88E-26DECD12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4" y="1635393"/>
            <a:ext cx="5362935" cy="480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3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457</TotalTime>
  <Words>164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Gym Tracker Mobile Application</vt:lpstr>
      <vt:lpstr>Context &amp; Objectives</vt:lpstr>
      <vt:lpstr>Technologies &amp; System Architecture</vt:lpstr>
      <vt:lpstr>Development </vt:lpstr>
      <vt:lpstr>Project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</cp:lastModifiedBy>
  <cp:revision>65</cp:revision>
  <dcterms:created xsi:type="dcterms:W3CDTF">2016-11-25T13:17:28Z</dcterms:created>
  <dcterms:modified xsi:type="dcterms:W3CDTF">2022-04-10T20:34:06Z</dcterms:modified>
  <cp:category/>
</cp:coreProperties>
</file>