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12.09.2020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184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12.09.2020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744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12.09.2020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013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12.09.2020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769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12.09.2020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920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12.09.2020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772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12.09.2020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256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12.09.2020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304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12.09.2020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886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12.09.2020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834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ADF2-BBD1-43F8-978E-0B23E265FADE}" type="datetimeFigureOut">
              <a:rPr lang="pl-PL" smtClean="0"/>
              <a:t>12.09.2020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18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ADF2-BBD1-43F8-978E-0B23E265FADE}" type="datetimeFigureOut">
              <a:rPr lang="pl-PL" smtClean="0"/>
              <a:t>12.09.2020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1E17-B760-4784-A6A1-4D43D7E544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563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324036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pl-PL" sz="66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Zamiana ułamków dziesiętnych</a:t>
            </a:r>
            <a:br>
              <a:rPr lang="pl-PL" sz="66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pl-PL" sz="66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na binarne 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2637711-ED0C-487C-BB4E-57616939F3E5}"/>
              </a:ext>
            </a:extLst>
          </p:cNvPr>
          <p:cNvSpPr txBox="1"/>
          <p:nvPr/>
        </p:nvSpPr>
        <p:spPr>
          <a:xfrm>
            <a:off x="2555776" y="4581128"/>
            <a:ext cx="3869970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0.5</a:t>
            </a:r>
            <a:r>
              <a:rPr lang="pl-PL" sz="5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r>
              <a:rPr lang="pl-P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</a:t>
            </a:r>
            <a:r>
              <a:rPr lang="pl-PL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</a:t>
            </a:r>
            <a:r>
              <a:rPr lang="pl-PL" sz="44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endParaRPr lang="pl-PL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273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85496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l-PL" dirty="0"/>
              <a:t>Zamiana  0,789 na zapis binarny: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205919"/>
            <a:ext cx="8229600" cy="45365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pl-PL" dirty="0"/>
            </a:br>
            <a:r>
              <a:rPr lang="pl-PL" sz="2600" b="1" dirty="0"/>
              <a:t>dzialanie</a:t>
            </a:r>
            <a:r>
              <a:rPr lang="pl-PL" sz="2600" b="1" dirty="0">
                <a:solidFill>
                  <a:schemeClr val="bg1">
                    <a:lumMod val="85000"/>
                  </a:schemeClr>
                </a:solidFill>
              </a:rPr>
              <a:t> ______ </a:t>
            </a:r>
            <a:r>
              <a:rPr lang="pl-PL" sz="2600" b="1" dirty="0"/>
              <a:t>iloczyn</a:t>
            </a:r>
            <a:r>
              <a:rPr lang="pl-PL" sz="2600" b="1" dirty="0">
                <a:solidFill>
                  <a:schemeClr val="bg1">
                    <a:lumMod val="85000"/>
                  </a:schemeClr>
                </a:solidFill>
              </a:rPr>
              <a:t> _____</a:t>
            </a:r>
            <a:r>
              <a:rPr lang="pl-PL" sz="2600" b="1" dirty="0"/>
              <a:t>część</a:t>
            </a:r>
            <a:r>
              <a:rPr lang="pl-PL" sz="2600" b="1" dirty="0">
                <a:solidFill>
                  <a:schemeClr val="bg1">
                    <a:lumMod val="85000"/>
                  </a:schemeClr>
                </a:solidFill>
              </a:rPr>
              <a:t> _____  </a:t>
            </a:r>
            <a:r>
              <a:rPr lang="pl-PL" sz="2600" b="1" dirty="0"/>
              <a:t>część </a:t>
            </a:r>
          </a:p>
          <a:p>
            <a:pPr marL="0" indent="0">
              <a:buNone/>
            </a:pPr>
            <a:r>
              <a:rPr lang="pl-PL" sz="2600" b="1" dirty="0">
                <a:solidFill>
                  <a:schemeClr val="bg1">
                    <a:lumMod val="85000"/>
                  </a:schemeClr>
                </a:solidFill>
              </a:rPr>
              <a:t>				 </a:t>
            </a:r>
            <a:r>
              <a:rPr lang="pl-PL" sz="2600" b="1" dirty="0"/>
              <a:t> ułamkowa</a:t>
            </a:r>
            <a:r>
              <a:rPr lang="pl-PL" sz="2600" b="1" dirty="0">
                <a:solidFill>
                  <a:schemeClr val="bg1">
                    <a:lumMod val="85000"/>
                  </a:schemeClr>
                </a:solidFill>
              </a:rPr>
              <a:t>__</a:t>
            </a:r>
            <a:r>
              <a:rPr lang="pl-PL" sz="2600" b="1" dirty="0"/>
              <a:t>całkowita</a:t>
            </a:r>
          </a:p>
          <a:p>
            <a:pPr marL="0" indent="0">
              <a:buNone/>
            </a:pPr>
            <a:br>
              <a:rPr lang="pl-PL" sz="2400" b="1" dirty="0"/>
            </a:br>
            <a:r>
              <a:rPr lang="pl-PL" dirty="0"/>
              <a:t>0,789*2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</a:t>
            </a:r>
            <a:r>
              <a:rPr lang="pl-PL" dirty="0"/>
              <a:t> 1,578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____</a:t>
            </a:r>
            <a:r>
              <a:rPr lang="pl-PL" dirty="0"/>
              <a:t> 0,578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_____</a:t>
            </a:r>
            <a:r>
              <a:rPr lang="pl-PL" dirty="0"/>
              <a:t> </a:t>
            </a:r>
            <a:r>
              <a:rPr lang="pl-PL" b="1" dirty="0"/>
              <a:t>1</a:t>
            </a:r>
            <a:br>
              <a:rPr lang="pl-PL" dirty="0"/>
            </a:br>
            <a:r>
              <a:rPr lang="pl-PL" dirty="0"/>
              <a:t>0,578*2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</a:t>
            </a:r>
            <a:r>
              <a:rPr lang="pl-PL" dirty="0"/>
              <a:t> 1,156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____</a:t>
            </a:r>
            <a:r>
              <a:rPr lang="pl-PL" dirty="0"/>
              <a:t> 0,156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_____</a:t>
            </a:r>
            <a:r>
              <a:rPr lang="pl-PL" dirty="0"/>
              <a:t> </a:t>
            </a:r>
            <a:r>
              <a:rPr lang="pl-PL" b="1" dirty="0"/>
              <a:t>1</a:t>
            </a:r>
            <a:br>
              <a:rPr lang="pl-PL" dirty="0"/>
            </a:br>
            <a:r>
              <a:rPr lang="pl-PL" dirty="0"/>
              <a:t>0,156*2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</a:t>
            </a:r>
            <a:r>
              <a:rPr lang="pl-PL" dirty="0"/>
              <a:t> 0,312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____</a:t>
            </a:r>
            <a:r>
              <a:rPr lang="pl-PL" dirty="0"/>
              <a:t> 0,312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_____</a:t>
            </a:r>
            <a:r>
              <a:rPr lang="pl-PL" dirty="0"/>
              <a:t> </a:t>
            </a:r>
            <a:r>
              <a:rPr lang="pl-PL" b="1" dirty="0"/>
              <a:t>0</a:t>
            </a:r>
            <a:br>
              <a:rPr lang="pl-PL" dirty="0"/>
            </a:br>
            <a:r>
              <a:rPr lang="pl-PL" dirty="0"/>
              <a:t>0,312*2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</a:t>
            </a:r>
            <a:r>
              <a:rPr lang="pl-PL" dirty="0"/>
              <a:t> 0,614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____</a:t>
            </a:r>
            <a:r>
              <a:rPr lang="pl-PL" dirty="0"/>
              <a:t> 0,614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_____</a:t>
            </a:r>
            <a:r>
              <a:rPr lang="pl-PL" dirty="0"/>
              <a:t> </a:t>
            </a:r>
            <a:r>
              <a:rPr lang="pl-PL" b="1" dirty="0"/>
              <a:t>0</a:t>
            </a:r>
            <a:br>
              <a:rPr lang="pl-PL" dirty="0"/>
            </a:br>
            <a:r>
              <a:rPr lang="pl-PL" dirty="0"/>
              <a:t>0,614*2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</a:t>
            </a:r>
            <a:r>
              <a:rPr lang="pl-PL" dirty="0"/>
              <a:t> 1,248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____</a:t>
            </a:r>
            <a:r>
              <a:rPr lang="pl-PL" dirty="0"/>
              <a:t> 0,248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_____</a:t>
            </a:r>
            <a:r>
              <a:rPr lang="pl-PL" dirty="0"/>
              <a:t> </a:t>
            </a:r>
            <a:r>
              <a:rPr lang="pl-PL" b="1" dirty="0"/>
              <a:t>1</a:t>
            </a:r>
            <a:br>
              <a:rPr lang="pl-PL" dirty="0"/>
            </a:br>
            <a:r>
              <a:rPr lang="pl-PL" dirty="0"/>
              <a:t>0,248*2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</a:t>
            </a:r>
            <a:r>
              <a:rPr lang="pl-PL" dirty="0"/>
              <a:t> 0,496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____</a:t>
            </a:r>
            <a:r>
              <a:rPr lang="pl-PL" dirty="0"/>
              <a:t> 0,496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_____</a:t>
            </a:r>
            <a:r>
              <a:rPr lang="pl-PL" dirty="0"/>
              <a:t> </a:t>
            </a:r>
            <a:r>
              <a:rPr lang="pl-PL" b="1" dirty="0"/>
              <a:t>0</a:t>
            </a:r>
            <a:br>
              <a:rPr lang="pl-PL" dirty="0"/>
            </a:br>
            <a:r>
              <a:rPr lang="pl-PL" dirty="0"/>
              <a:t>0,496*2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</a:t>
            </a:r>
            <a:r>
              <a:rPr lang="pl-PL" dirty="0"/>
              <a:t> 0,992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____</a:t>
            </a:r>
            <a:r>
              <a:rPr lang="pl-PL" dirty="0"/>
              <a:t> 0,992 </a:t>
            </a:r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_____</a:t>
            </a:r>
            <a:r>
              <a:rPr lang="pl-PL" dirty="0"/>
              <a:t> </a:t>
            </a:r>
            <a:r>
              <a:rPr lang="pl-PL" b="1" dirty="0"/>
              <a:t>0</a:t>
            </a:r>
            <a:br>
              <a:rPr lang="pl-PL" dirty="0"/>
            </a:b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1979712" y="5624324"/>
            <a:ext cx="474360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l-PL" sz="3600" dirty="0">
                <a:solidFill>
                  <a:srgbClr val="0070C0"/>
                </a:solidFill>
              </a:rPr>
              <a:t>0,789</a:t>
            </a:r>
            <a:r>
              <a:rPr lang="pl-PL" sz="3600" baseline="-25000" dirty="0">
                <a:solidFill>
                  <a:srgbClr val="0070C0"/>
                </a:solidFill>
              </a:rPr>
              <a:t>10 </a:t>
            </a:r>
            <a:r>
              <a:rPr lang="pl-PL" sz="3600" dirty="0">
                <a:solidFill>
                  <a:srgbClr val="0070C0"/>
                </a:solidFill>
              </a:rPr>
              <a:t>   =  0,11001001</a:t>
            </a:r>
            <a:r>
              <a:rPr lang="pl-PL" sz="3600" baseline="-25000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14208DAB-4D23-43D7-BDC4-376CFE87DE61}"/>
              </a:ext>
            </a:extLst>
          </p:cNvPr>
          <p:cNvCxnSpPr/>
          <p:nvPr/>
        </p:nvCxnSpPr>
        <p:spPr>
          <a:xfrm>
            <a:off x="7092280" y="2636912"/>
            <a:ext cx="0" cy="237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04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l-PL" sz="3600" dirty="0"/>
              <a:t>Zamiana ułamków dziesiętnych na binarne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32" y="1772816"/>
            <a:ext cx="8424936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float  ulamek,  </a:t>
            </a:r>
            <a:r>
              <a:rPr lang="pl-PL" sz="3100" dirty="0">
                <a:solidFill>
                  <a:srgbClr val="00B050"/>
                </a:solidFill>
              </a:rPr>
              <a:t>   //  czesc ulamkowa liczby, ktora chcemy zamienic</a:t>
            </a:r>
            <a:r>
              <a:rPr lang="pl-PL" sz="3100" dirty="0"/>
              <a:t> 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int</a:t>
            </a:r>
            <a:r>
              <a:rPr lang="pl-PL" dirty="0"/>
              <a:t>     cyfra, 	</a:t>
            </a:r>
            <a:r>
              <a:rPr lang="pl-PL" dirty="0">
                <a:solidFill>
                  <a:srgbClr val="00B050"/>
                </a:solidFill>
              </a:rPr>
              <a:t>   </a:t>
            </a:r>
            <a:r>
              <a:rPr lang="pl-PL" sz="3100" dirty="0">
                <a:solidFill>
                  <a:srgbClr val="00B050"/>
                </a:solidFill>
              </a:rPr>
              <a:t>//  cyfra na danym miejscu szukanej liczby</a:t>
            </a:r>
          </a:p>
          <a:p>
            <a:pPr marL="0" indent="0">
              <a:buNone/>
            </a:pPr>
            <a:r>
              <a:rPr lang="pl-PL" dirty="0"/>
              <a:t>          podstawa; </a:t>
            </a:r>
            <a:r>
              <a:rPr lang="pl-PL" sz="3100" dirty="0"/>
              <a:t> </a:t>
            </a:r>
            <a:r>
              <a:rPr lang="pl-PL" sz="3100" dirty="0">
                <a:solidFill>
                  <a:srgbClr val="00B050"/>
                </a:solidFill>
              </a:rPr>
              <a:t>//  podstawa systemu liczbowego do ktorego</a:t>
            </a:r>
          </a:p>
          <a:p>
            <a:pPr marL="0" indent="0">
              <a:buNone/>
            </a:pPr>
            <a:r>
              <a:rPr lang="pl-PL" sz="3100" dirty="0">
                <a:solidFill>
                  <a:srgbClr val="00B050"/>
                </a:solidFill>
              </a:rPr>
              <a:t>                                //  dokonujemy konwersji</a:t>
            </a:r>
            <a:br>
              <a:rPr lang="pl-PL" sz="3100" dirty="0"/>
            </a:br>
            <a:r>
              <a:rPr lang="pl-PL" dirty="0"/>
              <a:t>loop{</a:t>
            </a:r>
            <a:br>
              <a:rPr lang="pl-PL" dirty="0"/>
            </a:br>
            <a:r>
              <a:rPr lang="pl-PL" dirty="0"/>
              <a:t>	ulamek  = ulamek * podstawa;</a:t>
            </a:r>
            <a:br>
              <a:rPr lang="pl-PL" dirty="0"/>
            </a:br>
            <a:r>
              <a:rPr lang="pl-PL" dirty="0"/>
              <a:t>	cyfra      = int(ulamek);</a:t>
            </a:r>
            <a:br>
              <a:rPr lang="pl-PL" dirty="0"/>
            </a:br>
            <a:r>
              <a:rPr lang="pl-PL" dirty="0"/>
              <a:t>	ulamek  = ulamek - cyfra;</a:t>
            </a:r>
            <a:br>
              <a:rPr lang="pl-PL" dirty="0"/>
            </a:br>
            <a:r>
              <a:rPr lang="pl-PL" dirty="0"/>
              <a:t>	print(cyfra);</a:t>
            </a:r>
            <a:br>
              <a:rPr lang="pl-PL" dirty="0"/>
            </a:br>
            <a:r>
              <a:rPr lang="pl-PL" dirty="0"/>
              <a:t>         }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019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171</Words>
  <Application>Microsoft Office PowerPoint</Application>
  <PresentationFormat>Pokaz na ekranie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Zamiana ułamków dziesiętnych  na binarne </vt:lpstr>
      <vt:lpstr>Zamiana  0,789 na zapis binarny:</vt:lpstr>
      <vt:lpstr>Zamiana ułamków dziesiętnych na binarne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Zamiana ułamków dziesiętnych na binarne</dc:title>
  <dc:creator>Tadeusz Wiszowaty</dc:creator>
  <cp:lastModifiedBy>Tadeusz</cp:lastModifiedBy>
  <cp:revision>7</cp:revision>
  <dcterms:created xsi:type="dcterms:W3CDTF">2012-09-26T22:10:26Z</dcterms:created>
  <dcterms:modified xsi:type="dcterms:W3CDTF">2020-09-12T10:11:45Z</dcterms:modified>
</cp:coreProperties>
</file>