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8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4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1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6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20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7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56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0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8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3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ADF2-BBD1-43F8-978E-0B23E265FADE}" type="datetimeFigureOut">
              <a:rPr lang="pl-PL" smtClean="0"/>
              <a:t>2013-09-30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3240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l-PL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Zamiana ułamków dziesiętnych</a:t>
            </a:r>
            <a:br>
              <a:rPr lang="pl-PL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pl-PL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na binarne </a:t>
            </a:r>
            <a:endParaRPr lang="pl-PL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7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b="1" dirty="0" smtClean="0"/>
              <a:t>Zamiana  0,789 na zapis binarny: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45365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sz="2600" b="1" dirty="0" smtClean="0"/>
              <a:t>dzialanie</a:t>
            </a:r>
            <a:r>
              <a:rPr lang="pl-PL" sz="2600" b="1" dirty="0" smtClean="0">
                <a:solidFill>
                  <a:schemeClr val="bg1">
                    <a:lumMod val="85000"/>
                  </a:schemeClr>
                </a:solidFill>
              </a:rPr>
              <a:t> ______ </a:t>
            </a:r>
            <a:r>
              <a:rPr lang="pl-PL" sz="2600" b="1" dirty="0" smtClean="0"/>
              <a:t>iloczyn</a:t>
            </a:r>
            <a:r>
              <a:rPr lang="pl-PL" sz="2600" b="1" dirty="0" smtClean="0">
                <a:solidFill>
                  <a:schemeClr val="bg1">
                    <a:lumMod val="85000"/>
                  </a:schemeClr>
                </a:solidFill>
              </a:rPr>
              <a:t> _____</a:t>
            </a:r>
            <a:r>
              <a:rPr lang="pl-PL" sz="2600" b="1" dirty="0" smtClean="0"/>
              <a:t>część</a:t>
            </a:r>
            <a:r>
              <a:rPr lang="pl-PL" sz="2600" b="1" dirty="0" smtClean="0">
                <a:solidFill>
                  <a:schemeClr val="bg1">
                    <a:lumMod val="85000"/>
                  </a:schemeClr>
                </a:solidFill>
              </a:rPr>
              <a:t> _____  </a:t>
            </a:r>
            <a:r>
              <a:rPr lang="pl-PL" sz="2600" b="1" dirty="0" smtClean="0"/>
              <a:t>część </a:t>
            </a:r>
          </a:p>
          <a:p>
            <a:pPr marL="0" indent="0">
              <a:buNone/>
            </a:pP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pl-PL" sz="2600" b="1" dirty="0" smtClean="0">
                <a:solidFill>
                  <a:schemeClr val="bg1">
                    <a:lumMod val="85000"/>
                  </a:schemeClr>
                </a:solidFill>
              </a:rPr>
              <a:t>			 </a:t>
            </a:r>
            <a:r>
              <a:rPr lang="pl-PL" sz="2600" b="1" dirty="0" smtClean="0"/>
              <a:t> ułamkowa</a:t>
            </a:r>
            <a:r>
              <a:rPr lang="pl-PL" sz="2600" b="1" dirty="0" smtClean="0">
                <a:solidFill>
                  <a:schemeClr val="bg1">
                    <a:lumMod val="85000"/>
                  </a:schemeClr>
                </a:solidFill>
              </a:rPr>
              <a:t>__</a:t>
            </a:r>
            <a:r>
              <a:rPr lang="pl-PL" sz="2600" b="1" dirty="0" smtClean="0"/>
              <a:t>całkowita</a:t>
            </a:r>
          </a:p>
          <a:p>
            <a:pPr marL="0" indent="0">
              <a:buNone/>
            </a:pPr>
            <a:r>
              <a:rPr lang="pl-PL" sz="2400" b="1" dirty="0"/>
              <a:t/>
            </a:r>
            <a:br>
              <a:rPr lang="pl-PL" sz="2400" b="1" dirty="0"/>
            </a:br>
            <a:r>
              <a:rPr lang="pl-PL" dirty="0"/>
              <a:t>0,789*2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1,578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0,578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1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0,578*2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1,156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0,156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1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0,156*2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0,312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0,312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0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0,312*2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0,614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0,614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0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0,614*2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1,248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0,248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 smtClean="0"/>
              <a:t>1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0,248*2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0,496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0,496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0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0,496*2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 smtClean="0"/>
              <a:t> </a:t>
            </a:r>
            <a:r>
              <a:rPr lang="pl-PL" dirty="0"/>
              <a:t>0,992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 smtClean="0"/>
              <a:t> </a:t>
            </a:r>
            <a:r>
              <a:rPr lang="pl-PL" dirty="0"/>
              <a:t>0,992 </a:t>
            </a:r>
            <a:r>
              <a:rPr lang="pl-PL" dirty="0" smtClean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 smtClean="0"/>
              <a:t> </a:t>
            </a:r>
            <a:r>
              <a:rPr lang="pl-PL" b="1" dirty="0"/>
              <a:t>0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2339752" y="5805264"/>
            <a:ext cx="3754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 smtClean="0">
                <a:solidFill>
                  <a:srgbClr val="0070C0"/>
                </a:solidFill>
              </a:rPr>
              <a:t>0,789</a:t>
            </a:r>
            <a:r>
              <a:rPr lang="pl-PL" sz="2800" b="1" baseline="-25000" dirty="0" smtClean="0">
                <a:solidFill>
                  <a:srgbClr val="0070C0"/>
                </a:solidFill>
              </a:rPr>
              <a:t>10 </a:t>
            </a:r>
            <a:r>
              <a:rPr lang="pl-PL" sz="2800" b="1" dirty="0" smtClean="0">
                <a:solidFill>
                  <a:srgbClr val="0070C0"/>
                </a:solidFill>
              </a:rPr>
              <a:t>   =  0,11001001</a:t>
            </a:r>
            <a:r>
              <a:rPr lang="pl-PL" sz="2800" b="1" baseline="-25000" dirty="0" smtClean="0">
                <a:solidFill>
                  <a:srgbClr val="0070C0"/>
                </a:solidFill>
              </a:rPr>
              <a:t>2</a:t>
            </a:r>
            <a:endParaRPr lang="pl-PL" sz="28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0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3600" b="1" dirty="0"/>
              <a:t>Zamiana ułamków dziesiętnych na </a:t>
            </a:r>
            <a:r>
              <a:rPr lang="pl-PL" sz="3600" b="1" dirty="0" smtClean="0"/>
              <a:t>binarne</a:t>
            </a:r>
            <a:r>
              <a:rPr lang="pl-PL" sz="3600" dirty="0" smtClean="0"/>
              <a:t> 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 smtClean="0"/>
              <a:t>float  ulamek</a:t>
            </a:r>
            <a:r>
              <a:rPr lang="pl-PL" dirty="0"/>
              <a:t>, </a:t>
            </a:r>
            <a:r>
              <a:rPr lang="pl-PL" dirty="0" smtClean="0"/>
              <a:t> </a:t>
            </a:r>
            <a:r>
              <a:rPr lang="pl-PL" sz="3100" dirty="0" smtClean="0">
                <a:solidFill>
                  <a:srgbClr val="00B050"/>
                </a:solidFill>
              </a:rPr>
              <a:t> //  czesc ulamkowa liczby, ktora chcemy zamienic</a:t>
            </a:r>
            <a:r>
              <a:rPr lang="pl-PL" sz="3100" dirty="0" smtClean="0"/>
              <a:t>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  cyfra</a:t>
            </a:r>
            <a:r>
              <a:rPr lang="pl-PL" dirty="0"/>
              <a:t>, </a:t>
            </a:r>
            <a:r>
              <a:rPr lang="pl-PL" dirty="0" smtClean="0"/>
              <a:t>	</a:t>
            </a:r>
            <a:r>
              <a:rPr lang="pl-PL" dirty="0" smtClean="0">
                <a:solidFill>
                  <a:srgbClr val="00B050"/>
                </a:solidFill>
              </a:rPr>
              <a:t>  </a:t>
            </a:r>
            <a:r>
              <a:rPr lang="pl-PL" sz="3100" dirty="0" smtClean="0">
                <a:solidFill>
                  <a:srgbClr val="00B050"/>
                </a:solidFill>
              </a:rPr>
              <a:t>//  cyfra na danym miejscu szukanej liczby</a:t>
            </a:r>
          </a:p>
          <a:p>
            <a:pPr marL="0" indent="0">
              <a:buNone/>
            </a:pPr>
            <a:r>
              <a:rPr lang="pl-PL" dirty="0" smtClean="0"/>
              <a:t>       podstawa; </a:t>
            </a:r>
            <a:r>
              <a:rPr lang="pl-PL" sz="3100" dirty="0" smtClean="0"/>
              <a:t> </a:t>
            </a:r>
            <a:r>
              <a:rPr lang="pl-PL" sz="3100" dirty="0" smtClean="0">
                <a:solidFill>
                  <a:srgbClr val="00B050"/>
                </a:solidFill>
              </a:rPr>
              <a:t>//  podstawa systemu liczbowego do ktorego</a:t>
            </a:r>
          </a:p>
          <a:p>
            <a:pPr marL="0" indent="0">
              <a:buNone/>
            </a:pPr>
            <a:r>
              <a:rPr lang="pl-PL" sz="3100" dirty="0">
                <a:solidFill>
                  <a:srgbClr val="00B050"/>
                </a:solidFill>
              </a:rPr>
              <a:t> </a:t>
            </a:r>
            <a:r>
              <a:rPr lang="pl-PL" sz="3100" dirty="0" smtClean="0">
                <a:solidFill>
                  <a:srgbClr val="00B050"/>
                </a:solidFill>
              </a:rPr>
              <a:t>                            //  dokonujemy konwersji</a:t>
            </a:r>
            <a:r>
              <a:rPr lang="pl-PL" sz="3100" dirty="0"/>
              <a:t/>
            </a:r>
            <a:br>
              <a:rPr lang="pl-PL" sz="3100" dirty="0"/>
            </a:br>
            <a:r>
              <a:rPr lang="pl-PL" dirty="0" smtClean="0"/>
              <a:t>loop</a:t>
            </a:r>
            <a:r>
              <a:rPr lang="pl-PL" dirty="0"/>
              <a:t>{</a:t>
            </a:r>
            <a:br>
              <a:rPr lang="pl-PL" dirty="0"/>
            </a:br>
            <a:r>
              <a:rPr lang="pl-PL" dirty="0" smtClean="0"/>
              <a:t>	ulamek  = </a:t>
            </a:r>
            <a:r>
              <a:rPr lang="pl-PL" dirty="0"/>
              <a:t>ulamek * podstawa;</a:t>
            </a:r>
            <a:br>
              <a:rPr lang="pl-PL" dirty="0"/>
            </a:br>
            <a:r>
              <a:rPr lang="pl-PL" dirty="0" smtClean="0"/>
              <a:t>	cyfra      = </a:t>
            </a:r>
            <a:r>
              <a:rPr lang="pl-PL" dirty="0"/>
              <a:t>int(ulamek);</a:t>
            </a:r>
            <a:br>
              <a:rPr lang="pl-PL" dirty="0"/>
            </a:br>
            <a:r>
              <a:rPr lang="pl-PL" dirty="0" smtClean="0"/>
              <a:t>	ulamek  = </a:t>
            </a:r>
            <a:r>
              <a:rPr lang="pl-PL" dirty="0"/>
              <a:t>ulamek - cyfra;</a:t>
            </a:r>
            <a:br>
              <a:rPr lang="pl-PL" dirty="0"/>
            </a:br>
            <a:r>
              <a:rPr lang="pl-PL" dirty="0" smtClean="0"/>
              <a:t>	print(cyfra</a:t>
            </a:r>
            <a:r>
              <a:rPr lang="pl-PL" dirty="0"/>
              <a:t>);</a:t>
            </a:r>
            <a:br>
              <a:rPr lang="pl-PL" dirty="0"/>
            </a:br>
            <a:r>
              <a:rPr lang="pl-PL" dirty="0" smtClean="0"/>
              <a:t>         }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01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Zamiana ułamków dziesiętnych  na binarne </vt:lpstr>
      <vt:lpstr>Zamiana  0,789 na zapis binarny:</vt:lpstr>
      <vt:lpstr>Zamiana ułamków dziesiętnych na binarne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Zamiana ułamków dziesiętnych na binarne</dc:title>
  <dc:creator>Tadeusz Wiszowaty</dc:creator>
  <cp:lastModifiedBy>Tadeusz Wiszowaty</cp:lastModifiedBy>
  <cp:revision>5</cp:revision>
  <dcterms:created xsi:type="dcterms:W3CDTF">2012-09-26T22:10:26Z</dcterms:created>
  <dcterms:modified xsi:type="dcterms:W3CDTF">2013-09-30T07:43:54Z</dcterms:modified>
</cp:coreProperties>
</file>