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89" r:id="rId4"/>
    <p:sldId id="259" r:id="rId5"/>
    <p:sldId id="280" r:id="rId6"/>
    <p:sldId id="281" r:id="rId7"/>
    <p:sldId id="273" r:id="rId8"/>
    <p:sldId id="284" r:id="rId9"/>
    <p:sldId id="261" r:id="rId10"/>
    <p:sldId id="293" r:id="rId11"/>
    <p:sldId id="285" r:id="rId12"/>
    <p:sldId id="262" r:id="rId13"/>
    <p:sldId id="278" r:id="rId14"/>
    <p:sldId id="279" r:id="rId15"/>
    <p:sldId id="286" r:id="rId16"/>
    <p:sldId id="263" r:id="rId17"/>
    <p:sldId id="264" r:id="rId18"/>
    <p:sldId id="265" r:id="rId19"/>
    <p:sldId id="287" r:id="rId20"/>
    <p:sldId id="266" r:id="rId21"/>
    <p:sldId id="267" r:id="rId22"/>
    <p:sldId id="288" r:id="rId23"/>
    <p:sldId id="283" r:id="rId24"/>
    <p:sldId id="268" r:id="rId25"/>
    <p:sldId id="294" r:id="rId26"/>
    <p:sldId id="295" r:id="rId27"/>
    <p:sldId id="270" r:id="rId28"/>
    <p:sldId id="272" r:id="rId29"/>
    <p:sldId id="271" r:id="rId30"/>
    <p:sldId id="290" r:id="rId31"/>
    <p:sldId id="275" r:id="rId32"/>
    <p:sldId id="291" r:id="rId33"/>
    <p:sldId id="277" r:id="rId34"/>
    <p:sldId id="276" r:id="rId35"/>
    <p:sldId id="292" r:id="rId3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6B833-C2A6-F52C-B2EA-44BC4131F3C1}" v="54" dt="2023-03-08T18:38:28.484"/>
    <p1510:client id="{0F483DBC-40CA-36DB-2C19-13C20FBE7F66}" v="6" dt="2023-03-08T19:48:40.368"/>
    <p1510:client id="{2464918B-0B5F-4B3E-BD06-A1EAD542A9A0}" v="92" dt="2023-03-08T19:48:38.156"/>
    <p1510:client id="{4C4CE32F-FF29-2F8D-8D96-F8DF6BA77253}" v="6" dt="2023-03-08T18:28:25.913"/>
    <p1510:client id="{6656E3BA-3E55-2634-6008-8DBEE7B40D9F}" v="1" dt="2023-03-08T18:33:12.669"/>
    <p1510:client id="{70D04487-5A7C-CD0C-E737-FEE444671AB0}" v="4" dt="2023-02-24T17:42:06.303"/>
    <p1510:client id="{7DDD6703-1547-63B5-D338-50E756D09828}" v="1" dt="2023-03-08T20:22:17.916"/>
    <p1510:client id="{8A9F375C-21A6-9BFA-4B1C-4D9E38DF78E4}" v="4" dt="2023-03-09T17:50:40.203"/>
    <p1510:client id="{904BCAB1-1E62-55CA-C398-BFD8B21A6A66}" v="1" dt="2023-03-09T17:51:42.637"/>
    <p1510:client id="{96FA4C5E-55BB-4606-A73E-AABC09234FA9}" v="1" dt="2023-03-03T07:26:06.101"/>
    <p1510:client id="{CAD8AB6A-E26A-C2B8-6D89-F591E74F60CD}" v="3" dt="2023-03-08T20:21:11.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DE0959-3065-4886-9A3F-8085E20B57A8}" type="datetimeFigureOut">
              <a:rPr lang="pl-PL" smtClean="0"/>
              <a:t>08.12.2023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53EC1F-E607-4B6B-A96F-57AF484A984E}" type="slidenum">
              <a:rPr lang="pl-PL" smtClean="0"/>
              <a:t>‹#›</a:t>
            </a:fld>
            <a:endParaRPr lang="pl-PL"/>
          </a:p>
        </p:txBody>
      </p:sp>
    </p:spTree>
    <p:extLst>
      <p:ext uri="{BB962C8B-B14F-4D97-AF65-F5344CB8AC3E}">
        <p14:creationId xmlns:p14="http://schemas.microsoft.com/office/powerpoint/2010/main" val="346174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3. Type: </a:t>
            </a:r>
            <a:r>
              <a:rPr lang="en-US" i="1"/>
              <a:t>select disk n</a:t>
            </a:r>
            <a:endParaRPr lang="en-US"/>
          </a:p>
          <a:p>
            <a:r>
              <a:rPr lang="en-US"/>
              <a:t>n means the number of the disk. To create a partition, please make sure there is unallocated space on the disk you select.</a:t>
            </a:r>
          </a:p>
          <a:p>
            <a:r>
              <a:rPr lang="en-US"/>
              <a:t>4. After selecting the disk, type one of the following command according to your requirements.</a:t>
            </a:r>
          </a:p>
          <a:p>
            <a:r>
              <a:rPr lang="en-US"/>
              <a:t>create partition primary [size=n] [offset=n] [ID=byte | GUID] [</a:t>
            </a:r>
            <a:r>
              <a:rPr lang="en-US" err="1"/>
              <a:t>noerr</a:t>
            </a:r>
            <a:r>
              <a:rPr lang="en-US"/>
              <a:t>]</a:t>
            </a:r>
          </a:p>
          <a:p>
            <a:r>
              <a:rPr lang="en-US"/>
              <a:t>or</a:t>
            </a:r>
          </a:p>
          <a:p>
            <a:r>
              <a:rPr lang="en-US"/>
              <a:t>create partition extended [size=n] [offset=n] [</a:t>
            </a:r>
            <a:r>
              <a:rPr lang="en-US" err="1"/>
              <a:t>noerr</a:t>
            </a:r>
            <a:r>
              <a:rPr lang="en-US"/>
              <a:t>]</a:t>
            </a:r>
          </a:p>
          <a:p>
            <a:r>
              <a:rPr lang="en-US"/>
              <a:t>or</a:t>
            </a:r>
          </a:p>
          <a:p>
            <a:r>
              <a:rPr lang="en-US"/>
              <a:t>create partition logical [size=n] [offset=n] [</a:t>
            </a:r>
            <a:r>
              <a:rPr lang="en-US" err="1"/>
              <a:t>noerr</a:t>
            </a:r>
            <a:r>
              <a:rPr lang="en-US"/>
              <a:t>]</a:t>
            </a:r>
          </a:p>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9</a:t>
            </a:fld>
            <a:endParaRPr lang="pl-PL"/>
          </a:p>
        </p:txBody>
      </p:sp>
    </p:spTree>
    <p:extLst>
      <p:ext uri="{BB962C8B-B14F-4D97-AF65-F5344CB8AC3E}">
        <p14:creationId xmlns:p14="http://schemas.microsoft.com/office/powerpoint/2010/main" val="399798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err="1"/>
              <a:t>Example</a:t>
            </a:r>
            <a:r>
              <a:rPr lang="pl-PL"/>
              <a:t> 5: </a:t>
            </a:r>
            <a:r>
              <a:rPr lang="pl-PL" err="1"/>
              <a:t>Creating</a:t>
            </a:r>
            <a:r>
              <a:rPr lang="pl-PL"/>
              <a:t> </a:t>
            </a:r>
            <a:r>
              <a:rPr lang="pl-PL" err="1"/>
              <a:t>Mirrored</a:t>
            </a:r>
            <a:r>
              <a:rPr lang="pl-PL"/>
              <a:t> system </a:t>
            </a:r>
            <a:r>
              <a:rPr lang="pl-PL" err="1"/>
              <a:t>volume</a:t>
            </a:r>
            <a:r>
              <a:rPr lang="pl-PL"/>
              <a:t> and </a:t>
            </a:r>
            <a:r>
              <a:rPr lang="pl-PL" err="1"/>
              <a:t>boot</a:t>
            </a:r>
            <a:r>
              <a:rPr lang="pl-PL"/>
              <a:t> </a:t>
            </a:r>
            <a:r>
              <a:rPr lang="pl-PL" err="1"/>
              <a:t>volume</a:t>
            </a:r>
            <a:r>
              <a:rPr lang="pl-PL"/>
              <a:t>.</a:t>
            </a:r>
          </a:p>
          <a:p>
            <a:r>
              <a:rPr lang="pl-PL"/>
              <a:t>The </a:t>
            </a:r>
            <a:r>
              <a:rPr lang="pl-PL" err="1"/>
              <a:t>following</a:t>
            </a:r>
            <a:r>
              <a:rPr lang="pl-PL"/>
              <a:t> </a:t>
            </a:r>
            <a:r>
              <a:rPr lang="pl-PL" err="1"/>
              <a:t>steps</a:t>
            </a:r>
            <a:r>
              <a:rPr lang="pl-PL"/>
              <a:t> </a:t>
            </a:r>
            <a:r>
              <a:rPr lang="pl-PL" err="1"/>
              <a:t>describe</a:t>
            </a:r>
            <a:r>
              <a:rPr lang="pl-PL"/>
              <a:t> </a:t>
            </a:r>
            <a:r>
              <a:rPr lang="pl-PL" err="1"/>
              <a:t>how</a:t>
            </a:r>
            <a:r>
              <a:rPr lang="pl-PL"/>
              <a:t> to </a:t>
            </a:r>
            <a:r>
              <a:rPr lang="pl-PL" err="1"/>
              <a:t>create</a:t>
            </a:r>
            <a:r>
              <a:rPr lang="pl-PL"/>
              <a:t> </a:t>
            </a:r>
            <a:r>
              <a:rPr lang="pl-PL" err="1"/>
              <a:t>mirrored</a:t>
            </a:r>
            <a:r>
              <a:rPr lang="pl-PL"/>
              <a:t> </a:t>
            </a:r>
            <a:r>
              <a:rPr lang="pl-PL" err="1"/>
              <a:t>disks</a:t>
            </a:r>
            <a:r>
              <a:rPr lang="pl-PL"/>
              <a:t> on UEFI </a:t>
            </a:r>
            <a:r>
              <a:rPr lang="pl-PL" err="1"/>
              <a:t>volume</a:t>
            </a:r>
            <a:r>
              <a:rPr lang="pl-PL"/>
              <a:t>. For </a:t>
            </a:r>
            <a:r>
              <a:rPr lang="pl-PL" err="1"/>
              <a:t>more</a:t>
            </a:r>
            <a:r>
              <a:rPr lang="pl-PL"/>
              <a:t> </a:t>
            </a:r>
            <a:r>
              <a:rPr lang="pl-PL" err="1"/>
              <a:t>information</a:t>
            </a:r>
            <a:r>
              <a:rPr lang="pl-PL"/>
              <a:t> </a:t>
            </a:r>
            <a:r>
              <a:rPr lang="pl-PL" err="1"/>
              <a:t>about</a:t>
            </a:r>
            <a:r>
              <a:rPr lang="pl-PL"/>
              <a:t> </a:t>
            </a:r>
            <a:r>
              <a:rPr lang="pl-PL" err="1"/>
              <a:t>mirrored</a:t>
            </a:r>
            <a:r>
              <a:rPr lang="pl-PL"/>
              <a:t> </a:t>
            </a:r>
            <a:r>
              <a:rPr lang="pl-PL" err="1"/>
              <a:t>disk</a:t>
            </a:r>
            <a:r>
              <a:rPr lang="pl-PL"/>
              <a:t> on UEFI </a:t>
            </a:r>
            <a:r>
              <a:rPr lang="pl-PL" err="1"/>
              <a:t>volume</a:t>
            </a:r>
            <a:r>
              <a:rPr lang="pl-PL"/>
              <a:t> </a:t>
            </a:r>
            <a:r>
              <a:rPr lang="pl-PL" err="1"/>
              <a:t>refer</a:t>
            </a:r>
            <a:r>
              <a:rPr lang="pl-PL"/>
              <a:t> to Microsoft </a:t>
            </a:r>
            <a:r>
              <a:rPr lang="pl-PL" err="1"/>
              <a:t>document</a:t>
            </a:r>
            <a:r>
              <a:rPr lang="pl-PL"/>
              <a:t> </a:t>
            </a:r>
            <a:r>
              <a:rPr lang="pl-PL" err="1"/>
              <a:t>at</a:t>
            </a:r>
            <a:r>
              <a:rPr lang="pl-PL"/>
              <a:t> </a:t>
            </a:r>
            <a:r>
              <a:rPr lang="pl-PL" err="1"/>
              <a:t>this</a:t>
            </a:r>
            <a:r>
              <a:rPr lang="pl-PL"/>
              <a:t> link: http://support.microsoft.com/kb/951985</a:t>
            </a:r>
          </a:p>
          <a:p>
            <a:endParaRPr lang="pl-PL"/>
          </a:p>
          <a:p>
            <a:r>
              <a:rPr lang="pl-PL"/>
              <a:t>1.Select </a:t>
            </a:r>
            <a:r>
              <a:rPr lang="pl-PL" err="1"/>
              <a:t>disk</a:t>
            </a:r>
            <a:r>
              <a:rPr lang="pl-PL"/>
              <a:t> 0 and </a:t>
            </a:r>
            <a:r>
              <a:rPr lang="pl-PL" err="1"/>
              <a:t>create</a:t>
            </a:r>
            <a:r>
              <a:rPr lang="pl-PL"/>
              <a:t> the primary UEFI </a:t>
            </a:r>
            <a:r>
              <a:rPr lang="pl-PL" err="1"/>
              <a:t>boot</a:t>
            </a:r>
            <a:r>
              <a:rPr lang="pl-PL"/>
              <a:t>/system </a:t>
            </a:r>
            <a:r>
              <a:rPr lang="pl-PL" err="1"/>
              <a:t>volume</a:t>
            </a:r>
            <a:r>
              <a:rPr lang="pl-PL"/>
              <a:t>. DISKPART&gt;list </a:t>
            </a:r>
            <a:r>
              <a:rPr lang="pl-PL" err="1"/>
              <a:t>disk</a:t>
            </a:r>
            <a:endParaRPr lang="pl-PL"/>
          </a:p>
          <a:p>
            <a:endParaRPr lang="pl-PL"/>
          </a:p>
          <a:p>
            <a:r>
              <a:rPr lang="pl-PL"/>
              <a:t>DISKPART&gt;</a:t>
            </a:r>
            <a:r>
              <a:rPr lang="pl-PL" err="1"/>
              <a:t>select</a:t>
            </a:r>
            <a:r>
              <a:rPr lang="pl-PL"/>
              <a:t> </a:t>
            </a:r>
            <a:r>
              <a:rPr lang="pl-PL" err="1"/>
              <a:t>disk</a:t>
            </a:r>
            <a:r>
              <a:rPr lang="pl-PL"/>
              <a:t> 0	</a:t>
            </a:r>
          </a:p>
          <a:p>
            <a:endParaRPr lang="pl-PL"/>
          </a:p>
          <a:p>
            <a:r>
              <a:rPr lang="pl-PL"/>
              <a:t>DISKPART&gt;</a:t>
            </a:r>
            <a:r>
              <a:rPr lang="pl-PL" err="1"/>
              <a:t>convert</a:t>
            </a:r>
            <a:r>
              <a:rPr lang="pl-PL"/>
              <a:t> </a:t>
            </a:r>
            <a:r>
              <a:rPr lang="pl-PL" err="1"/>
              <a:t>gpt</a:t>
            </a:r>
            <a:endParaRPr lang="pl-PL"/>
          </a:p>
          <a:p>
            <a:endParaRPr lang="pl-PL"/>
          </a:p>
          <a:p>
            <a:r>
              <a:rPr lang="pl-PL"/>
              <a:t>DISKPART&gt;</a:t>
            </a:r>
            <a:r>
              <a:rPr lang="pl-PL" err="1"/>
              <a:t>create</a:t>
            </a:r>
            <a:r>
              <a:rPr lang="pl-PL"/>
              <a:t> </a:t>
            </a:r>
            <a:r>
              <a:rPr lang="pl-PL" err="1"/>
              <a:t>partition</a:t>
            </a:r>
            <a:r>
              <a:rPr lang="pl-PL"/>
              <a:t> </a:t>
            </a:r>
            <a:r>
              <a:rPr lang="pl-PL" err="1"/>
              <a:t>efi</a:t>
            </a:r>
            <a:r>
              <a:rPr lang="pl-PL"/>
              <a:t> </a:t>
            </a:r>
            <a:r>
              <a:rPr lang="pl-PL" err="1"/>
              <a:t>size</a:t>
            </a:r>
            <a:r>
              <a:rPr lang="pl-PL"/>
              <a:t>=100</a:t>
            </a:r>
          </a:p>
          <a:p>
            <a:endParaRPr lang="pl-PL"/>
          </a:p>
          <a:p>
            <a:r>
              <a:rPr lang="pl-PL"/>
              <a:t>DISKPART&gt; </a:t>
            </a:r>
            <a:r>
              <a:rPr lang="pl-PL" err="1"/>
              <a:t>create</a:t>
            </a:r>
            <a:r>
              <a:rPr lang="pl-PL"/>
              <a:t> </a:t>
            </a:r>
            <a:r>
              <a:rPr lang="pl-PL" err="1"/>
              <a:t>partition</a:t>
            </a:r>
            <a:r>
              <a:rPr lang="pl-PL"/>
              <a:t> </a:t>
            </a:r>
            <a:r>
              <a:rPr lang="pl-PL" err="1"/>
              <a:t>msr</a:t>
            </a:r>
            <a:r>
              <a:rPr lang="pl-PL"/>
              <a:t> </a:t>
            </a:r>
            <a:r>
              <a:rPr lang="pl-PL" err="1"/>
              <a:t>size</a:t>
            </a:r>
            <a:r>
              <a:rPr lang="pl-PL"/>
              <a:t>=128</a:t>
            </a:r>
          </a:p>
          <a:p>
            <a:endParaRPr lang="pl-PL"/>
          </a:p>
          <a:p>
            <a:r>
              <a:rPr lang="pl-PL"/>
              <a:t>DISKPART&gt; </a:t>
            </a:r>
            <a:r>
              <a:rPr lang="pl-PL" err="1"/>
              <a:t>create</a:t>
            </a:r>
            <a:r>
              <a:rPr lang="pl-PL"/>
              <a:t> </a:t>
            </a:r>
            <a:r>
              <a:rPr lang="pl-PL" err="1"/>
              <a:t>partition</a:t>
            </a:r>
            <a:r>
              <a:rPr lang="pl-PL"/>
              <a:t> primary </a:t>
            </a:r>
          </a:p>
          <a:p>
            <a:endParaRPr lang="pl-PL"/>
          </a:p>
          <a:p>
            <a:r>
              <a:rPr lang="pl-PL"/>
              <a:t>DISKPART&gt;</a:t>
            </a:r>
            <a:r>
              <a:rPr lang="pl-PL" err="1"/>
              <a:t>convert</a:t>
            </a:r>
            <a:r>
              <a:rPr lang="pl-PL"/>
              <a:t> </a:t>
            </a:r>
            <a:r>
              <a:rPr lang="pl-PL" err="1"/>
              <a:t>dynamic</a:t>
            </a:r>
            <a:endParaRPr lang="pl-PL"/>
          </a:p>
          <a:p>
            <a:endParaRPr lang="pl-PL"/>
          </a:p>
          <a:p>
            <a:r>
              <a:rPr lang="pl-PL"/>
              <a:t>DISKPART&gt;list </a:t>
            </a:r>
            <a:r>
              <a:rPr lang="pl-PL" err="1"/>
              <a:t>volume</a:t>
            </a:r>
            <a:r>
              <a:rPr lang="pl-PL"/>
              <a:t> </a:t>
            </a:r>
          </a:p>
          <a:p>
            <a:endParaRPr lang="pl-PL"/>
          </a:p>
          <a:p>
            <a:r>
              <a:rPr lang="pl-PL"/>
              <a:t>DISKPART&gt;</a:t>
            </a:r>
            <a:r>
              <a:rPr lang="pl-PL" err="1"/>
              <a:t>select</a:t>
            </a:r>
            <a:r>
              <a:rPr lang="pl-PL"/>
              <a:t> </a:t>
            </a:r>
            <a:r>
              <a:rPr lang="pl-PL" err="1"/>
              <a:t>volume</a:t>
            </a:r>
            <a:r>
              <a:rPr lang="pl-PL"/>
              <a:t> 1</a:t>
            </a:r>
          </a:p>
          <a:p>
            <a:endParaRPr lang="pl-PL"/>
          </a:p>
          <a:p>
            <a:r>
              <a:rPr lang="pl-PL"/>
              <a:t>DISKPART&gt;</a:t>
            </a:r>
            <a:r>
              <a:rPr lang="pl-PL" err="1"/>
              <a:t>assign</a:t>
            </a:r>
            <a:r>
              <a:rPr lang="pl-PL"/>
              <a:t> </a:t>
            </a:r>
            <a:r>
              <a:rPr lang="pl-PL" err="1"/>
              <a:t>letter</a:t>
            </a:r>
            <a:r>
              <a:rPr lang="pl-PL"/>
              <a:t>=C</a:t>
            </a:r>
          </a:p>
          <a:p>
            <a:endParaRPr lang="pl-PL"/>
          </a:p>
          <a:p>
            <a:endParaRPr lang="pl-PL"/>
          </a:p>
          <a:p>
            <a:r>
              <a:rPr lang="pl-PL"/>
              <a:t>2.Select </a:t>
            </a:r>
            <a:r>
              <a:rPr lang="pl-PL" err="1"/>
              <a:t>disk</a:t>
            </a:r>
            <a:r>
              <a:rPr lang="pl-PL"/>
              <a:t> 4 as the </a:t>
            </a:r>
            <a:r>
              <a:rPr lang="pl-PL" err="1"/>
              <a:t>secondary</a:t>
            </a:r>
            <a:r>
              <a:rPr lang="pl-PL"/>
              <a:t> </a:t>
            </a:r>
            <a:r>
              <a:rPr lang="pl-PL" err="1"/>
              <a:t>disk</a:t>
            </a:r>
            <a:r>
              <a:rPr lang="pl-PL"/>
              <a:t> to </a:t>
            </a:r>
            <a:r>
              <a:rPr lang="pl-PL" err="1"/>
              <a:t>create</a:t>
            </a:r>
            <a:r>
              <a:rPr lang="pl-PL"/>
              <a:t> </a:t>
            </a:r>
            <a:r>
              <a:rPr lang="pl-PL" err="1"/>
              <a:t>boot</a:t>
            </a:r>
            <a:r>
              <a:rPr lang="pl-PL"/>
              <a:t>/system </a:t>
            </a:r>
            <a:r>
              <a:rPr lang="pl-PL" err="1"/>
              <a:t>volume</a:t>
            </a:r>
            <a:r>
              <a:rPr lang="pl-PL"/>
              <a:t>. DISKPART&gt;list </a:t>
            </a:r>
            <a:r>
              <a:rPr lang="pl-PL" err="1"/>
              <a:t>disk</a:t>
            </a:r>
            <a:endParaRPr lang="pl-PL"/>
          </a:p>
          <a:p>
            <a:endParaRPr lang="pl-PL"/>
          </a:p>
          <a:p>
            <a:r>
              <a:rPr lang="pl-PL"/>
              <a:t>DISKPART&gt;</a:t>
            </a:r>
            <a:r>
              <a:rPr lang="pl-PL" err="1"/>
              <a:t>select</a:t>
            </a:r>
            <a:r>
              <a:rPr lang="pl-PL"/>
              <a:t> </a:t>
            </a:r>
            <a:r>
              <a:rPr lang="pl-PL" err="1"/>
              <a:t>disk</a:t>
            </a:r>
            <a:r>
              <a:rPr lang="pl-PL"/>
              <a:t> 4	</a:t>
            </a:r>
          </a:p>
          <a:p>
            <a:endParaRPr lang="pl-PL"/>
          </a:p>
          <a:p>
            <a:r>
              <a:rPr lang="pl-PL"/>
              <a:t>DISKPART&gt;</a:t>
            </a:r>
            <a:r>
              <a:rPr lang="pl-PL" err="1"/>
              <a:t>convert</a:t>
            </a:r>
            <a:r>
              <a:rPr lang="pl-PL"/>
              <a:t> </a:t>
            </a:r>
            <a:r>
              <a:rPr lang="pl-PL" err="1"/>
              <a:t>gpt</a:t>
            </a:r>
            <a:endParaRPr lang="pl-PL"/>
          </a:p>
          <a:p>
            <a:endParaRPr lang="pl-PL"/>
          </a:p>
          <a:p>
            <a:r>
              <a:rPr lang="pl-PL"/>
              <a:t>DISKPART&gt;list </a:t>
            </a:r>
            <a:r>
              <a:rPr lang="pl-PL" err="1"/>
              <a:t>partition</a:t>
            </a:r>
            <a:endParaRPr lang="pl-PL"/>
          </a:p>
          <a:p>
            <a:endParaRPr lang="pl-PL"/>
          </a:p>
          <a:p>
            <a:endParaRPr lang="pl-PL"/>
          </a:p>
          <a:p>
            <a:r>
              <a:rPr lang="pl-PL"/>
              <a:t>(</a:t>
            </a:r>
            <a:r>
              <a:rPr lang="pl-PL" err="1"/>
              <a:t>Optional</a:t>
            </a:r>
            <a:r>
              <a:rPr lang="pl-PL"/>
              <a:t>, </a:t>
            </a:r>
            <a:r>
              <a:rPr lang="pl-PL" err="1"/>
              <a:t>delete</a:t>
            </a:r>
            <a:r>
              <a:rPr lang="pl-PL"/>
              <a:t> </a:t>
            </a:r>
            <a:r>
              <a:rPr lang="pl-PL" err="1"/>
              <a:t>existing</a:t>
            </a:r>
            <a:r>
              <a:rPr lang="pl-PL"/>
              <a:t> </a:t>
            </a:r>
            <a:r>
              <a:rPr lang="pl-PL" err="1"/>
              <a:t>partition</a:t>
            </a:r>
            <a:r>
              <a:rPr lang="pl-PL"/>
              <a:t>) Select </a:t>
            </a:r>
            <a:r>
              <a:rPr lang="pl-PL" err="1"/>
              <a:t>partition</a:t>
            </a:r>
            <a:r>
              <a:rPr lang="pl-PL"/>
              <a:t> 1 on </a:t>
            </a:r>
            <a:r>
              <a:rPr lang="pl-PL" err="1"/>
              <a:t>disk</a:t>
            </a:r>
            <a:r>
              <a:rPr lang="pl-PL"/>
              <a:t> 4, and </a:t>
            </a:r>
            <a:r>
              <a:rPr lang="pl-PL" err="1"/>
              <a:t>then</a:t>
            </a:r>
            <a:r>
              <a:rPr lang="pl-PL"/>
              <a:t> </a:t>
            </a:r>
            <a:r>
              <a:rPr lang="pl-PL" err="1"/>
              <a:t>delete</a:t>
            </a:r>
            <a:r>
              <a:rPr lang="pl-PL"/>
              <a:t> </a:t>
            </a:r>
            <a:r>
              <a:rPr lang="pl-PL" err="1"/>
              <a:t>it</a:t>
            </a:r>
            <a:r>
              <a:rPr lang="pl-PL"/>
              <a:t> with the </a:t>
            </a:r>
            <a:r>
              <a:rPr lang="pl-PL" err="1"/>
              <a:t>override</a:t>
            </a:r>
            <a:r>
              <a:rPr lang="pl-PL"/>
              <a:t> </a:t>
            </a:r>
            <a:r>
              <a:rPr lang="pl-PL" err="1"/>
              <a:t>command</a:t>
            </a:r>
            <a:r>
              <a:rPr lang="pl-PL"/>
              <a:t>.</a:t>
            </a:r>
          </a:p>
          <a:p>
            <a:r>
              <a:rPr lang="pl-PL"/>
              <a:t>DISKPART&gt; Select </a:t>
            </a:r>
            <a:r>
              <a:rPr lang="pl-PL" err="1"/>
              <a:t>partition</a:t>
            </a:r>
            <a:r>
              <a:rPr lang="pl-PL"/>
              <a:t> 1</a:t>
            </a:r>
          </a:p>
          <a:p>
            <a:endParaRPr lang="pl-PL"/>
          </a:p>
          <a:p>
            <a:r>
              <a:rPr lang="pl-PL"/>
              <a:t>DISKPART&gt; </a:t>
            </a:r>
            <a:r>
              <a:rPr lang="pl-PL" err="1"/>
              <a:t>Delete</a:t>
            </a:r>
            <a:r>
              <a:rPr lang="pl-PL"/>
              <a:t> </a:t>
            </a:r>
            <a:r>
              <a:rPr lang="pl-PL" err="1"/>
              <a:t>partition</a:t>
            </a:r>
            <a:r>
              <a:rPr lang="pl-PL"/>
              <a:t> </a:t>
            </a:r>
            <a:r>
              <a:rPr lang="pl-PL" err="1"/>
              <a:t>override</a:t>
            </a:r>
            <a:endParaRPr lang="pl-PL"/>
          </a:p>
          <a:p>
            <a:endParaRPr lang="pl-PL"/>
          </a:p>
          <a:p>
            <a:r>
              <a:rPr lang="pl-PL"/>
              <a:t>DISKPART&gt;</a:t>
            </a:r>
            <a:r>
              <a:rPr lang="pl-PL" err="1"/>
              <a:t>create</a:t>
            </a:r>
            <a:r>
              <a:rPr lang="pl-PL"/>
              <a:t> </a:t>
            </a:r>
            <a:r>
              <a:rPr lang="pl-PL" err="1"/>
              <a:t>partition</a:t>
            </a:r>
            <a:r>
              <a:rPr lang="pl-PL"/>
              <a:t> </a:t>
            </a:r>
            <a:r>
              <a:rPr lang="pl-PL" err="1"/>
              <a:t>efi</a:t>
            </a:r>
            <a:r>
              <a:rPr lang="pl-PL"/>
              <a:t> </a:t>
            </a:r>
            <a:r>
              <a:rPr lang="pl-PL" err="1"/>
              <a:t>size</a:t>
            </a:r>
            <a:r>
              <a:rPr lang="pl-PL"/>
              <a:t>=100</a:t>
            </a:r>
          </a:p>
          <a:p>
            <a:endParaRPr lang="pl-PL"/>
          </a:p>
          <a:p>
            <a:r>
              <a:rPr lang="pl-PL"/>
              <a:t>DISKPART&gt; </a:t>
            </a:r>
            <a:r>
              <a:rPr lang="pl-PL" err="1"/>
              <a:t>create</a:t>
            </a:r>
            <a:r>
              <a:rPr lang="pl-PL"/>
              <a:t> </a:t>
            </a:r>
            <a:r>
              <a:rPr lang="pl-PL" err="1"/>
              <a:t>partition</a:t>
            </a:r>
            <a:r>
              <a:rPr lang="pl-PL"/>
              <a:t> </a:t>
            </a:r>
            <a:r>
              <a:rPr lang="pl-PL" err="1"/>
              <a:t>msr</a:t>
            </a:r>
            <a:r>
              <a:rPr lang="pl-PL"/>
              <a:t> </a:t>
            </a:r>
            <a:r>
              <a:rPr lang="pl-PL" err="1"/>
              <a:t>size</a:t>
            </a:r>
            <a:r>
              <a:rPr lang="pl-PL"/>
              <a:t>=128</a:t>
            </a:r>
          </a:p>
          <a:p>
            <a:endParaRPr lang="pl-PL"/>
          </a:p>
          <a:p>
            <a:r>
              <a:rPr lang="pl-PL"/>
              <a:t>DISKPART&gt;list </a:t>
            </a:r>
            <a:r>
              <a:rPr lang="pl-PL" err="1"/>
              <a:t>partition</a:t>
            </a:r>
            <a:endParaRPr lang="pl-PL"/>
          </a:p>
          <a:p>
            <a:endParaRPr lang="pl-PL"/>
          </a:p>
          <a:p>
            <a:r>
              <a:rPr lang="pl-PL"/>
              <a:t>DISKPART&gt;</a:t>
            </a:r>
            <a:r>
              <a:rPr lang="pl-PL" err="1"/>
              <a:t>convert</a:t>
            </a:r>
            <a:r>
              <a:rPr lang="pl-PL"/>
              <a:t> </a:t>
            </a:r>
            <a:r>
              <a:rPr lang="pl-PL" err="1"/>
              <a:t>dynamic</a:t>
            </a:r>
            <a:endParaRPr lang="pl-PL"/>
          </a:p>
          <a:p>
            <a:endParaRPr lang="pl-PL"/>
          </a:p>
          <a:p>
            <a:endParaRPr lang="pl-PL"/>
          </a:p>
          <a:p>
            <a:r>
              <a:rPr lang="pl-PL"/>
              <a:t>3.Establish a mirror from the </a:t>
            </a:r>
            <a:r>
              <a:rPr lang="pl-PL" err="1"/>
              <a:t>boot</a:t>
            </a:r>
            <a:r>
              <a:rPr lang="pl-PL"/>
              <a:t> </a:t>
            </a:r>
            <a:r>
              <a:rPr lang="pl-PL" err="1"/>
              <a:t>volume</a:t>
            </a:r>
            <a:r>
              <a:rPr lang="pl-PL"/>
              <a:t> to the </a:t>
            </a:r>
            <a:r>
              <a:rPr lang="pl-PL" err="1"/>
              <a:t>secondary</a:t>
            </a:r>
            <a:r>
              <a:rPr lang="pl-PL"/>
              <a:t> </a:t>
            </a:r>
            <a:r>
              <a:rPr lang="pl-PL" err="1"/>
              <a:t>drive</a:t>
            </a:r>
            <a:r>
              <a:rPr lang="pl-PL"/>
              <a:t>. DISKPART&gt;</a:t>
            </a:r>
            <a:r>
              <a:rPr lang="pl-PL" err="1"/>
              <a:t>select</a:t>
            </a:r>
            <a:r>
              <a:rPr lang="pl-PL"/>
              <a:t> </a:t>
            </a:r>
            <a:r>
              <a:rPr lang="pl-PL" err="1"/>
              <a:t>volume</a:t>
            </a:r>
            <a:r>
              <a:rPr lang="pl-PL"/>
              <a:t> C</a:t>
            </a:r>
          </a:p>
          <a:p>
            <a:endParaRPr lang="pl-PL"/>
          </a:p>
          <a:p>
            <a:r>
              <a:rPr lang="pl-PL"/>
              <a:t>DISKPART&gt;</a:t>
            </a:r>
            <a:r>
              <a:rPr lang="pl-PL" err="1"/>
              <a:t>add</a:t>
            </a:r>
            <a:r>
              <a:rPr lang="pl-PL"/>
              <a:t> </a:t>
            </a:r>
            <a:r>
              <a:rPr lang="pl-PL" err="1"/>
              <a:t>disk</a:t>
            </a:r>
            <a:r>
              <a:rPr lang="pl-PL"/>
              <a:t>=4</a:t>
            </a:r>
          </a:p>
          <a:p>
            <a:endParaRPr lang="pl-PL"/>
          </a:p>
          <a:p>
            <a:r>
              <a:rPr lang="pl-PL"/>
              <a:t>DISKPART&gt;</a:t>
            </a:r>
            <a:r>
              <a:rPr lang="pl-PL" err="1"/>
              <a:t>retain</a:t>
            </a:r>
            <a:endParaRPr lang="pl-PL"/>
          </a:p>
          <a:p>
            <a:endParaRPr lang="pl-PL"/>
          </a:p>
          <a:p>
            <a:endParaRPr lang="pl-PL"/>
          </a:p>
          <a:p>
            <a:r>
              <a:rPr lang="pl-PL"/>
              <a:t>4.(</a:t>
            </a:r>
            <a:r>
              <a:rPr lang="pl-PL" err="1"/>
              <a:t>Optional</a:t>
            </a:r>
            <a:r>
              <a:rPr lang="pl-PL"/>
              <a:t>) Format the system </a:t>
            </a:r>
            <a:r>
              <a:rPr lang="pl-PL" err="1"/>
              <a:t>volume</a:t>
            </a:r>
            <a:r>
              <a:rPr lang="pl-PL"/>
              <a:t> with FAT32. DISKPART&gt;list </a:t>
            </a:r>
            <a:r>
              <a:rPr lang="pl-PL" err="1"/>
              <a:t>volume</a:t>
            </a:r>
            <a:endParaRPr lang="pl-PL"/>
          </a:p>
          <a:p>
            <a:endParaRPr lang="pl-PL"/>
          </a:p>
          <a:p>
            <a:r>
              <a:rPr lang="pl-PL"/>
              <a:t>DISKPART&gt; </a:t>
            </a:r>
            <a:r>
              <a:rPr lang="pl-PL" err="1"/>
              <a:t>select</a:t>
            </a:r>
            <a:r>
              <a:rPr lang="pl-PL"/>
              <a:t> </a:t>
            </a:r>
            <a:r>
              <a:rPr lang="pl-PL" err="1"/>
              <a:t>volume</a:t>
            </a:r>
            <a:r>
              <a:rPr lang="pl-PL"/>
              <a:t> 1</a:t>
            </a:r>
          </a:p>
          <a:p>
            <a:endParaRPr lang="pl-PL"/>
          </a:p>
          <a:p>
            <a:r>
              <a:rPr lang="pl-PL"/>
              <a:t>DISKPART&gt; format fs=fat32 </a:t>
            </a:r>
            <a:r>
              <a:rPr lang="pl-PL" err="1"/>
              <a:t>quick</a:t>
            </a:r>
            <a:endParaRPr lang="pl-PL"/>
          </a:p>
          <a:p>
            <a:endParaRPr lang="pl-PL"/>
          </a:p>
          <a:p>
            <a:r>
              <a:rPr lang="pl-PL"/>
              <a:t>DISKPART&gt; </a:t>
            </a:r>
            <a:r>
              <a:rPr lang="pl-PL" err="1"/>
              <a:t>select</a:t>
            </a:r>
            <a:r>
              <a:rPr lang="pl-PL"/>
              <a:t> </a:t>
            </a:r>
            <a:r>
              <a:rPr lang="pl-PL" err="1"/>
              <a:t>volume</a:t>
            </a:r>
            <a:r>
              <a:rPr lang="pl-PL"/>
              <a:t> 2</a:t>
            </a:r>
          </a:p>
          <a:p>
            <a:endParaRPr lang="pl-PL"/>
          </a:p>
          <a:p>
            <a:r>
              <a:rPr lang="pl-PL"/>
              <a:t>DISKPART&gt; format fs=fat32 </a:t>
            </a:r>
            <a:r>
              <a:rPr lang="pl-PL" err="1"/>
              <a:t>quick</a:t>
            </a:r>
            <a:endParaRPr lang="pl-PL"/>
          </a:p>
          <a:p>
            <a:endParaRPr lang="pl-PL"/>
          </a:p>
          <a:p>
            <a:endParaRPr lang="pl-PL"/>
          </a:p>
          <a:p>
            <a:r>
              <a:rPr lang="pl-PL" err="1"/>
              <a:t>Note</a:t>
            </a:r>
            <a:r>
              <a:rPr lang="pl-PL"/>
              <a:t>: </a:t>
            </a:r>
            <a:r>
              <a:rPr lang="pl-PL" err="1"/>
              <a:t>Establish</a:t>
            </a:r>
            <a:r>
              <a:rPr lang="pl-PL"/>
              <a:t> mirror on the </a:t>
            </a:r>
            <a:r>
              <a:rPr lang="pl-PL" err="1"/>
              <a:t>boot</a:t>
            </a:r>
            <a:r>
              <a:rPr lang="pl-PL"/>
              <a:t> </a:t>
            </a:r>
            <a:r>
              <a:rPr lang="pl-PL" err="1"/>
              <a:t>volume</a:t>
            </a:r>
            <a:r>
              <a:rPr lang="pl-PL"/>
              <a:t> and </a:t>
            </a:r>
            <a:r>
              <a:rPr lang="pl-PL" err="1"/>
              <a:t>retain</a:t>
            </a:r>
            <a:r>
              <a:rPr lang="pl-PL"/>
              <a:t> </a:t>
            </a:r>
            <a:r>
              <a:rPr lang="pl-PL" err="1"/>
              <a:t>this</a:t>
            </a:r>
            <a:r>
              <a:rPr lang="pl-PL"/>
              <a:t> </a:t>
            </a:r>
            <a:r>
              <a:rPr lang="pl-PL" err="1"/>
              <a:t>volume</a:t>
            </a:r>
            <a:r>
              <a:rPr lang="pl-PL"/>
              <a:t>. </a:t>
            </a:r>
            <a:r>
              <a:rPr lang="pl-PL" err="1"/>
              <a:t>You</a:t>
            </a:r>
            <a:r>
              <a:rPr lang="pl-PL"/>
              <a:t> </a:t>
            </a:r>
            <a:r>
              <a:rPr lang="pl-PL" err="1"/>
              <a:t>can</a:t>
            </a:r>
            <a:r>
              <a:rPr lang="pl-PL"/>
              <a:t> </a:t>
            </a:r>
            <a:r>
              <a:rPr lang="pl-PL" err="1"/>
              <a:t>only</a:t>
            </a:r>
            <a:r>
              <a:rPr lang="pl-PL"/>
              <a:t> </a:t>
            </a:r>
            <a:r>
              <a:rPr lang="pl-PL" err="1"/>
              <a:t>restore</a:t>
            </a:r>
            <a:r>
              <a:rPr lang="pl-PL"/>
              <a:t> one Master UEFI system </a:t>
            </a:r>
            <a:r>
              <a:rPr lang="pl-PL" err="1"/>
              <a:t>partition</a:t>
            </a:r>
            <a:r>
              <a:rPr lang="pl-PL"/>
              <a:t>.</a:t>
            </a:r>
          </a:p>
          <a:p>
            <a:endParaRPr lang="pl-PL" err="1"/>
          </a:p>
        </p:txBody>
      </p:sp>
      <p:sp>
        <p:nvSpPr>
          <p:cNvPr id="4" name="Symbol zastępczy numeru slajdu 3"/>
          <p:cNvSpPr>
            <a:spLocks noGrp="1"/>
          </p:cNvSpPr>
          <p:nvPr>
            <p:ph type="sldNum" sz="quarter" idx="10"/>
          </p:nvPr>
        </p:nvSpPr>
        <p:spPr/>
        <p:txBody>
          <a:bodyPr/>
          <a:lstStyle/>
          <a:p>
            <a:fld id="{6D53EC1F-E607-4B6B-A96F-57AF484A984E}" type="slidenum">
              <a:rPr lang="pl-PL" smtClean="0"/>
              <a:t>33</a:t>
            </a:fld>
            <a:endParaRPr lang="pl-PL"/>
          </a:p>
        </p:txBody>
      </p:sp>
    </p:spTree>
    <p:extLst>
      <p:ext uri="{BB962C8B-B14F-4D97-AF65-F5344CB8AC3E}">
        <p14:creationId xmlns:p14="http://schemas.microsoft.com/office/powerpoint/2010/main" val="42805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3. Type: </a:t>
            </a:r>
            <a:r>
              <a:rPr lang="en-US" i="1"/>
              <a:t>select disk n</a:t>
            </a:r>
            <a:endParaRPr lang="en-US"/>
          </a:p>
          <a:p>
            <a:r>
              <a:rPr lang="en-US"/>
              <a:t>n means the number of the disk. To create a partition, please make sure there is unallocated space on the disk you select.</a:t>
            </a:r>
          </a:p>
          <a:p>
            <a:r>
              <a:rPr lang="en-US"/>
              <a:t>4. After selecting the disk, type one of the following command according to your requirements.</a:t>
            </a:r>
          </a:p>
          <a:p>
            <a:r>
              <a:rPr lang="en-US"/>
              <a:t>create partition primary [size=n] [offset=n] [ID=byte | GUID] [</a:t>
            </a:r>
            <a:r>
              <a:rPr lang="en-US" err="1"/>
              <a:t>noerr</a:t>
            </a:r>
            <a:r>
              <a:rPr lang="en-US"/>
              <a:t>]</a:t>
            </a:r>
          </a:p>
          <a:p>
            <a:r>
              <a:rPr lang="en-US"/>
              <a:t>or</a:t>
            </a:r>
          </a:p>
          <a:p>
            <a:r>
              <a:rPr lang="en-US"/>
              <a:t>create partition extended [size=n] [offset=n] [</a:t>
            </a:r>
            <a:r>
              <a:rPr lang="en-US" err="1"/>
              <a:t>noerr</a:t>
            </a:r>
            <a:r>
              <a:rPr lang="en-US"/>
              <a:t>]</a:t>
            </a:r>
          </a:p>
          <a:p>
            <a:r>
              <a:rPr lang="en-US"/>
              <a:t>or</a:t>
            </a:r>
          </a:p>
          <a:p>
            <a:r>
              <a:rPr lang="en-US"/>
              <a:t>create partition logical [size=n] [offset=n] [</a:t>
            </a:r>
            <a:r>
              <a:rPr lang="en-US" err="1"/>
              <a:t>noerr</a:t>
            </a:r>
            <a:r>
              <a:rPr lang="en-US"/>
              <a:t>]</a:t>
            </a:r>
          </a:p>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10</a:t>
            </a:fld>
            <a:endParaRPr lang="pl-PL"/>
          </a:p>
        </p:txBody>
      </p:sp>
    </p:spTree>
    <p:extLst>
      <p:ext uri="{BB962C8B-B14F-4D97-AF65-F5344CB8AC3E}">
        <p14:creationId xmlns:p14="http://schemas.microsoft.com/office/powerpoint/2010/main" val="258239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3. Type: </a:t>
            </a:r>
            <a:r>
              <a:rPr lang="en-US" i="1"/>
              <a:t>select disk n</a:t>
            </a:r>
            <a:endParaRPr lang="en-US"/>
          </a:p>
          <a:p>
            <a:r>
              <a:rPr lang="en-US"/>
              <a:t>n means the number of the disk. To create a partition, please make sure there is unallocated space on the disk you select.</a:t>
            </a:r>
          </a:p>
          <a:p>
            <a:r>
              <a:rPr lang="en-US"/>
              <a:t>4. After selecting the disk, type one of the following command according to your requirements.</a:t>
            </a:r>
          </a:p>
          <a:p>
            <a:r>
              <a:rPr lang="en-US"/>
              <a:t>create partition primary [size=n] [offset=n] [ID=byte | GUID] [</a:t>
            </a:r>
            <a:r>
              <a:rPr lang="en-US" err="1"/>
              <a:t>noerr</a:t>
            </a:r>
            <a:r>
              <a:rPr lang="en-US"/>
              <a:t>]</a:t>
            </a:r>
          </a:p>
          <a:p>
            <a:r>
              <a:rPr lang="en-US"/>
              <a:t>or</a:t>
            </a:r>
          </a:p>
          <a:p>
            <a:r>
              <a:rPr lang="en-US"/>
              <a:t>create partition extended [size=n] [offset=n] [</a:t>
            </a:r>
            <a:r>
              <a:rPr lang="en-US" err="1"/>
              <a:t>noerr</a:t>
            </a:r>
            <a:r>
              <a:rPr lang="en-US"/>
              <a:t>]</a:t>
            </a:r>
          </a:p>
          <a:p>
            <a:r>
              <a:rPr lang="en-US"/>
              <a:t>or</a:t>
            </a:r>
          </a:p>
          <a:p>
            <a:r>
              <a:rPr lang="en-US"/>
              <a:t>create partition logical [size=n] [offset=n] [</a:t>
            </a:r>
            <a:r>
              <a:rPr lang="en-US" err="1"/>
              <a:t>noerr</a:t>
            </a:r>
            <a:r>
              <a:rPr lang="en-US"/>
              <a:t>]</a:t>
            </a:r>
          </a:p>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11</a:t>
            </a:fld>
            <a:endParaRPr lang="pl-PL"/>
          </a:p>
        </p:txBody>
      </p:sp>
    </p:spTree>
    <p:extLst>
      <p:ext uri="{BB962C8B-B14F-4D97-AF65-F5344CB8AC3E}">
        <p14:creationId xmlns:p14="http://schemas.microsoft.com/office/powerpoint/2010/main" val="232099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13</a:t>
            </a:fld>
            <a:endParaRPr lang="pl-PL"/>
          </a:p>
        </p:txBody>
      </p:sp>
    </p:spTree>
    <p:extLst>
      <p:ext uri="{BB962C8B-B14F-4D97-AF65-F5344CB8AC3E}">
        <p14:creationId xmlns:p14="http://schemas.microsoft.com/office/powerpoint/2010/main" val="181682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14</a:t>
            </a:fld>
            <a:endParaRPr lang="pl-PL"/>
          </a:p>
        </p:txBody>
      </p:sp>
    </p:spTree>
    <p:extLst>
      <p:ext uri="{BB962C8B-B14F-4D97-AF65-F5344CB8AC3E}">
        <p14:creationId xmlns:p14="http://schemas.microsoft.com/office/powerpoint/2010/main" val="181682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3. Type: </a:t>
            </a:r>
            <a:r>
              <a:rPr lang="en-US" i="1"/>
              <a:t>select disk n</a:t>
            </a:r>
            <a:endParaRPr lang="en-US"/>
          </a:p>
          <a:p>
            <a:r>
              <a:rPr lang="en-US"/>
              <a:t>n means the number of the disk. To create a partition, please make sure there is unallocated space on the disk you select.</a:t>
            </a:r>
          </a:p>
          <a:p>
            <a:r>
              <a:rPr lang="en-US"/>
              <a:t>4. After selecting the disk, type one of the following command according to your requirements.</a:t>
            </a:r>
          </a:p>
          <a:p>
            <a:r>
              <a:rPr lang="en-US"/>
              <a:t>create partition primary [size=n] [offset=n] [ID=byte | GUID] [</a:t>
            </a:r>
            <a:r>
              <a:rPr lang="en-US" err="1"/>
              <a:t>noerr</a:t>
            </a:r>
            <a:r>
              <a:rPr lang="en-US"/>
              <a:t>]</a:t>
            </a:r>
          </a:p>
          <a:p>
            <a:r>
              <a:rPr lang="en-US"/>
              <a:t>or</a:t>
            </a:r>
          </a:p>
          <a:p>
            <a:r>
              <a:rPr lang="en-US"/>
              <a:t>create partition extended [size=n] [offset=n] [</a:t>
            </a:r>
            <a:r>
              <a:rPr lang="en-US" err="1"/>
              <a:t>noerr</a:t>
            </a:r>
            <a:r>
              <a:rPr lang="en-US"/>
              <a:t>]</a:t>
            </a:r>
          </a:p>
          <a:p>
            <a:r>
              <a:rPr lang="en-US"/>
              <a:t>or</a:t>
            </a:r>
          </a:p>
          <a:p>
            <a:r>
              <a:rPr lang="en-US"/>
              <a:t>create partition logical [size=n] [offset=n] [</a:t>
            </a:r>
            <a:r>
              <a:rPr lang="en-US" err="1"/>
              <a:t>noerr</a:t>
            </a:r>
            <a:r>
              <a:rPr lang="en-US"/>
              <a:t>]</a:t>
            </a:r>
          </a:p>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15</a:t>
            </a:fld>
            <a:endParaRPr lang="pl-PL"/>
          </a:p>
        </p:txBody>
      </p:sp>
    </p:spTree>
    <p:extLst>
      <p:ext uri="{BB962C8B-B14F-4D97-AF65-F5344CB8AC3E}">
        <p14:creationId xmlns:p14="http://schemas.microsoft.com/office/powerpoint/2010/main" val="23937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Format fs=</a:t>
            </a:r>
            <a:r>
              <a:rPr lang="pl-PL" err="1"/>
              <a:t>exFat</a:t>
            </a:r>
            <a:r>
              <a:rPr lang="pl-PL"/>
              <a:t> </a:t>
            </a:r>
            <a:r>
              <a:rPr lang="pl-PL" err="1"/>
              <a:t>label</a:t>
            </a:r>
            <a:r>
              <a:rPr lang="pl-PL"/>
              <a:t>=„test” unit=2k </a:t>
            </a:r>
            <a:r>
              <a:rPr lang="pl-PL" err="1"/>
              <a:t>quick</a:t>
            </a:r>
            <a:endParaRPr lang="pl-PL"/>
          </a:p>
        </p:txBody>
      </p:sp>
      <p:sp>
        <p:nvSpPr>
          <p:cNvPr id="4" name="Symbol zastępczy numeru slajdu 3"/>
          <p:cNvSpPr>
            <a:spLocks noGrp="1"/>
          </p:cNvSpPr>
          <p:nvPr>
            <p:ph type="sldNum" sz="quarter" idx="5"/>
          </p:nvPr>
        </p:nvSpPr>
        <p:spPr/>
        <p:txBody>
          <a:bodyPr/>
          <a:lstStyle/>
          <a:p>
            <a:fld id="{6D53EC1F-E607-4B6B-A96F-57AF484A984E}" type="slidenum">
              <a:rPr lang="pl-PL" smtClean="0"/>
              <a:t>23</a:t>
            </a:fld>
            <a:endParaRPr lang="pl-PL"/>
          </a:p>
        </p:txBody>
      </p:sp>
    </p:spTree>
    <p:extLst>
      <p:ext uri="{BB962C8B-B14F-4D97-AF65-F5344CB8AC3E}">
        <p14:creationId xmlns:p14="http://schemas.microsoft.com/office/powerpoint/2010/main" val="87100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31</a:t>
            </a:fld>
            <a:endParaRPr lang="pl-PL"/>
          </a:p>
        </p:txBody>
      </p:sp>
    </p:spTree>
    <p:extLst>
      <p:ext uri="{BB962C8B-B14F-4D97-AF65-F5344CB8AC3E}">
        <p14:creationId xmlns:p14="http://schemas.microsoft.com/office/powerpoint/2010/main" val="254352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6D53EC1F-E607-4B6B-A96F-57AF484A984E}" type="slidenum">
              <a:rPr lang="pl-PL" smtClean="0"/>
              <a:t>32</a:t>
            </a:fld>
            <a:endParaRPr lang="pl-PL"/>
          </a:p>
        </p:txBody>
      </p:sp>
    </p:spTree>
    <p:extLst>
      <p:ext uri="{BB962C8B-B14F-4D97-AF65-F5344CB8AC3E}">
        <p14:creationId xmlns:p14="http://schemas.microsoft.com/office/powerpoint/2010/main" val="395775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56076111-938E-4912-B2A9-448D0F4F7816}" type="datetimeFigureOut">
              <a:rPr lang="pl-PL" smtClean="0"/>
              <a:t>08.12.2023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37932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6076111-938E-4912-B2A9-448D0F4F7816}" type="datetimeFigureOut">
              <a:rPr lang="pl-PL" smtClean="0"/>
              <a:t>08.12.2023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14154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6076111-938E-4912-B2A9-448D0F4F7816}" type="datetimeFigureOut">
              <a:rPr lang="pl-PL" smtClean="0"/>
              <a:t>08.12.2023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366982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56076111-938E-4912-B2A9-448D0F4F7816}" type="datetimeFigureOut">
              <a:rPr lang="pl-PL" smtClean="0"/>
              <a:t>08.12.2023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18445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56076111-938E-4912-B2A9-448D0F4F7816}" type="datetimeFigureOut">
              <a:rPr lang="pl-PL" smtClean="0"/>
              <a:t>08.12.2023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10027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56076111-938E-4912-B2A9-448D0F4F7816}" type="datetimeFigureOut">
              <a:rPr lang="pl-PL" smtClean="0"/>
              <a:t>08.12.2023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1110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56076111-938E-4912-B2A9-448D0F4F7816}" type="datetimeFigureOut">
              <a:rPr lang="pl-PL" smtClean="0"/>
              <a:t>08.12.2023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3668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56076111-938E-4912-B2A9-448D0F4F7816}" type="datetimeFigureOut">
              <a:rPr lang="pl-PL" smtClean="0"/>
              <a:t>08.12.2023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6863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56076111-938E-4912-B2A9-448D0F4F7816}" type="datetimeFigureOut">
              <a:rPr lang="pl-PL" smtClean="0"/>
              <a:t>08.12.2023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18886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56076111-938E-4912-B2A9-448D0F4F7816}" type="datetimeFigureOut">
              <a:rPr lang="pl-PL" smtClean="0"/>
              <a:t>08.12.2023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34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56076111-938E-4912-B2A9-448D0F4F7816}" type="datetimeFigureOut">
              <a:rPr lang="pl-PL" smtClean="0"/>
              <a:t>08.12.2023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38F9C38-5BCF-4E7E-95E3-7B5942287C9D}" type="slidenum">
              <a:rPr lang="pl-PL" smtClean="0"/>
              <a:t>‹#›</a:t>
            </a:fld>
            <a:endParaRPr lang="pl-PL"/>
          </a:p>
        </p:txBody>
      </p:sp>
    </p:spTree>
    <p:extLst>
      <p:ext uri="{BB962C8B-B14F-4D97-AF65-F5344CB8AC3E}">
        <p14:creationId xmlns:p14="http://schemas.microsoft.com/office/powerpoint/2010/main" val="29414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76111-938E-4912-B2A9-448D0F4F7816}" type="datetimeFigureOut">
              <a:rPr lang="pl-PL" smtClean="0"/>
              <a:t>08.12.2023</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9C38-5BCF-4E7E-95E3-7B5942287C9D}" type="slidenum">
              <a:rPr lang="pl-PL" smtClean="0"/>
              <a:t>‹#›</a:t>
            </a:fld>
            <a:endParaRPr lang="pl-PL"/>
          </a:p>
        </p:txBody>
      </p:sp>
    </p:spTree>
    <p:extLst>
      <p:ext uri="{BB962C8B-B14F-4D97-AF65-F5344CB8AC3E}">
        <p14:creationId xmlns:p14="http://schemas.microsoft.com/office/powerpoint/2010/main" val="75884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pl.wikipedia.org/wiki/Partycja_podstawow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intoflash.com/license/en/" TargetMode="External"/><Relationship Id="rId2" Type="http://schemas.openxmlformats.org/officeDocument/2006/relationships/hyperlink" Target="http://wudt.codeplex.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4000"/>
          </a:schemeClr>
        </a:solid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541784" y="404664"/>
            <a:ext cx="7772400" cy="1728192"/>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pl-PL" sz="8000">
                <a:solidFill>
                  <a:srgbClr val="FF0000"/>
                </a:solidFill>
              </a:rPr>
              <a:t>diskpart</a:t>
            </a:r>
          </a:p>
        </p:txBody>
      </p:sp>
      <p:sp>
        <p:nvSpPr>
          <p:cNvPr id="5" name="Prostokąt 4"/>
          <p:cNvSpPr/>
          <p:nvPr/>
        </p:nvSpPr>
        <p:spPr>
          <a:xfrm>
            <a:off x="539552" y="2132856"/>
            <a:ext cx="7776864" cy="2739211"/>
          </a:xfrm>
          <a:prstGeom prst="rect">
            <a:avLst/>
          </a:prstGeom>
          <a:solidFill>
            <a:schemeClr val="tx1">
              <a:lumMod val="85000"/>
              <a:lumOff val="15000"/>
            </a:schemeClr>
          </a:solidFill>
        </p:spPr>
        <p:txBody>
          <a:bodyPr wrap="square" lIns="91440" tIns="45720" rIns="91440" bIns="45720" anchor="t">
            <a:spAutoFit/>
          </a:bodyPr>
          <a:lstStyle/>
          <a:p>
            <a:pPr algn="ctr"/>
            <a:r>
              <a:rPr lang="en-US" sz="3200">
                <a:solidFill>
                  <a:schemeClr val="bg1"/>
                </a:solidFill>
              </a:rPr>
              <a:t>is a command-line hard disk </a:t>
            </a:r>
            <a:endParaRPr lang="pl-PL" sz="3200">
              <a:solidFill>
                <a:schemeClr val="bg1"/>
              </a:solidFill>
            </a:endParaRPr>
          </a:p>
          <a:p>
            <a:pPr algn="ctr"/>
            <a:r>
              <a:rPr lang="en-US" sz="5400">
                <a:solidFill>
                  <a:srgbClr val="FFFF00"/>
                </a:solidFill>
              </a:rPr>
              <a:t>partitioning utility</a:t>
            </a:r>
            <a:r>
              <a:rPr lang="en-US" sz="4000">
                <a:solidFill>
                  <a:srgbClr val="FFFF00"/>
                </a:solidFill>
              </a:rPr>
              <a:t> </a:t>
            </a:r>
            <a:endParaRPr lang="pl-PL" sz="4000">
              <a:solidFill>
                <a:srgbClr val="FFFF00"/>
              </a:solidFill>
            </a:endParaRPr>
          </a:p>
          <a:p>
            <a:pPr algn="ctr"/>
            <a:endParaRPr lang="pl-PL" sz="4000">
              <a:solidFill>
                <a:srgbClr val="FFFF00"/>
              </a:solidFill>
            </a:endParaRPr>
          </a:p>
          <a:p>
            <a:pPr algn="ctr"/>
            <a:r>
              <a:rPr lang="en-US" sz="2000">
                <a:solidFill>
                  <a:schemeClr val="bg1"/>
                </a:solidFill>
              </a:rPr>
              <a:t>replacing</a:t>
            </a:r>
            <a:r>
              <a:rPr lang="pl-PL" sz="2000">
                <a:solidFill>
                  <a:schemeClr val="bg1"/>
                </a:solidFill>
              </a:rPr>
              <a:t> </a:t>
            </a:r>
            <a:r>
              <a:rPr lang="en-US" sz="2000">
                <a:solidFill>
                  <a:schemeClr val="bg1"/>
                </a:solidFill>
              </a:rPr>
              <a:t> </a:t>
            </a:r>
            <a:r>
              <a:rPr lang="en-US" sz="2800" err="1">
                <a:solidFill>
                  <a:schemeClr val="bg1"/>
                </a:solidFill>
              </a:rPr>
              <a:t>fdisk</a:t>
            </a:r>
            <a:r>
              <a:rPr lang="en-US" sz="2800">
                <a:solidFill>
                  <a:schemeClr val="bg1"/>
                </a:solidFill>
              </a:rPr>
              <a:t> </a:t>
            </a:r>
            <a:r>
              <a:rPr lang="pl-PL" sz="2800">
                <a:solidFill>
                  <a:schemeClr val="bg1"/>
                </a:solidFill>
              </a:rPr>
              <a:t> </a:t>
            </a:r>
            <a:r>
              <a:rPr lang="pl-PL">
                <a:solidFill>
                  <a:schemeClr val="bg1"/>
                </a:solidFill>
              </a:rPr>
              <a:t>(</a:t>
            </a:r>
            <a:r>
              <a:rPr lang="en-US">
                <a:solidFill>
                  <a:schemeClr val="bg1"/>
                </a:solidFill>
              </a:rPr>
              <a:t>used in MS-DOS</a:t>
            </a:r>
            <a:r>
              <a:rPr lang="pl-PL">
                <a:solidFill>
                  <a:schemeClr val="bg1"/>
                </a:solidFill>
              </a:rPr>
              <a:t>)</a:t>
            </a:r>
          </a:p>
          <a:p>
            <a:pPr algn="ctr"/>
            <a:endParaRPr lang="pl-PL">
              <a:solidFill>
                <a:schemeClr val="bg1"/>
              </a:solidFill>
              <a:cs typeface="Calibri"/>
            </a:endParaRPr>
          </a:p>
        </p:txBody>
      </p:sp>
    </p:spTree>
    <p:extLst>
      <p:ext uri="{BB962C8B-B14F-4D97-AF65-F5344CB8AC3E}">
        <p14:creationId xmlns:p14="http://schemas.microsoft.com/office/powerpoint/2010/main" val="256007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82627"/>
            <a:ext cx="9137104" cy="7647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b="1">
                <a:solidFill>
                  <a:srgbClr val="0000FF"/>
                </a:solidFill>
              </a:rPr>
              <a:t>	</a:t>
            </a:r>
            <a:r>
              <a:rPr lang="pl-PL">
                <a:solidFill>
                  <a:srgbClr val="FFFF00"/>
                </a:solidFill>
              </a:rPr>
              <a:t>diskpart</a:t>
            </a:r>
            <a:r>
              <a:rPr lang="pl-PL">
                <a:solidFill>
                  <a:srgbClr val="0000FF"/>
                </a:solidFill>
              </a:rPr>
              <a:t> </a:t>
            </a:r>
            <a:r>
              <a:rPr lang="pl-PL" b="1">
                <a:solidFill>
                  <a:srgbClr val="0000FF"/>
                </a:solidFill>
              </a:rPr>
              <a:t> </a:t>
            </a:r>
            <a:r>
              <a:rPr lang="pl-PL"/>
              <a:t>- </a:t>
            </a:r>
            <a:r>
              <a:rPr lang="en-US">
                <a:solidFill>
                  <a:schemeClr val="bg1"/>
                </a:solidFill>
              </a:rPr>
              <a:t>create a new partition</a:t>
            </a:r>
            <a:endParaRPr lang="pl-PL" sz="2800">
              <a:solidFill>
                <a:schemeClr val="bg1"/>
              </a:solidFill>
            </a:endParaRPr>
          </a:p>
        </p:txBody>
      </p:sp>
      <p:pic>
        <p:nvPicPr>
          <p:cNvPr id="4" name="Obraz 3">
            <a:extLst>
              <a:ext uri="{FF2B5EF4-FFF2-40B4-BE49-F238E27FC236}">
                <a16:creationId xmlns:a16="http://schemas.microsoft.com/office/drawing/2014/main" id="{156B47AE-B82E-40A2-AAAC-04545DCE4822}"/>
              </a:ext>
            </a:extLst>
          </p:cNvPr>
          <p:cNvPicPr>
            <a:picLocks noChangeAspect="1"/>
          </p:cNvPicPr>
          <p:nvPr/>
        </p:nvPicPr>
        <p:blipFill>
          <a:blip r:embed="rId3"/>
          <a:stretch>
            <a:fillRect/>
          </a:stretch>
        </p:blipFill>
        <p:spPr>
          <a:xfrm>
            <a:off x="369982" y="1198190"/>
            <a:ext cx="8404036" cy="4248472"/>
          </a:xfrm>
          <a:prstGeom prst="rect">
            <a:avLst/>
          </a:prstGeom>
        </p:spPr>
      </p:pic>
      <p:cxnSp>
        <p:nvCxnSpPr>
          <p:cNvPr id="6" name="Łącznik prosty 5">
            <a:extLst>
              <a:ext uri="{FF2B5EF4-FFF2-40B4-BE49-F238E27FC236}">
                <a16:creationId xmlns:a16="http://schemas.microsoft.com/office/drawing/2014/main" id="{5EEA8EC0-B5C0-42C1-8E23-404BAA4CC82A}"/>
              </a:ext>
            </a:extLst>
          </p:cNvPr>
          <p:cNvCxnSpPr/>
          <p:nvPr/>
        </p:nvCxnSpPr>
        <p:spPr>
          <a:xfrm>
            <a:off x="1803048" y="1556792"/>
            <a:ext cx="72008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627D2C0-71E2-4EC4-9399-335AFDF0F18A}"/>
              </a:ext>
            </a:extLst>
          </p:cNvPr>
          <p:cNvCxnSpPr>
            <a:cxnSpLocks/>
          </p:cNvCxnSpPr>
          <p:nvPr/>
        </p:nvCxnSpPr>
        <p:spPr>
          <a:xfrm>
            <a:off x="1852649" y="3933056"/>
            <a:ext cx="1966623"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187763C6-5AEA-45F8-A875-60ADEBA29FF5}"/>
              </a:ext>
            </a:extLst>
          </p:cNvPr>
          <p:cNvCxnSpPr>
            <a:cxnSpLocks/>
          </p:cNvCxnSpPr>
          <p:nvPr/>
        </p:nvCxnSpPr>
        <p:spPr>
          <a:xfrm>
            <a:off x="1852649" y="2780928"/>
            <a:ext cx="4901934" cy="2721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37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521DFFF8-E711-44BA-B0C5-B7F324A2B9DC}"/>
              </a:ext>
            </a:extLst>
          </p:cNvPr>
          <p:cNvPicPr>
            <a:picLocks noChangeAspect="1"/>
          </p:cNvPicPr>
          <p:nvPr/>
        </p:nvPicPr>
        <p:blipFill>
          <a:blip r:embed="rId3"/>
          <a:stretch>
            <a:fillRect/>
          </a:stretch>
        </p:blipFill>
        <p:spPr>
          <a:xfrm>
            <a:off x="6896" y="0"/>
            <a:ext cx="9144000" cy="6861061"/>
          </a:xfrm>
          <a:prstGeom prst="rect">
            <a:avLst/>
          </a:prstGeom>
        </p:spPr>
      </p:pic>
      <p:cxnSp>
        <p:nvCxnSpPr>
          <p:cNvPr id="6" name="Łącznik prosty 5">
            <a:extLst>
              <a:ext uri="{FF2B5EF4-FFF2-40B4-BE49-F238E27FC236}">
                <a16:creationId xmlns:a16="http://schemas.microsoft.com/office/drawing/2014/main" id="{5EEA8EC0-B5C0-42C1-8E23-404BAA4CC82A}"/>
              </a:ext>
            </a:extLst>
          </p:cNvPr>
          <p:cNvCxnSpPr>
            <a:cxnSpLocks/>
          </p:cNvCxnSpPr>
          <p:nvPr/>
        </p:nvCxnSpPr>
        <p:spPr>
          <a:xfrm>
            <a:off x="1205484" y="332656"/>
            <a:ext cx="379856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627D2C0-71E2-4EC4-9399-335AFDF0F18A}"/>
              </a:ext>
            </a:extLst>
          </p:cNvPr>
          <p:cNvCxnSpPr>
            <a:cxnSpLocks/>
          </p:cNvCxnSpPr>
          <p:nvPr/>
        </p:nvCxnSpPr>
        <p:spPr>
          <a:xfrm>
            <a:off x="1205484" y="1340768"/>
            <a:ext cx="171033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187763C6-5AEA-45F8-A875-60ADEBA29FF5}"/>
              </a:ext>
            </a:extLst>
          </p:cNvPr>
          <p:cNvCxnSpPr>
            <a:cxnSpLocks/>
          </p:cNvCxnSpPr>
          <p:nvPr/>
        </p:nvCxnSpPr>
        <p:spPr>
          <a:xfrm>
            <a:off x="1187624" y="4221088"/>
            <a:ext cx="108012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Łącznik prosty 12">
            <a:extLst>
              <a:ext uri="{FF2B5EF4-FFF2-40B4-BE49-F238E27FC236}">
                <a16:creationId xmlns:a16="http://schemas.microsoft.com/office/drawing/2014/main" id="{30A21A8A-65A7-4802-91B6-60420A4E7ADF}"/>
              </a:ext>
            </a:extLst>
          </p:cNvPr>
          <p:cNvCxnSpPr>
            <a:cxnSpLocks/>
          </p:cNvCxnSpPr>
          <p:nvPr/>
        </p:nvCxnSpPr>
        <p:spPr>
          <a:xfrm>
            <a:off x="1205484" y="2420888"/>
            <a:ext cx="99025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90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836712"/>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pl-PL" b="1">
                <a:solidFill>
                  <a:srgbClr val="0000FF"/>
                </a:solidFill>
              </a:rPr>
              <a:t>	</a:t>
            </a:r>
            <a:r>
              <a:rPr lang="pl-PL" b="1">
                <a:solidFill>
                  <a:srgbClr val="FFFF00"/>
                </a:solidFill>
              </a:rPr>
              <a:t>diskpart</a:t>
            </a:r>
            <a:r>
              <a:rPr lang="pl-PL" b="1">
                <a:solidFill>
                  <a:srgbClr val="0000FF"/>
                </a:solidFill>
              </a:rPr>
              <a:t> </a:t>
            </a:r>
            <a:r>
              <a:rPr lang="pl-PL"/>
              <a:t>- info o identyfikatorze dysku</a:t>
            </a:r>
            <a:endParaRPr lang="pl-PL" sz="2800" b="1">
              <a:solidFill>
                <a:srgbClr val="0000FF"/>
              </a:solidFill>
            </a:endParaRPr>
          </a:p>
        </p:txBody>
      </p:sp>
      <p:sp>
        <p:nvSpPr>
          <p:cNvPr id="3" name="Prostokąt 2"/>
          <p:cNvSpPr/>
          <p:nvPr/>
        </p:nvSpPr>
        <p:spPr>
          <a:xfrm>
            <a:off x="272856" y="908720"/>
            <a:ext cx="8640960" cy="2739211"/>
          </a:xfrm>
          <a:prstGeom prst="rect">
            <a:avLst/>
          </a:prstGeom>
        </p:spPr>
        <p:txBody>
          <a:bodyPr wrap="square">
            <a:spAutoFit/>
          </a:bodyPr>
          <a:lstStyle/>
          <a:p>
            <a:r>
              <a:rPr lang="pl-PL" sz="2000"/>
              <a:t>Podłączamy dysk wymienny i przystępujemy do formatowania. </a:t>
            </a:r>
          </a:p>
          <a:p>
            <a:r>
              <a:rPr lang="pl-PL" sz="2000"/>
              <a:t>W wierszu poleceń (jako admin) uruchamiamy </a:t>
            </a:r>
          </a:p>
          <a:p>
            <a:r>
              <a:rPr lang="pl-PL" sz="2400" b="1"/>
              <a:t>&gt;  diskpart</a:t>
            </a:r>
          </a:p>
          <a:p>
            <a:endParaRPr lang="pl-PL" sz="1600"/>
          </a:p>
          <a:p>
            <a:r>
              <a:rPr lang="pl-PL" sz="2400"/>
              <a:t>Wpisujemy komendę </a:t>
            </a:r>
          </a:p>
          <a:p>
            <a:r>
              <a:rPr lang="pl-PL" sz="2400" b="1"/>
              <a:t>&gt; list </a:t>
            </a:r>
            <a:r>
              <a:rPr lang="pl-PL" sz="2400" b="1" err="1"/>
              <a:t>disk</a:t>
            </a:r>
            <a:endParaRPr lang="pl-PL" sz="2400" b="1"/>
          </a:p>
          <a:p>
            <a:r>
              <a:rPr lang="pl-PL" sz="2000"/>
              <a:t>Dzięki niej uzyskamy informacje o identyfikatorze dysku, który zamierzamy sformatować</a:t>
            </a:r>
            <a:r>
              <a:rPr lang="pl-PL" sz="2400"/>
              <a:t>.</a:t>
            </a:r>
            <a:endParaRPr lang="pl-PL" sz="2400" b="1"/>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3528" y="3861048"/>
            <a:ext cx="8649962"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836712"/>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a:solidFill>
                  <a:srgbClr val="FFFF00"/>
                </a:solidFill>
              </a:rPr>
              <a:t>diskpart</a:t>
            </a:r>
            <a:r>
              <a:rPr lang="pl-PL" b="1">
                <a:solidFill>
                  <a:srgbClr val="0000FF"/>
                </a:solidFill>
              </a:rPr>
              <a:t> </a:t>
            </a:r>
            <a:r>
              <a:rPr lang="pl-PL"/>
              <a:t>– tworzenie dysku wirtualnego</a:t>
            </a:r>
            <a:endParaRPr lang="pl-PL" sz="2800" b="1">
              <a:solidFill>
                <a:srgbClr val="0000FF"/>
              </a:solidFill>
            </a:endParaRPr>
          </a:p>
        </p:txBody>
      </p:sp>
      <p:sp>
        <p:nvSpPr>
          <p:cNvPr id="3" name="Prostokąt 2"/>
          <p:cNvSpPr/>
          <p:nvPr/>
        </p:nvSpPr>
        <p:spPr>
          <a:xfrm>
            <a:off x="179512" y="1196752"/>
            <a:ext cx="8712968" cy="2862322"/>
          </a:xfrm>
          <a:prstGeom prst="rect">
            <a:avLst/>
          </a:prstGeom>
        </p:spPr>
        <p:txBody>
          <a:bodyPr wrap="square">
            <a:spAutoFit/>
          </a:bodyPr>
          <a:lstStyle/>
          <a:p>
            <a:r>
              <a:rPr lang="pl-PL" sz="2000"/>
              <a:t>W Win 7+, podobnie jak dla maszyn wirtualnych, możemy stworzyć dwa rodzaje dysków VHD:  </a:t>
            </a:r>
            <a:r>
              <a:rPr lang="pl-PL" sz="2000" b="1"/>
              <a:t>dysku dynamicznego  i  o stałym rozmiarze </a:t>
            </a:r>
            <a:r>
              <a:rPr lang="pl-PL" sz="2000"/>
              <a:t>(</a:t>
            </a:r>
            <a:r>
              <a:rPr lang="pl-PL" sz="2000" err="1"/>
              <a:t>fixed-size</a:t>
            </a:r>
            <a:r>
              <a:rPr lang="pl-PL" sz="2000"/>
              <a:t>). </a:t>
            </a:r>
          </a:p>
          <a:p>
            <a:endParaRPr lang="pl-PL" sz="2000"/>
          </a:p>
          <a:p>
            <a:r>
              <a:rPr lang="pl-PL" sz="2000" b="1"/>
              <a:t>Dysk o stałym rozmiarze </a:t>
            </a:r>
            <a:r>
              <a:rPr lang="pl-PL" sz="2000"/>
              <a:t>od razu po utworzeniu pochłania tyle miejsca na dysku fizycznym, ile wynosi maksymalny rozmiar pliku VHD. </a:t>
            </a:r>
          </a:p>
          <a:p>
            <a:r>
              <a:rPr lang="pl-PL" sz="2000" b="1"/>
              <a:t>Dysk</a:t>
            </a:r>
            <a:r>
              <a:rPr lang="pl-PL" sz="2000"/>
              <a:t> </a:t>
            </a:r>
            <a:r>
              <a:rPr lang="pl-PL" sz="2000" b="1"/>
              <a:t>dynamiczny</a:t>
            </a:r>
            <a:r>
              <a:rPr lang="pl-PL" sz="2000"/>
              <a:t> z kolei zajmuje początkowo kilka megabajtów i jest w razie potrzeby na bieżąco rozszerzany. Operacja rozszerzania powoduje jednak dość znaczny </a:t>
            </a:r>
            <a:r>
              <a:rPr lang="pl-PL" sz="2000">
                <a:solidFill>
                  <a:srgbClr val="0000FF"/>
                </a:solidFill>
              </a:rPr>
              <a:t>spadek wydajności </a:t>
            </a:r>
            <a:r>
              <a:rPr lang="pl-PL" sz="2000"/>
              <a:t>i generalnie </a:t>
            </a:r>
            <a:r>
              <a:rPr lang="pl-PL" sz="2000" b="1"/>
              <a:t>nie polecamy używania dysków dynamicznych do instalowania systemów</a:t>
            </a:r>
            <a:r>
              <a:rPr lang="pl-PL" sz="2000"/>
              <a:t>.</a:t>
            </a:r>
            <a:endParaRPr lang="pl-PL" sz="2000" b="1"/>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2424" b="17614"/>
          <a:stretch/>
        </p:blipFill>
        <p:spPr bwMode="auto">
          <a:xfrm>
            <a:off x="374993" y="4437112"/>
            <a:ext cx="8525157" cy="21423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47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836712"/>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a:solidFill>
                  <a:srgbClr val="FFFF00"/>
                </a:solidFill>
              </a:rPr>
              <a:t>diskpart</a:t>
            </a:r>
            <a:r>
              <a:rPr lang="pl-PL" b="1">
                <a:solidFill>
                  <a:srgbClr val="0000FF"/>
                </a:solidFill>
              </a:rPr>
              <a:t> </a:t>
            </a:r>
            <a:r>
              <a:rPr lang="pl-PL"/>
              <a:t>– tworzenie </a:t>
            </a:r>
            <a:r>
              <a:rPr lang="pl-PL">
                <a:solidFill>
                  <a:srgbClr val="FF0000"/>
                </a:solidFill>
              </a:rPr>
              <a:t>dysku wirtualnego</a:t>
            </a:r>
            <a:endParaRPr lang="pl-PL" sz="2800" b="1">
              <a:solidFill>
                <a:srgbClr val="FF0000"/>
              </a:solidFill>
            </a:endParaRPr>
          </a:p>
        </p:txBody>
      </p:sp>
      <p:sp>
        <p:nvSpPr>
          <p:cNvPr id="3" name="Prostokąt 2"/>
          <p:cNvSpPr/>
          <p:nvPr/>
        </p:nvSpPr>
        <p:spPr>
          <a:xfrm>
            <a:off x="503040" y="1238848"/>
            <a:ext cx="8640960" cy="3170099"/>
          </a:xfrm>
          <a:prstGeom prst="rect">
            <a:avLst/>
          </a:prstGeom>
        </p:spPr>
        <p:txBody>
          <a:bodyPr wrap="square">
            <a:spAutoFit/>
          </a:bodyPr>
          <a:lstStyle/>
          <a:p>
            <a:r>
              <a:rPr lang="pl-PL" sz="2800" err="1"/>
              <a:t>create</a:t>
            </a:r>
            <a:r>
              <a:rPr lang="pl-PL" sz="2800"/>
              <a:t> </a:t>
            </a:r>
            <a:r>
              <a:rPr lang="pl-PL" sz="2800" err="1"/>
              <a:t>vdisk</a:t>
            </a:r>
            <a:r>
              <a:rPr lang="pl-PL" sz="2800"/>
              <a:t>  file=c:\test.vhd  maximum=200</a:t>
            </a:r>
          </a:p>
          <a:p>
            <a:r>
              <a:rPr lang="pl-PL" sz="2800" err="1"/>
              <a:t>select</a:t>
            </a:r>
            <a:r>
              <a:rPr lang="pl-PL" sz="2800"/>
              <a:t>  </a:t>
            </a:r>
            <a:r>
              <a:rPr lang="pl-PL" sz="2800" err="1"/>
              <a:t>vdisk</a:t>
            </a:r>
            <a:r>
              <a:rPr lang="pl-PL" sz="2800"/>
              <a:t>  file=c:\test.vhd</a:t>
            </a:r>
          </a:p>
          <a:p>
            <a:r>
              <a:rPr lang="pl-PL" sz="2800" err="1"/>
              <a:t>attach</a:t>
            </a:r>
            <a:r>
              <a:rPr lang="pl-PL" sz="2800"/>
              <a:t> </a:t>
            </a:r>
            <a:r>
              <a:rPr lang="pl-PL" sz="2800" err="1"/>
              <a:t>vdisk</a:t>
            </a:r>
            <a:endParaRPr lang="pl-PL" sz="2800"/>
          </a:p>
          <a:p>
            <a:endParaRPr lang="pl-PL" sz="2800"/>
          </a:p>
          <a:p>
            <a:r>
              <a:rPr lang="pl-PL" sz="2800"/>
              <a:t>list disk</a:t>
            </a:r>
          </a:p>
          <a:p>
            <a:r>
              <a:rPr lang="pl-PL" sz="2800" err="1"/>
              <a:t>select</a:t>
            </a:r>
            <a:r>
              <a:rPr lang="pl-PL" sz="2800"/>
              <a:t> </a:t>
            </a:r>
            <a:r>
              <a:rPr lang="pl-PL" sz="2800" err="1"/>
              <a:t>disk</a:t>
            </a:r>
            <a:r>
              <a:rPr lang="pl-PL" sz="2800"/>
              <a:t> 4</a:t>
            </a:r>
          </a:p>
          <a:p>
            <a:endParaRPr lang="pl-PL" sz="3200"/>
          </a:p>
        </p:txBody>
      </p:sp>
      <p:sp>
        <p:nvSpPr>
          <p:cNvPr id="4" name="Prostokąt 3"/>
          <p:cNvSpPr/>
          <p:nvPr/>
        </p:nvSpPr>
        <p:spPr>
          <a:xfrm>
            <a:off x="5204096" y="1844824"/>
            <a:ext cx="3431025" cy="461665"/>
          </a:xfrm>
          <a:prstGeom prst="rect">
            <a:avLst/>
          </a:prstGeom>
          <a:gradFill>
            <a:gsLst>
              <a:gs pos="0">
                <a:schemeClr val="accent3">
                  <a:tint val="50000"/>
                  <a:satMod val="300000"/>
                  <a:lumMod val="15000"/>
                  <a:lumOff val="8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square">
            <a:spAutoFit/>
          </a:bodyPr>
          <a:lstStyle/>
          <a:p>
            <a:r>
              <a:rPr lang="pl-PL" sz="1400"/>
              <a:t>Uwaga:   </a:t>
            </a:r>
            <a:r>
              <a:rPr lang="pl-PL"/>
              <a:t>Dysk  </a:t>
            </a:r>
            <a:r>
              <a:rPr lang="pl-PL" sz="2400"/>
              <a:t>c:</a:t>
            </a:r>
            <a:r>
              <a:rPr lang="pl-PL"/>
              <a:t>  musi  mieć  </a:t>
            </a:r>
            <a:r>
              <a:rPr lang="pl-PL" b="1"/>
              <a:t>NTFS</a:t>
            </a:r>
            <a:r>
              <a:rPr lang="pl-PL"/>
              <a:t>.</a:t>
            </a:r>
          </a:p>
        </p:txBody>
      </p:sp>
      <p:sp>
        <p:nvSpPr>
          <p:cNvPr id="5" name="Prostokąt 4"/>
          <p:cNvSpPr/>
          <p:nvPr/>
        </p:nvSpPr>
        <p:spPr>
          <a:xfrm>
            <a:off x="209091" y="4437112"/>
            <a:ext cx="8580803" cy="1815882"/>
          </a:xfrm>
          <a:prstGeom prst="rect">
            <a:avLst/>
          </a:prstGeom>
          <a:gradFill>
            <a:gsLst>
              <a:gs pos="0">
                <a:schemeClr val="dk1">
                  <a:tint val="50000"/>
                  <a:satMod val="300000"/>
                  <a:lumMod val="4000"/>
                  <a:lumOff val="96000"/>
                </a:schemeClr>
              </a:gs>
              <a:gs pos="100000">
                <a:schemeClr val="dk1">
                  <a:tint val="15000"/>
                  <a:satMod val="350000"/>
                </a:schemeClr>
              </a:gs>
            </a:gsLst>
          </a:gradFill>
          <a:ln/>
        </p:spPr>
        <p:style>
          <a:lnRef idx="1">
            <a:schemeClr val="dk1"/>
          </a:lnRef>
          <a:fillRef idx="2">
            <a:schemeClr val="dk1"/>
          </a:fillRef>
          <a:effectRef idx="1">
            <a:schemeClr val="dk1"/>
          </a:effectRef>
          <a:fontRef idx="minor">
            <a:schemeClr val="dk1"/>
          </a:fontRef>
        </p:style>
        <p:txBody>
          <a:bodyPr wrap="square">
            <a:spAutoFit/>
          </a:bodyPr>
          <a:lstStyle/>
          <a:p>
            <a:r>
              <a:rPr lang="pl-PL" sz="1600"/>
              <a:t>Virtual Hard Drive (</a:t>
            </a:r>
            <a:r>
              <a:rPr lang="pl-PL" sz="1600" b="1"/>
              <a:t>VHD</a:t>
            </a:r>
            <a:r>
              <a:rPr lang="pl-PL" sz="1600"/>
              <a:t>) to otwarty format zapisu dla dysków wirtualnych w rozwiązaniach </a:t>
            </a:r>
            <a:r>
              <a:rPr lang="pl-PL" sz="1600" err="1"/>
              <a:t>wirtualizacyjnych</a:t>
            </a:r>
            <a:r>
              <a:rPr lang="pl-PL" sz="1600"/>
              <a:t> Microsoftu  (-&gt; w Hyper-V). </a:t>
            </a:r>
          </a:p>
          <a:p>
            <a:r>
              <a:rPr lang="pl-PL" sz="1600"/>
              <a:t>Win 7+ i Server 2008 R2+ ma możliwość tworzenia i podłączania takich dysków tak, aby były widoczne jak zwykłe dyski w oknie Komputer. </a:t>
            </a:r>
          </a:p>
          <a:p>
            <a:endParaRPr lang="pl-PL" sz="1600"/>
          </a:p>
          <a:p>
            <a:r>
              <a:rPr lang="pl-PL" sz="1600"/>
              <a:t>Dysk VHD można podłączyć w instalatorze systemu i zainstalować na nim Windows 7 lub Windows Server 2008 R2.</a:t>
            </a:r>
          </a:p>
        </p:txBody>
      </p:sp>
    </p:spTree>
    <p:extLst>
      <p:ext uri="{BB962C8B-B14F-4D97-AF65-F5344CB8AC3E}">
        <p14:creationId xmlns:p14="http://schemas.microsoft.com/office/powerpoint/2010/main" val="32078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a:extLst>
              <a:ext uri="{FF2B5EF4-FFF2-40B4-BE49-F238E27FC236}">
                <a16:creationId xmlns:a16="http://schemas.microsoft.com/office/drawing/2014/main" id="{D24ADF3F-9F87-455C-A9FB-E4661238965F}"/>
              </a:ext>
            </a:extLst>
          </p:cNvPr>
          <p:cNvPicPr>
            <a:picLocks noChangeAspect="1"/>
          </p:cNvPicPr>
          <p:nvPr/>
        </p:nvPicPr>
        <p:blipFill rotWithShape="1">
          <a:blip r:embed="rId3"/>
          <a:srcRect r="4099"/>
          <a:stretch/>
        </p:blipFill>
        <p:spPr>
          <a:xfrm>
            <a:off x="323528" y="0"/>
            <a:ext cx="8496944" cy="6858000"/>
          </a:xfrm>
          <a:prstGeom prst="rect">
            <a:avLst/>
          </a:prstGeom>
        </p:spPr>
      </p:pic>
      <p:cxnSp>
        <p:nvCxnSpPr>
          <p:cNvPr id="6" name="Łącznik prosty 5">
            <a:extLst>
              <a:ext uri="{FF2B5EF4-FFF2-40B4-BE49-F238E27FC236}">
                <a16:creationId xmlns:a16="http://schemas.microsoft.com/office/drawing/2014/main" id="{5EEA8EC0-B5C0-42C1-8E23-404BAA4CC82A}"/>
              </a:ext>
            </a:extLst>
          </p:cNvPr>
          <p:cNvCxnSpPr>
            <a:cxnSpLocks/>
          </p:cNvCxnSpPr>
          <p:nvPr/>
        </p:nvCxnSpPr>
        <p:spPr>
          <a:xfrm>
            <a:off x="1763688" y="332656"/>
            <a:ext cx="12961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627D2C0-71E2-4EC4-9399-335AFDF0F18A}"/>
              </a:ext>
            </a:extLst>
          </p:cNvPr>
          <p:cNvCxnSpPr>
            <a:cxnSpLocks/>
          </p:cNvCxnSpPr>
          <p:nvPr/>
        </p:nvCxnSpPr>
        <p:spPr>
          <a:xfrm>
            <a:off x="1763688" y="2276872"/>
            <a:ext cx="417646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187763C6-5AEA-45F8-A875-60ADEBA29FF5}"/>
              </a:ext>
            </a:extLst>
          </p:cNvPr>
          <p:cNvCxnSpPr>
            <a:cxnSpLocks/>
          </p:cNvCxnSpPr>
          <p:nvPr/>
        </p:nvCxnSpPr>
        <p:spPr>
          <a:xfrm>
            <a:off x="1763688" y="5085184"/>
            <a:ext cx="12961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Łącznik prosty 12">
            <a:extLst>
              <a:ext uri="{FF2B5EF4-FFF2-40B4-BE49-F238E27FC236}">
                <a16:creationId xmlns:a16="http://schemas.microsoft.com/office/drawing/2014/main" id="{30A21A8A-65A7-4802-91B6-60420A4E7ADF}"/>
              </a:ext>
            </a:extLst>
          </p:cNvPr>
          <p:cNvCxnSpPr>
            <a:cxnSpLocks/>
          </p:cNvCxnSpPr>
          <p:nvPr/>
        </p:nvCxnSpPr>
        <p:spPr>
          <a:xfrm>
            <a:off x="1763688" y="3429000"/>
            <a:ext cx="172819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00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251520" y="997565"/>
            <a:ext cx="8640960" cy="2431435"/>
          </a:xfrm>
          <a:prstGeom prst="rect">
            <a:avLst/>
          </a:prstGeom>
        </p:spPr>
        <p:txBody>
          <a:bodyPr wrap="square">
            <a:spAutoFit/>
          </a:bodyPr>
          <a:lstStyle/>
          <a:p>
            <a:r>
              <a:rPr lang="pl-PL" sz="2400"/>
              <a:t>Wynikiem polecenia jest lista dysków łącznie z wszelkimi zewnętrznymi urządzeniami magazynującymi. Z listy należy wybrać właściwe urządzenie, w przykładzie wskazujemy </a:t>
            </a:r>
            <a:r>
              <a:rPr lang="pl-PL" sz="2400" err="1"/>
              <a:t>pendrive</a:t>
            </a:r>
            <a:r>
              <a:rPr lang="pl-PL" sz="2400"/>
              <a:t> o rozmiarze 980 MB, który posiada identyfikator 1. Wpisujemy polecenie:</a:t>
            </a:r>
          </a:p>
          <a:p>
            <a:r>
              <a:rPr lang="pl-PL" sz="3200"/>
              <a:t>&gt; </a:t>
            </a:r>
            <a:r>
              <a:rPr lang="pl-PL" sz="3200" b="1"/>
              <a:t> </a:t>
            </a:r>
            <a:r>
              <a:rPr lang="pl-PL" sz="3200" err="1"/>
              <a:t>select</a:t>
            </a:r>
            <a:r>
              <a:rPr lang="pl-PL" sz="3200"/>
              <a:t> </a:t>
            </a:r>
            <a:r>
              <a:rPr lang="pl-PL" sz="3200" err="1"/>
              <a:t>disk</a:t>
            </a:r>
            <a:r>
              <a:rPr lang="pl-PL" sz="3200"/>
              <a:t> 1</a:t>
            </a:r>
            <a:endParaRPr lang="pl-PL" sz="3600"/>
          </a:p>
        </p:txBody>
      </p:sp>
      <p:pic>
        <p:nvPicPr>
          <p:cNvPr id="2050"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25403" y="3645024"/>
            <a:ext cx="8871558" cy="187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ytuł 1"/>
          <p:cNvSpPr txBox="1">
            <a:spLocks/>
          </p:cNvSpPr>
          <p:nvPr/>
        </p:nvSpPr>
        <p:spPr>
          <a:xfrm>
            <a:off x="6896" y="0"/>
            <a:ext cx="9137104" cy="83671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pl-PL" b="1">
                <a:solidFill>
                  <a:srgbClr val="0000FF"/>
                </a:solidFill>
              </a:rPr>
              <a:t>	</a:t>
            </a:r>
            <a:r>
              <a:rPr lang="pl-PL">
                <a:solidFill>
                  <a:srgbClr val="FFFF00"/>
                </a:solidFill>
              </a:rPr>
              <a:t>diskpart</a:t>
            </a:r>
            <a:r>
              <a:rPr lang="pl-PL">
                <a:solidFill>
                  <a:srgbClr val="0000FF"/>
                </a:solidFill>
              </a:rPr>
              <a:t> </a:t>
            </a:r>
            <a:r>
              <a:rPr lang="pl-PL"/>
              <a:t>- formatowanie</a:t>
            </a:r>
            <a:endParaRPr lang="pl-PL" sz="2800" b="1">
              <a:solidFill>
                <a:srgbClr val="0000FF"/>
              </a:solidFill>
            </a:endParaRPr>
          </a:p>
        </p:txBody>
      </p:sp>
    </p:spTree>
    <p:extLst>
      <p:ext uri="{BB962C8B-B14F-4D97-AF65-F5344CB8AC3E}">
        <p14:creationId xmlns:p14="http://schemas.microsoft.com/office/powerpoint/2010/main" val="30804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321367" y="1035652"/>
            <a:ext cx="8640960" cy="2062103"/>
          </a:xfrm>
          <a:prstGeom prst="rect">
            <a:avLst/>
          </a:prstGeom>
        </p:spPr>
        <p:txBody>
          <a:bodyPr wrap="square">
            <a:spAutoFit/>
          </a:bodyPr>
          <a:lstStyle/>
          <a:p>
            <a:r>
              <a:rPr lang="pl-PL" sz="2400"/>
              <a:t>Zerujemy MBR, wpisujemy komendę </a:t>
            </a:r>
          </a:p>
          <a:p>
            <a:r>
              <a:rPr lang="pl-PL" sz="2400" b="1"/>
              <a:t>&gt;  </a:t>
            </a:r>
            <a:r>
              <a:rPr lang="pl-PL" sz="3200" err="1"/>
              <a:t>clean</a:t>
            </a:r>
            <a:endParaRPr lang="pl-PL" sz="2400"/>
          </a:p>
          <a:p>
            <a:r>
              <a:rPr lang="pl-PL" sz="2400"/>
              <a:t> Pozwoli to oczyścić dysk z potencjalnie błędnych informacji unie-</a:t>
            </a:r>
            <a:r>
              <a:rPr lang="pl-PL" sz="2400" err="1"/>
              <a:t>możliwiających</a:t>
            </a:r>
            <a:r>
              <a:rPr lang="pl-PL" sz="2400"/>
              <a:t> sformatowanie nośnika np. wpisów utworzonych przez </a:t>
            </a:r>
            <a:r>
              <a:rPr lang="pl-PL" sz="2400" err="1"/>
              <a:t>rootkity</a:t>
            </a:r>
            <a:r>
              <a:rPr lang="pl-PL" sz="2400"/>
              <a:t> lub wirusy MBR</a:t>
            </a:r>
            <a:endParaRPr lang="pl-PL" sz="2800" b="1"/>
          </a:p>
        </p:txBody>
      </p:sp>
      <p:pic>
        <p:nvPicPr>
          <p:cNvPr id="3074"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55337" y="3097755"/>
            <a:ext cx="8348607"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ytuł 1"/>
          <p:cNvSpPr>
            <a:spLocks noGrp="1"/>
          </p:cNvSpPr>
          <p:nvPr>
            <p:ph type="title"/>
          </p:nvPr>
        </p:nvSpPr>
        <p:spPr>
          <a:xfrm>
            <a:off x="6896" y="0"/>
            <a:ext cx="9137104" cy="836712"/>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b="1">
                <a:solidFill>
                  <a:srgbClr val="0000FF"/>
                </a:solidFill>
              </a:rPr>
              <a:t>	</a:t>
            </a:r>
            <a:r>
              <a:rPr lang="pl-PL">
                <a:solidFill>
                  <a:srgbClr val="FFFF00"/>
                </a:solidFill>
              </a:rPr>
              <a:t>diskpart</a:t>
            </a:r>
            <a:r>
              <a:rPr lang="pl-PL" b="1">
                <a:solidFill>
                  <a:srgbClr val="0000FF"/>
                </a:solidFill>
              </a:rPr>
              <a:t> </a:t>
            </a:r>
            <a:r>
              <a:rPr lang="pl-PL"/>
              <a:t>- formatowanie</a:t>
            </a:r>
            <a:endParaRPr lang="pl-PL" sz="2800" b="1">
              <a:solidFill>
                <a:srgbClr val="0000FF"/>
              </a:solidFill>
            </a:endParaRPr>
          </a:p>
        </p:txBody>
      </p:sp>
      <p:sp>
        <p:nvSpPr>
          <p:cNvPr id="2" name="Prostokąt 1">
            <a:extLst>
              <a:ext uri="{FF2B5EF4-FFF2-40B4-BE49-F238E27FC236}">
                <a16:creationId xmlns:a16="http://schemas.microsoft.com/office/drawing/2014/main" id="{CEACAC04-DD70-40B6-91F9-CCB86F3B46B5}"/>
              </a:ext>
            </a:extLst>
          </p:cNvPr>
          <p:cNvSpPr/>
          <p:nvPr/>
        </p:nvSpPr>
        <p:spPr>
          <a:xfrm>
            <a:off x="372703" y="4869160"/>
            <a:ext cx="8315252" cy="153888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3200">
                <a:solidFill>
                  <a:srgbClr val="FF0000"/>
                </a:solidFill>
              </a:rPr>
              <a:t>Warning: </a:t>
            </a:r>
            <a:endParaRPr lang="pl-PL" sz="3200">
              <a:solidFill>
                <a:srgbClr val="FF0000"/>
              </a:solidFill>
            </a:endParaRPr>
          </a:p>
          <a:p>
            <a:r>
              <a:rPr lang="en-US" sz="2200" err="1">
                <a:solidFill>
                  <a:schemeClr val="tx1"/>
                </a:solidFill>
              </a:rPr>
              <a:t>Diskpart</a:t>
            </a:r>
            <a:r>
              <a:rPr lang="en-US" sz="2200">
                <a:solidFill>
                  <a:schemeClr val="tx1"/>
                </a:solidFill>
              </a:rPr>
              <a:t> </a:t>
            </a:r>
            <a:r>
              <a:rPr lang="pl-PL" sz="2200">
                <a:solidFill>
                  <a:schemeClr val="tx1"/>
                </a:solidFill>
              </a:rPr>
              <a:t> </a:t>
            </a:r>
            <a:r>
              <a:rPr lang="en-US" sz="2200">
                <a:solidFill>
                  <a:srgbClr val="FF0000"/>
                </a:solidFill>
              </a:rPr>
              <a:t>Clean</a:t>
            </a:r>
            <a:r>
              <a:rPr lang="en-US" sz="2200">
                <a:solidFill>
                  <a:schemeClr val="tx1"/>
                </a:solidFill>
              </a:rPr>
              <a:t> </a:t>
            </a:r>
            <a:r>
              <a:rPr lang="pl-PL" sz="2200">
                <a:solidFill>
                  <a:schemeClr val="tx1"/>
                </a:solidFill>
              </a:rPr>
              <a:t> </a:t>
            </a:r>
            <a:r>
              <a:rPr lang="en-US" sz="2200">
                <a:solidFill>
                  <a:schemeClr val="tx1"/>
                </a:solidFill>
              </a:rPr>
              <a:t>will permanently </a:t>
            </a:r>
            <a:r>
              <a:rPr lang="en-US" sz="2200" u="sng">
                <a:solidFill>
                  <a:srgbClr val="FF0000"/>
                </a:solidFill>
              </a:rPr>
              <a:t>erase </a:t>
            </a:r>
            <a:r>
              <a:rPr lang="en-US" sz="2200" u="sng">
                <a:solidFill>
                  <a:schemeClr val="tx1"/>
                </a:solidFill>
              </a:rPr>
              <a:t>all data on the selected drive</a:t>
            </a:r>
            <a:r>
              <a:rPr lang="en-US" sz="2000" b="1">
                <a:solidFill>
                  <a:schemeClr val="tx1"/>
                </a:solidFill>
              </a:rPr>
              <a:t>.</a:t>
            </a:r>
            <a:endParaRPr lang="pl-PL" sz="2000" b="1">
              <a:solidFill>
                <a:schemeClr val="tx1"/>
              </a:solidFill>
            </a:endParaRPr>
          </a:p>
          <a:p>
            <a:r>
              <a:rPr lang="en-US" sz="1400" b="1">
                <a:solidFill>
                  <a:schemeClr val="tx1"/>
                </a:solidFill>
              </a:rPr>
              <a:t> </a:t>
            </a:r>
            <a:endParaRPr lang="pl-PL" sz="1400" b="1">
              <a:solidFill>
                <a:schemeClr val="tx1"/>
              </a:solidFill>
            </a:endParaRPr>
          </a:p>
          <a:p>
            <a:r>
              <a:rPr lang="pl-PL" sz="2400">
                <a:solidFill>
                  <a:schemeClr val="tx1"/>
                </a:solidFill>
              </a:rPr>
              <a:t>         B</a:t>
            </a:r>
            <a:r>
              <a:rPr lang="en-US" sz="2400">
                <a:solidFill>
                  <a:schemeClr val="tx1"/>
                </a:solidFill>
              </a:rPr>
              <a:t>e certain that you are erasing the correct disk</a:t>
            </a:r>
            <a:r>
              <a:rPr lang="pl-PL" sz="2400">
                <a:solidFill>
                  <a:schemeClr val="tx1"/>
                </a:solidFill>
              </a:rPr>
              <a:t>!!!</a:t>
            </a:r>
            <a:r>
              <a:rPr lang="en-US" sz="2400">
                <a:solidFill>
                  <a:schemeClr val="tx1"/>
                </a:solidFill>
              </a:rPr>
              <a:t> </a:t>
            </a:r>
            <a:endParaRPr lang="pl-PL" sz="2400">
              <a:solidFill>
                <a:schemeClr val="tx1"/>
              </a:solidFill>
            </a:endParaRPr>
          </a:p>
        </p:txBody>
      </p:sp>
    </p:spTree>
    <p:extLst>
      <p:ext uri="{BB962C8B-B14F-4D97-AF65-F5344CB8AC3E}">
        <p14:creationId xmlns:p14="http://schemas.microsoft.com/office/powerpoint/2010/main" val="17202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273249" y="980728"/>
            <a:ext cx="8640960" cy="3970318"/>
          </a:xfrm>
          <a:prstGeom prst="rect">
            <a:avLst/>
          </a:prstGeom>
        </p:spPr>
        <p:txBody>
          <a:bodyPr wrap="square">
            <a:spAutoFit/>
          </a:bodyPr>
          <a:lstStyle/>
          <a:p>
            <a:r>
              <a:rPr lang="pl-PL" sz="2400"/>
              <a:t>Tworzymy </a:t>
            </a:r>
            <a:r>
              <a:rPr lang="pl-PL" sz="2400">
                <a:hlinkClick r:id="rId2" tooltip="Partycja podstawowa"/>
              </a:rPr>
              <a:t>partycję podstawową</a:t>
            </a:r>
            <a:r>
              <a:rPr lang="pl-PL" sz="2400"/>
              <a:t> (Primary </a:t>
            </a:r>
            <a:r>
              <a:rPr lang="pl-PL" sz="2400" err="1"/>
              <a:t>partition</a:t>
            </a:r>
            <a:r>
              <a:rPr lang="pl-PL" sz="2400"/>
              <a:t>) na wskazanym dysku, wpisujemy polecenie:</a:t>
            </a:r>
          </a:p>
          <a:p>
            <a:r>
              <a:rPr lang="pl-PL" sz="2800"/>
              <a:t>   </a:t>
            </a:r>
            <a:r>
              <a:rPr lang="pl-PL" sz="2800" err="1"/>
              <a:t>create</a:t>
            </a:r>
            <a:r>
              <a:rPr lang="pl-PL" sz="2800"/>
              <a:t> </a:t>
            </a:r>
            <a:r>
              <a:rPr lang="pl-PL" sz="2800" err="1"/>
              <a:t>partition</a:t>
            </a:r>
            <a:r>
              <a:rPr lang="pl-PL" sz="2800"/>
              <a:t> primary    (</a:t>
            </a:r>
            <a:r>
              <a:rPr lang="pl-PL" sz="2800" err="1"/>
              <a:t>size</a:t>
            </a:r>
            <a:r>
              <a:rPr lang="pl-PL" sz="2800"/>
              <a:t>=500)</a:t>
            </a:r>
          </a:p>
          <a:p>
            <a:pPr marL="457200" indent="-457200">
              <a:buFont typeface="Wingdings"/>
              <a:buChar char="Ø"/>
            </a:pPr>
            <a:endParaRPr lang="pl-PL" sz="2800" b="1"/>
          </a:p>
          <a:p>
            <a:pPr marL="457200" indent="-457200">
              <a:buFont typeface="Wingdings"/>
              <a:buChar char="Ø"/>
            </a:pPr>
            <a:endParaRPr lang="pl-PL" sz="2800" b="1"/>
          </a:p>
          <a:p>
            <a:pPr marL="457200" indent="-457200">
              <a:buFont typeface="Wingdings"/>
              <a:buChar char="Ø"/>
            </a:pPr>
            <a:endParaRPr lang="pl-PL" sz="2800" b="1"/>
          </a:p>
          <a:p>
            <a:pPr marL="457200" indent="-457200">
              <a:buFont typeface="Wingdings"/>
              <a:buChar char="Ø"/>
            </a:pPr>
            <a:endParaRPr lang="pl-PL" sz="2800" b="1"/>
          </a:p>
          <a:p>
            <a:r>
              <a:rPr lang="pl-PL" sz="3200"/>
              <a:t>   </a:t>
            </a:r>
            <a:r>
              <a:rPr lang="pl-PL" sz="2800" err="1"/>
              <a:t>create</a:t>
            </a:r>
            <a:r>
              <a:rPr lang="pl-PL" sz="2800"/>
              <a:t> </a:t>
            </a:r>
            <a:r>
              <a:rPr lang="pl-PL" sz="2800" err="1"/>
              <a:t>partition</a:t>
            </a:r>
            <a:r>
              <a:rPr lang="pl-PL" sz="2800"/>
              <a:t> </a:t>
            </a:r>
            <a:r>
              <a:rPr lang="pl-PL" sz="2800" err="1"/>
              <a:t>extended</a:t>
            </a:r>
            <a:endParaRPr lang="pl-PL" sz="3600"/>
          </a:p>
          <a:p>
            <a:pPr marL="457200" indent="-457200">
              <a:buFont typeface="Wingdings"/>
              <a:buChar char="Ø"/>
            </a:pPr>
            <a:endParaRPr lang="pl-PL" sz="3200" b="1"/>
          </a:p>
        </p:txBody>
      </p:sp>
      <p:pic>
        <p:nvPicPr>
          <p:cNvPr id="4098" name="Picture 2" descr="Utworzenie partycji"/>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23528" y="2276872"/>
            <a:ext cx="7971160" cy="1512554"/>
          </a:xfrm>
          <a:prstGeom prst="rect">
            <a:avLst/>
          </a:prstGeom>
          <a:noFill/>
          <a:extLst>
            <a:ext uri="{909E8E84-426E-40DD-AFC4-6F175D3DCCD1}">
              <a14:hiddenFill xmlns:a14="http://schemas.microsoft.com/office/drawing/2010/main">
                <a:solidFill>
                  <a:srgbClr val="FFFFFF"/>
                </a:solidFill>
              </a14:hiddenFill>
            </a:ext>
          </a:extLst>
        </p:spPr>
      </p:pic>
      <p:sp>
        <p:nvSpPr>
          <p:cNvPr id="4" name="Prostokąt 3"/>
          <p:cNvSpPr/>
          <p:nvPr/>
        </p:nvSpPr>
        <p:spPr>
          <a:xfrm>
            <a:off x="273249" y="4395787"/>
            <a:ext cx="8684525" cy="2462213"/>
          </a:xfrm>
          <a:prstGeom prst="rect">
            <a:avLst/>
          </a:prstGeom>
        </p:spPr>
        <p:txBody>
          <a:bodyPr wrap="square">
            <a:spAutoFit/>
          </a:bodyPr>
          <a:lstStyle/>
          <a:p>
            <a:r>
              <a:rPr lang="pl-PL" sz="2400" i="1"/>
              <a:t>Listujemy partycje na dysku:</a:t>
            </a:r>
          </a:p>
          <a:p>
            <a:r>
              <a:rPr lang="pl-PL" sz="2000"/>
              <a:t> </a:t>
            </a:r>
            <a:r>
              <a:rPr lang="pl-PL" sz="2400" b="1"/>
              <a:t> </a:t>
            </a:r>
            <a:r>
              <a:rPr lang="pl-PL" sz="2800"/>
              <a:t>list </a:t>
            </a:r>
            <a:r>
              <a:rPr lang="pl-PL" sz="2800" err="1"/>
              <a:t>partition</a:t>
            </a:r>
            <a:endParaRPr lang="pl-PL" sz="2800"/>
          </a:p>
          <a:p>
            <a:pPr lvl="1"/>
            <a:r>
              <a:rPr lang="pl-PL" sz="2800" err="1"/>
              <a:t>select</a:t>
            </a:r>
            <a:r>
              <a:rPr lang="pl-PL" sz="2800"/>
              <a:t> </a:t>
            </a:r>
            <a:r>
              <a:rPr lang="pl-PL" sz="2800" err="1"/>
              <a:t>partition</a:t>
            </a:r>
            <a:r>
              <a:rPr lang="pl-PL" sz="2800"/>
              <a:t> …</a:t>
            </a:r>
          </a:p>
          <a:p>
            <a:pPr lvl="1"/>
            <a:r>
              <a:rPr lang="en-US" sz="2800"/>
              <a:t>create partition logical size=</a:t>
            </a:r>
            <a:r>
              <a:rPr lang="pl-PL" sz="2800"/>
              <a:t>…</a:t>
            </a:r>
            <a:endParaRPr lang="en-US" sz="2800"/>
          </a:p>
          <a:p>
            <a:pPr lvl="1"/>
            <a:r>
              <a:rPr lang="en-US" sz="2800"/>
              <a:t>assign letter=</a:t>
            </a:r>
            <a:r>
              <a:rPr lang="pl-PL" sz="2800"/>
              <a:t>T</a:t>
            </a:r>
            <a:endParaRPr lang="en-US" sz="2800"/>
          </a:p>
          <a:p>
            <a:endParaRPr lang="pl-PL"/>
          </a:p>
        </p:txBody>
      </p:sp>
      <p:sp>
        <p:nvSpPr>
          <p:cNvPr id="7" name="Tytuł 1"/>
          <p:cNvSpPr txBox="1">
            <a:spLocks/>
          </p:cNvSpPr>
          <p:nvPr/>
        </p:nvSpPr>
        <p:spPr>
          <a:xfrm>
            <a:off x="6896" y="0"/>
            <a:ext cx="9137104" cy="83671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pl-PL" b="1">
                <a:solidFill>
                  <a:srgbClr val="0000FF"/>
                </a:solidFill>
              </a:rPr>
              <a:t>	</a:t>
            </a:r>
            <a:r>
              <a:rPr lang="pl-PL">
                <a:solidFill>
                  <a:srgbClr val="FFFF00"/>
                </a:solidFill>
              </a:rPr>
              <a:t>diskpart</a:t>
            </a:r>
            <a:r>
              <a:rPr lang="pl-PL" b="1">
                <a:solidFill>
                  <a:srgbClr val="0000FF"/>
                </a:solidFill>
              </a:rPr>
              <a:t> </a:t>
            </a:r>
            <a:r>
              <a:rPr lang="pl-PL"/>
              <a:t>– tworzenie partycji</a:t>
            </a:r>
            <a:endParaRPr lang="pl-PL" sz="2800" b="1">
              <a:solidFill>
                <a:srgbClr val="0000FF"/>
              </a:solidFill>
            </a:endParaRPr>
          </a:p>
        </p:txBody>
      </p:sp>
      <p:cxnSp>
        <p:nvCxnSpPr>
          <p:cNvPr id="5" name="Łącznik prosty ze strzałką 4">
            <a:extLst>
              <a:ext uri="{FF2B5EF4-FFF2-40B4-BE49-F238E27FC236}">
                <a16:creationId xmlns:a16="http://schemas.microsoft.com/office/drawing/2014/main" id="{CBD163D4-EC48-4A85-9AD7-3C8A594B78FB}"/>
              </a:ext>
            </a:extLst>
          </p:cNvPr>
          <p:cNvCxnSpPr>
            <a:cxnSpLocks/>
          </p:cNvCxnSpPr>
          <p:nvPr/>
        </p:nvCxnSpPr>
        <p:spPr>
          <a:xfrm flipH="1" flipV="1">
            <a:off x="3779912" y="4365104"/>
            <a:ext cx="72008"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80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A3DA6F-08D8-4654-82FC-87AC3F7F00C6}"/>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4AF00CCA-6870-4595-9910-328D16806823}"/>
              </a:ext>
            </a:extLst>
          </p:cNvPr>
          <p:cNvSpPr>
            <a:spLocks noGrp="1"/>
          </p:cNvSpPr>
          <p:nvPr>
            <p:ph idx="1"/>
          </p:nvPr>
        </p:nvSpPr>
        <p:spPr/>
        <p:txBody>
          <a:bodyPr/>
          <a:lstStyle/>
          <a:p>
            <a:endParaRPr lang="pl-PL"/>
          </a:p>
        </p:txBody>
      </p:sp>
      <p:pic>
        <p:nvPicPr>
          <p:cNvPr id="4" name="Obraz 3">
            <a:extLst>
              <a:ext uri="{FF2B5EF4-FFF2-40B4-BE49-F238E27FC236}">
                <a16:creationId xmlns:a16="http://schemas.microsoft.com/office/drawing/2014/main" id="{974DA126-D059-49B4-A1A5-6E74A12CF50A}"/>
              </a:ext>
            </a:extLst>
          </p:cNvPr>
          <p:cNvPicPr>
            <a:picLocks noChangeAspect="1"/>
          </p:cNvPicPr>
          <p:nvPr/>
        </p:nvPicPr>
        <p:blipFill>
          <a:blip r:embed="rId2"/>
          <a:stretch>
            <a:fillRect/>
          </a:stretch>
        </p:blipFill>
        <p:spPr>
          <a:xfrm>
            <a:off x="539552" y="123568"/>
            <a:ext cx="7848872" cy="6734432"/>
          </a:xfrm>
          <a:prstGeom prst="rect">
            <a:avLst/>
          </a:prstGeom>
        </p:spPr>
      </p:pic>
      <p:cxnSp>
        <p:nvCxnSpPr>
          <p:cNvPr id="5" name="Łącznik prosty 4">
            <a:extLst>
              <a:ext uri="{FF2B5EF4-FFF2-40B4-BE49-F238E27FC236}">
                <a16:creationId xmlns:a16="http://schemas.microsoft.com/office/drawing/2014/main" id="{B404B0A3-C450-4A64-9E98-17EAC2FDD534}"/>
              </a:ext>
            </a:extLst>
          </p:cNvPr>
          <p:cNvCxnSpPr>
            <a:cxnSpLocks/>
          </p:cNvCxnSpPr>
          <p:nvPr/>
        </p:nvCxnSpPr>
        <p:spPr>
          <a:xfrm>
            <a:off x="1916088" y="1844824"/>
            <a:ext cx="172819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AEBEAD30-EEDD-4287-B6FB-557F02648299}"/>
              </a:ext>
            </a:extLst>
          </p:cNvPr>
          <p:cNvCxnSpPr>
            <a:cxnSpLocks/>
          </p:cNvCxnSpPr>
          <p:nvPr/>
        </p:nvCxnSpPr>
        <p:spPr>
          <a:xfrm>
            <a:off x="1916088" y="2924944"/>
            <a:ext cx="452812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A1C389F9-6334-4C62-931E-1600FAF386B8}"/>
              </a:ext>
            </a:extLst>
          </p:cNvPr>
          <p:cNvCxnSpPr>
            <a:cxnSpLocks/>
          </p:cNvCxnSpPr>
          <p:nvPr/>
        </p:nvCxnSpPr>
        <p:spPr>
          <a:xfrm>
            <a:off x="1916088" y="3861048"/>
            <a:ext cx="330398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Łącznik prosty 9">
            <a:extLst>
              <a:ext uri="{FF2B5EF4-FFF2-40B4-BE49-F238E27FC236}">
                <a16:creationId xmlns:a16="http://schemas.microsoft.com/office/drawing/2014/main" id="{C78DCAAF-9546-4EDE-BD9B-95702FF66414}"/>
              </a:ext>
            </a:extLst>
          </p:cNvPr>
          <p:cNvCxnSpPr>
            <a:cxnSpLocks/>
          </p:cNvCxnSpPr>
          <p:nvPr/>
        </p:nvCxnSpPr>
        <p:spPr>
          <a:xfrm>
            <a:off x="1916088" y="4797152"/>
            <a:ext cx="121575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5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922114"/>
          </a:xfrm>
        </p:spPr>
        <p:style>
          <a:lnRef idx="2">
            <a:schemeClr val="dk1">
              <a:shade val="50000"/>
            </a:schemeClr>
          </a:lnRef>
          <a:fillRef idx="1">
            <a:schemeClr val="dk1"/>
          </a:fillRef>
          <a:effectRef idx="0">
            <a:schemeClr val="dk1"/>
          </a:effectRef>
          <a:fontRef idx="minor">
            <a:schemeClr val="lt1"/>
          </a:fontRef>
        </p:style>
        <p:txBody>
          <a:bodyPr/>
          <a:lstStyle/>
          <a:p>
            <a:r>
              <a:rPr lang="pl-PL"/>
              <a:t>Narzędzie  </a:t>
            </a:r>
            <a:r>
              <a:rPr lang="pl-PL">
                <a:solidFill>
                  <a:srgbClr val="FFFF00"/>
                </a:solidFill>
              </a:rPr>
              <a:t>diskpart</a:t>
            </a:r>
          </a:p>
        </p:txBody>
      </p:sp>
      <p:sp>
        <p:nvSpPr>
          <p:cNvPr id="3" name="Symbol zastępczy zawartości 2"/>
          <p:cNvSpPr>
            <a:spLocks noGrp="1"/>
          </p:cNvSpPr>
          <p:nvPr>
            <p:ph idx="1"/>
          </p:nvPr>
        </p:nvSpPr>
        <p:spPr>
          <a:xfrm>
            <a:off x="395536" y="1268760"/>
            <a:ext cx="8352928" cy="2160240"/>
          </a:xfrm>
        </p:spPr>
        <p:txBody>
          <a:bodyPr vert="horz" lIns="91440" tIns="45720" rIns="91440" bIns="45720" rtlCol="0" anchor="t">
            <a:normAutofit/>
          </a:bodyPr>
          <a:lstStyle/>
          <a:p>
            <a:pPr marL="0" indent="0">
              <a:buNone/>
            </a:pPr>
            <a:r>
              <a:rPr lang="pl-PL" sz="2000"/>
              <a:t>różni się od wielu narzędzi wiersza poleceń: </a:t>
            </a:r>
          </a:p>
          <a:p>
            <a:r>
              <a:rPr lang="pl-PL" sz="2000"/>
              <a:t>nie działa w trybie jednowierszowym </a:t>
            </a:r>
          </a:p>
          <a:p>
            <a:r>
              <a:rPr lang="pl-PL" sz="2000"/>
              <a:t>po jego uruchomieniu polecenia są odczytywane ze standardowego WE/WY.  Można je przekierować na dowolny dysk, partycję lub wolumin.</a:t>
            </a:r>
            <a:endParaRPr lang="pl-PL" sz="2000">
              <a:cs typeface="Calibri"/>
            </a:endParaRPr>
          </a:p>
        </p:txBody>
      </p:sp>
      <p:pic>
        <p:nvPicPr>
          <p:cNvPr id="4" name="Obraz 3">
            <a:extLst>
              <a:ext uri="{FF2B5EF4-FFF2-40B4-BE49-F238E27FC236}">
                <a16:creationId xmlns:a16="http://schemas.microsoft.com/office/drawing/2014/main" id="{136F4A37-483B-4559-A1B4-5C4981D01869}"/>
              </a:ext>
            </a:extLst>
          </p:cNvPr>
          <p:cNvPicPr>
            <a:picLocks noChangeAspect="1"/>
          </p:cNvPicPr>
          <p:nvPr/>
        </p:nvPicPr>
        <p:blipFill>
          <a:blip r:embed="rId2"/>
          <a:stretch>
            <a:fillRect/>
          </a:stretch>
        </p:blipFill>
        <p:spPr>
          <a:xfrm>
            <a:off x="1543197" y="3068960"/>
            <a:ext cx="6057606" cy="3250008"/>
          </a:xfrm>
          <a:prstGeom prst="rect">
            <a:avLst/>
          </a:prstGeom>
        </p:spPr>
      </p:pic>
    </p:spTree>
    <p:extLst>
      <p:ext uri="{BB962C8B-B14F-4D97-AF65-F5344CB8AC3E}">
        <p14:creationId xmlns:p14="http://schemas.microsoft.com/office/powerpoint/2010/main" val="388800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316902" y="1124743"/>
            <a:ext cx="8640960" cy="1692771"/>
          </a:xfrm>
          <a:prstGeom prst="rect">
            <a:avLst/>
          </a:prstGeom>
        </p:spPr>
        <p:txBody>
          <a:bodyPr wrap="square">
            <a:spAutoFit/>
          </a:bodyPr>
          <a:lstStyle/>
          <a:p>
            <a:r>
              <a:rPr lang="pl-PL" sz="2400"/>
              <a:t>Ponieważ stworzyliśmy na </a:t>
            </a:r>
            <a:r>
              <a:rPr lang="pl-PL" sz="2400" err="1"/>
              <a:t>pendrive</a:t>
            </a:r>
            <a:r>
              <a:rPr lang="pl-PL" sz="2400"/>
              <a:t> tylko 1-ną partycję, na liście będzie widoczny jeden wpis, a partycja będzie miała identyfikator 1. Ustawiamy fokus na partycji, wykonujemy polecenie </a:t>
            </a:r>
          </a:p>
          <a:p>
            <a:r>
              <a:rPr lang="pl-PL" sz="2400"/>
              <a:t>&gt;  </a:t>
            </a:r>
            <a:r>
              <a:rPr lang="pl-PL" sz="3200" err="1"/>
              <a:t>select</a:t>
            </a:r>
            <a:r>
              <a:rPr lang="pl-PL" sz="3200"/>
              <a:t> </a:t>
            </a:r>
            <a:r>
              <a:rPr lang="pl-PL" sz="3200" err="1"/>
              <a:t>partition</a:t>
            </a:r>
            <a:r>
              <a:rPr lang="pl-PL" sz="3200"/>
              <a:t> 1</a:t>
            </a:r>
            <a:endParaRPr lang="pl-PL" sz="3600"/>
          </a:p>
        </p:txBody>
      </p:sp>
      <p:pic>
        <p:nvPicPr>
          <p:cNvPr id="5122"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05107" y="3256391"/>
            <a:ext cx="8562326" cy="162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rostokąt 4"/>
          <p:cNvSpPr/>
          <p:nvPr/>
        </p:nvSpPr>
        <p:spPr>
          <a:xfrm>
            <a:off x="205107" y="4863140"/>
            <a:ext cx="8562326" cy="1138773"/>
          </a:xfrm>
          <a:prstGeom prst="rect">
            <a:avLst/>
          </a:prstGeom>
          <a:gradFill>
            <a:gsLst>
              <a:gs pos="0">
                <a:schemeClr val="accent1">
                  <a:tint val="50000"/>
                  <a:satMod val="300000"/>
                  <a:lumMod val="76000"/>
                </a:schemeClr>
              </a:gs>
              <a:gs pos="54000">
                <a:schemeClr val="accent1">
                  <a:tint val="37000"/>
                  <a:satMod val="300000"/>
                  <a:lumMod val="25000"/>
                  <a:lumOff val="75000"/>
                </a:schemeClr>
              </a:gs>
              <a:gs pos="100000">
                <a:srgbClr val="0070C0">
                  <a:lumMod val="60000"/>
                </a:srgb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algn="ctr"/>
            <a:endParaRPr lang="pl-PL" sz="2000">
              <a:solidFill>
                <a:srgbClr val="FF0000"/>
              </a:solidFill>
            </a:endParaRPr>
          </a:p>
          <a:p>
            <a:pPr algn="ctr"/>
            <a:r>
              <a:rPr lang="pl-PL" sz="2800">
                <a:solidFill>
                  <a:srgbClr val="FF0000"/>
                </a:solidFill>
              </a:rPr>
              <a:t>Wybranie partycji jest konieczne, by ją s</a:t>
            </a:r>
            <a:r>
              <a:rPr lang="pl-PL" sz="2800" b="1">
                <a:solidFill>
                  <a:srgbClr val="FF0000"/>
                </a:solidFill>
              </a:rPr>
              <a:t>formatować</a:t>
            </a:r>
          </a:p>
          <a:p>
            <a:pPr algn="ctr"/>
            <a:endParaRPr lang="pl-PL" sz="2000">
              <a:solidFill>
                <a:srgbClr val="FF0000"/>
              </a:solidFill>
            </a:endParaRPr>
          </a:p>
        </p:txBody>
      </p:sp>
      <p:sp>
        <p:nvSpPr>
          <p:cNvPr id="7" name="Tytuł 1"/>
          <p:cNvSpPr txBox="1">
            <a:spLocks/>
          </p:cNvSpPr>
          <p:nvPr/>
        </p:nvSpPr>
        <p:spPr>
          <a:xfrm>
            <a:off x="6896" y="0"/>
            <a:ext cx="9137104" cy="83671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pl-PL" b="1">
                <a:solidFill>
                  <a:srgbClr val="0000FF"/>
                </a:solidFill>
              </a:rPr>
              <a:t>	</a:t>
            </a:r>
            <a:r>
              <a:rPr lang="pl-PL">
                <a:solidFill>
                  <a:srgbClr val="FFFF00"/>
                </a:solidFill>
              </a:rPr>
              <a:t>diskpart</a:t>
            </a:r>
            <a:r>
              <a:rPr lang="pl-PL" b="1">
                <a:solidFill>
                  <a:srgbClr val="0000FF"/>
                </a:solidFill>
              </a:rPr>
              <a:t> </a:t>
            </a:r>
            <a:r>
              <a:rPr lang="pl-PL"/>
              <a:t>-  wybór partycji</a:t>
            </a:r>
            <a:endParaRPr lang="pl-PL" sz="2800" b="1">
              <a:solidFill>
                <a:srgbClr val="0000FF"/>
              </a:solidFill>
            </a:endParaRPr>
          </a:p>
        </p:txBody>
      </p:sp>
    </p:spTree>
    <p:extLst>
      <p:ext uri="{BB962C8B-B14F-4D97-AF65-F5344CB8AC3E}">
        <p14:creationId xmlns:p14="http://schemas.microsoft.com/office/powerpoint/2010/main" val="49683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316901" y="921168"/>
            <a:ext cx="8640960" cy="954107"/>
          </a:xfrm>
          <a:prstGeom prst="rect">
            <a:avLst/>
          </a:prstGeom>
        </p:spPr>
        <p:txBody>
          <a:bodyPr wrap="square">
            <a:spAutoFit/>
          </a:bodyPr>
          <a:lstStyle/>
          <a:p>
            <a:r>
              <a:rPr lang="pl-PL" sz="2400"/>
              <a:t>Teraz pora na ustawienie flagi „Aktywna”, wpisujemy komendę</a:t>
            </a:r>
          </a:p>
          <a:p>
            <a:r>
              <a:rPr lang="pl-PL" sz="2400"/>
              <a:t> &gt; </a:t>
            </a:r>
            <a:r>
              <a:rPr lang="pl-PL" sz="3200" err="1"/>
              <a:t>active</a:t>
            </a:r>
            <a:endParaRPr lang="pl-PL" sz="3600"/>
          </a:p>
        </p:txBody>
      </p:sp>
      <p:pic>
        <p:nvPicPr>
          <p:cNvPr id="614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8795" y="1852453"/>
            <a:ext cx="796912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rostokąt 3"/>
          <p:cNvSpPr/>
          <p:nvPr/>
        </p:nvSpPr>
        <p:spPr>
          <a:xfrm>
            <a:off x="527104" y="3364621"/>
            <a:ext cx="8095645" cy="1600438"/>
          </a:xfrm>
          <a:prstGeom prst="rect">
            <a:avLst/>
          </a:prstGeom>
        </p:spPr>
        <p:txBody>
          <a:bodyPr wrap="square">
            <a:spAutoFit/>
          </a:bodyPr>
          <a:lstStyle/>
          <a:p>
            <a:r>
              <a:rPr lang="pl-PL"/>
              <a:t>Formatujemy wybraną partycję, wpisujemy: </a:t>
            </a:r>
          </a:p>
          <a:p>
            <a:r>
              <a:rPr lang="pl-PL" b="1"/>
              <a:t>&gt;  </a:t>
            </a:r>
            <a:r>
              <a:rPr lang="pl-PL" sz="2000" b="1"/>
              <a:t>format fs=fat</a:t>
            </a:r>
          </a:p>
          <a:p>
            <a:r>
              <a:rPr lang="pl-PL"/>
              <a:t> </a:t>
            </a:r>
          </a:p>
          <a:p>
            <a:r>
              <a:rPr lang="pl-PL"/>
              <a:t>Przełącznik „fs=fat” określa typ systemu plików, możemy wybrać spośród FAT (Domyślny), FAT32, NTFS oraz exFAT.   		           </a:t>
            </a:r>
            <a:r>
              <a:rPr lang="pl-PL">
                <a:highlight>
                  <a:srgbClr val="0000FF"/>
                </a:highlight>
              </a:rPr>
              <a:t>  </a:t>
            </a:r>
            <a:r>
              <a:rPr lang="pl-PL" sz="2400">
                <a:solidFill>
                  <a:schemeClr val="bg1"/>
                </a:solidFill>
                <a:highlight>
                  <a:srgbClr val="0000FF"/>
                </a:highlight>
              </a:rPr>
              <a:t>fs = </a:t>
            </a:r>
            <a:r>
              <a:rPr lang="pl-PL" sz="2400">
                <a:solidFill>
                  <a:srgbClr val="FFFF00"/>
                </a:solidFill>
                <a:highlight>
                  <a:srgbClr val="0000FF"/>
                </a:highlight>
              </a:rPr>
              <a:t>F</a:t>
            </a:r>
            <a:r>
              <a:rPr lang="pl-PL" sz="2400">
                <a:solidFill>
                  <a:schemeClr val="bg1"/>
                </a:solidFill>
                <a:highlight>
                  <a:srgbClr val="0000FF"/>
                </a:highlight>
              </a:rPr>
              <a:t>ile </a:t>
            </a:r>
            <a:r>
              <a:rPr lang="pl-PL" sz="2400">
                <a:solidFill>
                  <a:srgbClr val="FFFF00"/>
                </a:solidFill>
                <a:highlight>
                  <a:srgbClr val="0000FF"/>
                </a:highlight>
              </a:rPr>
              <a:t>S</a:t>
            </a:r>
            <a:r>
              <a:rPr lang="pl-PL" sz="2400">
                <a:solidFill>
                  <a:schemeClr val="bg1"/>
                </a:solidFill>
                <a:highlight>
                  <a:srgbClr val="0000FF"/>
                </a:highlight>
              </a:rPr>
              <a:t>ystem </a:t>
            </a:r>
            <a:r>
              <a:rPr lang="pl-PL" sz="2400">
                <a:solidFill>
                  <a:srgbClr val="0000FF"/>
                </a:solidFill>
                <a:highlight>
                  <a:srgbClr val="0000FF"/>
                </a:highlight>
              </a:rPr>
              <a:t>.</a:t>
            </a:r>
          </a:p>
        </p:txBody>
      </p:sp>
      <p:pic>
        <p:nvPicPr>
          <p:cNvPr id="6147" name="Picture 3"/>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75656" y="5157192"/>
            <a:ext cx="5935405" cy="1396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ytuł 1"/>
          <p:cNvSpPr>
            <a:spLocks noGrp="1"/>
          </p:cNvSpPr>
          <p:nvPr>
            <p:ph type="title"/>
          </p:nvPr>
        </p:nvSpPr>
        <p:spPr>
          <a:xfrm>
            <a:off x="6896" y="0"/>
            <a:ext cx="9137104" cy="836712"/>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b="1">
                <a:solidFill>
                  <a:srgbClr val="0000FF"/>
                </a:solidFill>
              </a:rPr>
              <a:t>	</a:t>
            </a:r>
            <a:r>
              <a:rPr lang="pl-PL">
                <a:solidFill>
                  <a:srgbClr val="FFFF00"/>
                </a:solidFill>
              </a:rPr>
              <a:t>diskpart</a:t>
            </a:r>
            <a:r>
              <a:rPr lang="pl-PL" b="1">
                <a:solidFill>
                  <a:srgbClr val="0000FF"/>
                </a:solidFill>
              </a:rPr>
              <a:t> </a:t>
            </a:r>
            <a:r>
              <a:rPr lang="pl-PL"/>
              <a:t>- formatowanie</a:t>
            </a:r>
            <a:endParaRPr lang="pl-PL" sz="2800" b="1">
              <a:solidFill>
                <a:srgbClr val="0000FF"/>
              </a:solidFill>
            </a:endParaRPr>
          </a:p>
        </p:txBody>
      </p:sp>
    </p:spTree>
    <p:extLst>
      <p:ext uri="{BB962C8B-B14F-4D97-AF65-F5344CB8AC3E}">
        <p14:creationId xmlns:p14="http://schemas.microsoft.com/office/powerpoint/2010/main" val="28275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B00805F-1E3E-4A67-951A-C93C0A6423CC}"/>
              </a:ext>
            </a:extLst>
          </p:cNvPr>
          <p:cNvPicPr>
            <a:picLocks noChangeAspect="1"/>
          </p:cNvPicPr>
          <p:nvPr/>
        </p:nvPicPr>
        <p:blipFill>
          <a:blip r:embed="rId2"/>
          <a:stretch>
            <a:fillRect/>
          </a:stretch>
        </p:blipFill>
        <p:spPr>
          <a:xfrm>
            <a:off x="899592" y="0"/>
            <a:ext cx="7344815" cy="6858000"/>
          </a:xfrm>
          <a:prstGeom prst="rect">
            <a:avLst/>
          </a:prstGeom>
        </p:spPr>
      </p:pic>
    </p:spTree>
    <p:extLst>
      <p:ext uri="{BB962C8B-B14F-4D97-AF65-F5344CB8AC3E}">
        <p14:creationId xmlns:p14="http://schemas.microsoft.com/office/powerpoint/2010/main" val="295646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63AF2C-6791-4469-8B35-1F2A07FF6DB6}"/>
              </a:ext>
            </a:extLst>
          </p:cNvPr>
          <p:cNvSpPr>
            <a:spLocks noGrp="1"/>
          </p:cNvSpPr>
          <p:nvPr>
            <p:ph type="title"/>
          </p:nvPr>
        </p:nvSpPr>
        <p:spPr>
          <a:xfrm>
            <a:off x="457200" y="274638"/>
            <a:ext cx="8363272" cy="1143000"/>
          </a:xfrm>
        </p:spPr>
        <p:style>
          <a:lnRef idx="2">
            <a:schemeClr val="dk1"/>
          </a:lnRef>
          <a:fillRef idx="1">
            <a:schemeClr val="lt1"/>
          </a:fillRef>
          <a:effectRef idx="0">
            <a:schemeClr val="dk1"/>
          </a:effectRef>
          <a:fontRef idx="minor">
            <a:schemeClr val="dk1"/>
          </a:fontRef>
        </p:style>
        <p:txBody>
          <a:bodyPr>
            <a:normAutofit/>
          </a:bodyPr>
          <a:lstStyle/>
          <a:p>
            <a:r>
              <a:rPr lang="en-US"/>
              <a:t>DISKPART</a:t>
            </a:r>
            <a:r>
              <a:rPr lang="en-US" b="1"/>
              <a:t>&gt; </a:t>
            </a:r>
            <a:r>
              <a:rPr lang="pl-PL" b="1"/>
              <a:t> </a:t>
            </a:r>
            <a:r>
              <a:rPr lang="en-US" b="1"/>
              <a:t>help format</a:t>
            </a:r>
            <a:endParaRPr lang="pl-PL" b="1"/>
          </a:p>
        </p:txBody>
      </p:sp>
      <p:sp>
        <p:nvSpPr>
          <p:cNvPr id="3" name="Symbol zastępczy zawartości 2">
            <a:extLst>
              <a:ext uri="{FF2B5EF4-FFF2-40B4-BE49-F238E27FC236}">
                <a16:creationId xmlns:a16="http://schemas.microsoft.com/office/drawing/2014/main" id="{09C85806-3FD2-4FAB-93F6-D307C42C10FA}"/>
              </a:ext>
            </a:extLst>
          </p:cNvPr>
          <p:cNvSpPr>
            <a:spLocks noGrp="1"/>
          </p:cNvSpPr>
          <p:nvPr>
            <p:ph idx="1"/>
          </p:nvPr>
        </p:nvSpPr>
        <p:spPr>
          <a:xfrm>
            <a:off x="457200" y="1417638"/>
            <a:ext cx="8363272" cy="5251722"/>
          </a:xfrm>
        </p:spPr>
        <p:style>
          <a:lnRef idx="1">
            <a:schemeClr val="dk1"/>
          </a:lnRef>
          <a:fillRef idx="3">
            <a:schemeClr val="dk1"/>
          </a:fillRef>
          <a:effectRef idx="2">
            <a:schemeClr val="dk1"/>
          </a:effectRef>
          <a:fontRef idx="minor">
            <a:schemeClr val="lt1"/>
          </a:fontRef>
        </p:style>
        <p:txBody>
          <a:bodyPr>
            <a:normAutofit/>
          </a:bodyPr>
          <a:lstStyle/>
          <a:p>
            <a:pPr marL="0" indent="0">
              <a:buNone/>
            </a:pPr>
            <a:r>
              <a:rPr lang="en-US" sz="1600" b="1"/>
              <a:t>Formats the specified volume for use with Windows.</a:t>
            </a:r>
          </a:p>
          <a:p>
            <a:pPr marL="0" indent="0">
              <a:buNone/>
            </a:pPr>
            <a:endParaRPr lang="en-US" sz="1600" b="1"/>
          </a:p>
          <a:p>
            <a:pPr marL="0" indent="0">
              <a:buNone/>
            </a:pPr>
            <a:r>
              <a:rPr lang="en-US" sz="1600" b="1"/>
              <a:t>Syntax:  FORMAT [[FS=&lt;FS&gt;] [REVISION=&lt;X.XX&gt;] | RECOMMENDED] [LABEL=&lt;"label"&gt;] [UNIT=&lt;N&gt;] [QUICK] [COMPRESS] [OVERRIDE]</a:t>
            </a:r>
          </a:p>
          <a:p>
            <a:pPr marL="0" indent="0">
              <a:buNone/>
            </a:pPr>
            <a:endParaRPr lang="en-US" sz="1600" b="1"/>
          </a:p>
          <a:p>
            <a:pPr marL="0" indent="0">
              <a:buNone/>
            </a:pPr>
            <a:r>
              <a:rPr lang="en-US" sz="1600" b="1"/>
              <a:t>    FS=&lt;FS&gt;     	</a:t>
            </a:r>
            <a:r>
              <a:rPr lang="pl-PL" sz="1600" b="1"/>
              <a:t> </a:t>
            </a:r>
            <a:r>
              <a:rPr lang="en-US" sz="1600" b="1"/>
              <a:t>Specifies the type of file system. </a:t>
            </a:r>
          </a:p>
          <a:p>
            <a:pPr marL="0" indent="0">
              <a:buNone/>
            </a:pPr>
            <a:r>
              <a:rPr lang="en-US" sz="1600" b="1"/>
              <a:t>    LABEL=&lt;"label"&gt;	Specifies the volume label.</a:t>
            </a:r>
          </a:p>
          <a:p>
            <a:pPr marL="0" indent="0">
              <a:buNone/>
            </a:pPr>
            <a:r>
              <a:rPr lang="en-US" sz="1600" b="1"/>
              <a:t>    UNIT=&lt;N&gt;    	Overrides the default allocation unit size.</a:t>
            </a:r>
          </a:p>
          <a:p>
            <a:pPr marL="0" indent="0">
              <a:buNone/>
            </a:pPr>
            <a:r>
              <a:rPr lang="en-US" sz="1600" b="1"/>
              <a:t>		NTFS compression is not supported for allocation unit sizes &gt; 4096.</a:t>
            </a:r>
          </a:p>
          <a:p>
            <a:pPr marL="0" indent="0">
              <a:buNone/>
            </a:pPr>
            <a:r>
              <a:rPr lang="en-US" sz="1600" b="1"/>
              <a:t>    QUICK       </a:t>
            </a:r>
            <a:r>
              <a:rPr lang="pl-PL" sz="1600" b="1"/>
              <a:t>                 </a:t>
            </a:r>
            <a:r>
              <a:rPr lang="en-US" sz="1600" b="1"/>
              <a:t>Performs a quick format.</a:t>
            </a:r>
          </a:p>
          <a:p>
            <a:pPr marL="0" indent="0">
              <a:buNone/>
            </a:pPr>
            <a:r>
              <a:rPr lang="en-US" sz="1600" b="1"/>
              <a:t>    COMPRESS </a:t>
            </a:r>
            <a:r>
              <a:rPr lang="pl-PL" sz="1600" b="1"/>
              <a:t>              </a:t>
            </a:r>
            <a:r>
              <a:rPr lang="en-US" sz="1600" b="1"/>
              <a:t>Files created on the new volume will be compressed by default</a:t>
            </a:r>
            <a:r>
              <a:rPr lang="pl-PL" sz="1600" b="1"/>
              <a:t> </a:t>
            </a:r>
            <a:r>
              <a:rPr lang="pl-PL" sz="1600"/>
              <a:t>( </a:t>
            </a:r>
            <a:r>
              <a:rPr lang="en-US" sz="1600"/>
              <a:t>NTFS only</a:t>
            </a:r>
            <a:r>
              <a:rPr lang="pl-PL" sz="1600"/>
              <a:t>)</a:t>
            </a:r>
            <a:endParaRPr lang="en-US" sz="1600"/>
          </a:p>
          <a:p>
            <a:pPr marL="0" indent="0">
              <a:buNone/>
            </a:pPr>
            <a:endParaRPr lang="en-US" sz="1600" b="1"/>
          </a:p>
          <a:p>
            <a:pPr marL="0" indent="0">
              <a:buNone/>
            </a:pPr>
            <a:r>
              <a:rPr lang="en-US" sz="1600" b="1"/>
              <a:t>    A volume must be selected for this operation to succeed.</a:t>
            </a:r>
          </a:p>
          <a:p>
            <a:pPr marL="0" indent="0">
              <a:buNone/>
            </a:pPr>
            <a:endParaRPr lang="pl-PL" sz="1600" b="1"/>
          </a:p>
          <a:p>
            <a:pPr marL="0" indent="0">
              <a:buNone/>
            </a:pPr>
            <a:r>
              <a:rPr lang="en-US" sz="1600" b="1"/>
              <a:t>Examples:</a:t>
            </a:r>
          </a:p>
          <a:p>
            <a:pPr marL="0" indent="0">
              <a:buNone/>
            </a:pPr>
            <a:r>
              <a:rPr lang="en-US" sz="1600" b="1"/>
              <a:t>    FORMAT FS=NTFS LABEL="INS Volume" UNIT=8k QUICK COMPRESS</a:t>
            </a:r>
            <a:endParaRPr lang="pl-PL" sz="1600" b="1"/>
          </a:p>
        </p:txBody>
      </p:sp>
      <p:pic>
        <p:nvPicPr>
          <p:cNvPr id="4" name="Obraz 3">
            <a:extLst>
              <a:ext uri="{FF2B5EF4-FFF2-40B4-BE49-F238E27FC236}">
                <a16:creationId xmlns:a16="http://schemas.microsoft.com/office/drawing/2014/main" id="{9D5506D3-87E0-4A45-AEFD-4D53D523DA98}"/>
              </a:ext>
            </a:extLst>
          </p:cNvPr>
          <p:cNvPicPr>
            <a:picLocks noChangeAspect="1"/>
          </p:cNvPicPr>
          <p:nvPr/>
        </p:nvPicPr>
        <p:blipFill>
          <a:blip r:embed="rId3">
            <a:duotone>
              <a:schemeClr val="accent1">
                <a:shade val="45000"/>
                <a:satMod val="135000"/>
              </a:schemeClr>
              <a:prstClr val="white"/>
            </a:duotone>
          </a:blip>
          <a:stretch>
            <a:fillRect/>
          </a:stretch>
        </p:blipFill>
        <p:spPr>
          <a:xfrm>
            <a:off x="461437" y="301983"/>
            <a:ext cx="8874270" cy="2232248"/>
          </a:xfrm>
          <a:prstGeom prst="rect">
            <a:avLst/>
          </a:prstGeom>
        </p:spPr>
      </p:pic>
      <p:pic>
        <p:nvPicPr>
          <p:cNvPr id="5" name="Obraz 4">
            <a:extLst>
              <a:ext uri="{FF2B5EF4-FFF2-40B4-BE49-F238E27FC236}">
                <a16:creationId xmlns:a16="http://schemas.microsoft.com/office/drawing/2014/main" id="{77ADDAEB-53B5-4ACE-A009-EE4880C6132B}"/>
              </a:ext>
            </a:extLst>
          </p:cNvPr>
          <p:cNvPicPr>
            <a:picLocks noChangeAspect="1"/>
          </p:cNvPicPr>
          <p:nvPr/>
        </p:nvPicPr>
        <p:blipFill>
          <a:blip r:embed="rId4"/>
          <a:stretch>
            <a:fillRect/>
          </a:stretch>
        </p:blipFill>
        <p:spPr>
          <a:xfrm>
            <a:off x="8815663" y="1419963"/>
            <a:ext cx="6275040" cy="45542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74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b="1">
                <a:solidFill>
                  <a:srgbClr val="0000FF"/>
                </a:solidFill>
              </a:rPr>
              <a:t>	</a:t>
            </a:r>
            <a:r>
              <a:rPr lang="pl-PL">
                <a:solidFill>
                  <a:srgbClr val="FFFF00"/>
                </a:solidFill>
              </a:rPr>
              <a:t>diskpart</a:t>
            </a:r>
            <a:r>
              <a:rPr lang="pl-PL" b="1">
                <a:solidFill>
                  <a:srgbClr val="0000FF"/>
                </a:solidFill>
              </a:rPr>
              <a:t> </a:t>
            </a:r>
            <a:r>
              <a:rPr lang="pl-PL"/>
              <a:t>–  przypisanie litery dysku</a:t>
            </a:r>
            <a:endParaRPr lang="pl-PL" sz="1800" b="1">
              <a:solidFill>
                <a:srgbClr val="0000FF"/>
              </a:solidFill>
            </a:endParaRPr>
          </a:p>
        </p:txBody>
      </p:sp>
      <p:sp>
        <p:nvSpPr>
          <p:cNvPr id="3" name="Prostokąt 2"/>
          <p:cNvSpPr/>
          <p:nvPr/>
        </p:nvSpPr>
        <p:spPr>
          <a:xfrm>
            <a:off x="316902" y="1124744"/>
            <a:ext cx="8640960" cy="1754326"/>
          </a:xfrm>
          <a:prstGeom prst="rect">
            <a:avLst/>
          </a:prstGeom>
        </p:spPr>
        <p:txBody>
          <a:bodyPr wrap="square">
            <a:spAutoFit/>
          </a:bodyPr>
          <a:lstStyle/>
          <a:p>
            <a:r>
              <a:rPr lang="pl-PL" sz="2400"/>
              <a:t>Na koniec przyporządkowujemy do partycji literę, pod którą będzie widoczna w oknie Mój komputer, wpisujemy:</a:t>
            </a:r>
          </a:p>
          <a:p>
            <a:r>
              <a:rPr lang="pl-PL" sz="2400" b="1"/>
              <a:t>&gt; </a:t>
            </a:r>
            <a:r>
              <a:rPr lang="pl-PL" sz="3200" err="1"/>
              <a:t>assign</a:t>
            </a:r>
            <a:r>
              <a:rPr lang="pl-PL" sz="3200" b="1"/>
              <a:t>		  </a:t>
            </a:r>
            <a:r>
              <a:rPr lang="pl-PL" sz="2800"/>
              <a:t>	    (system sam przydzieli literę)</a:t>
            </a:r>
            <a:endParaRPr lang="pl-PL" sz="3200"/>
          </a:p>
          <a:p>
            <a:endParaRPr lang="pl-PL" sz="2800" b="1"/>
          </a:p>
        </p:txBody>
      </p:sp>
      <p:pic>
        <p:nvPicPr>
          <p:cNvPr id="7170"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67544" y="2564904"/>
            <a:ext cx="8078326" cy="282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rostokąt 3"/>
          <p:cNvSpPr/>
          <p:nvPr/>
        </p:nvSpPr>
        <p:spPr>
          <a:xfrm>
            <a:off x="179512" y="5661248"/>
            <a:ext cx="2808974" cy="523220"/>
          </a:xfrm>
          <a:prstGeom prst="rect">
            <a:avLst/>
          </a:prstGeom>
        </p:spPr>
        <p:txBody>
          <a:bodyPr wrap="none">
            <a:spAutoFit/>
          </a:bodyPr>
          <a:lstStyle/>
          <a:p>
            <a:pPr lvl="1"/>
            <a:r>
              <a:rPr lang="en-US" sz="2800"/>
              <a:t>assign letter=</a:t>
            </a:r>
            <a:r>
              <a:rPr lang="pl-PL" sz="2800"/>
              <a:t>S</a:t>
            </a:r>
            <a:endParaRPr lang="en-US" sz="2800"/>
          </a:p>
        </p:txBody>
      </p:sp>
    </p:spTree>
    <p:extLst>
      <p:ext uri="{BB962C8B-B14F-4D97-AF65-F5344CB8AC3E}">
        <p14:creationId xmlns:p14="http://schemas.microsoft.com/office/powerpoint/2010/main" val="259683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36104"/>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pl-PL">
                <a:solidFill>
                  <a:srgbClr val="FFFF00"/>
                </a:solidFill>
              </a:rPr>
              <a:t> </a:t>
            </a:r>
            <a:r>
              <a:rPr lang="pl-PL" err="1">
                <a:solidFill>
                  <a:srgbClr val="FFFF00"/>
                </a:solidFill>
              </a:rPr>
              <a:t>diskpart</a:t>
            </a:r>
            <a:r>
              <a:rPr lang="pl-PL" b="1">
                <a:solidFill>
                  <a:srgbClr val="0000FF"/>
                </a:solidFill>
              </a:rPr>
              <a:t> </a:t>
            </a:r>
            <a:r>
              <a:rPr lang="pl-PL"/>
              <a:t>–  odłączenie VHD od komputera</a:t>
            </a:r>
            <a:endParaRPr lang="pl-PL" sz="1800" b="1">
              <a:solidFill>
                <a:srgbClr val="0000FF"/>
              </a:solidFill>
            </a:endParaRPr>
          </a:p>
        </p:txBody>
      </p:sp>
      <p:sp>
        <p:nvSpPr>
          <p:cNvPr id="3" name="Prostokąt 2"/>
          <p:cNvSpPr/>
          <p:nvPr/>
        </p:nvSpPr>
        <p:spPr>
          <a:xfrm>
            <a:off x="323528" y="1268760"/>
            <a:ext cx="8640960" cy="1200329"/>
          </a:xfrm>
          <a:prstGeom prst="rect">
            <a:avLst/>
          </a:prstGeom>
        </p:spPr>
        <p:txBody>
          <a:bodyPr wrap="square">
            <a:spAutoFit/>
          </a:bodyPr>
          <a:lstStyle/>
          <a:p>
            <a:r>
              <a:rPr lang="pl-PL" sz="2400"/>
              <a:t>Aby odłączyć dysk wirtualny od PC-ta wykonujemy polecenie:</a:t>
            </a:r>
          </a:p>
          <a:p>
            <a:endParaRPr lang="pl-PL" sz="2400"/>
          </a:p>
          <a:p>
            <a:r>
              <a:rPr lang="pl-PL" sz="2400" b="1"/>
              <a:t>&gt; </a:t>
            </a:r>
            <a:r>
              <a:rPr lang="pl-PL" sz="2400" b="1" err="1"/>
              <a:t>Detach</a:t>
            </a:r>
            <a:r>
              <a:rPr lang="pl-PL" sz="2400" b="1"/>
              <a:t> </a:t>
            </a:r>
            <a:r>
              <a:rPr lang="pl-PL" sz="2400" b="1" err="1"/>
              <a:t>vdisk</a:t>
            </a:r>
            <a:endParaRPr lang="pl-PL" sz="2800" b="1"/>
          </a:p>
        </p:txBody>
      </p:sp>
    </p:spTree>
    <p:extLst>
      <p:ext uri="{BB962C8B-B14F-4D97-AF65-F5344CB8AC3E}">
        <p14:creationId xmlns:p14="http://schemas.microsoft.com/office/powerpoint/2010/main" val="232692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029600" cy="692696"/>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pl-PL" sz="2800">
                <a:solidFill>
                  <a:srgbClr val="FFFF00"/>
                </a:solidFill>
              </a:rPr>
              <a:t> </a:t>
            </a:r>
            <a:r>
              <a:rPr lang="en-US" sz="2800" i="0">
                <a:solidFill>
                  <a:srgbClr val="FFFF00"/>
                </a:solidFill>
                <a:effectLst/>
                <a:latin typeface="-apple-system"/>
              </a:rPr>
              <a:t>How</a:t>
            </a:r>
            <a:r>
              <a:rPr lang="pl-PL" sz="2800" i="0">
                <a:solidFill>
                  <a:srgbClr val="FFFF00"/>
                </a:solidFill>
                <a:effectLst/>
                <a:latin typeface="-apple-system"/>
              </a:rPr>
              <a:t> </a:t>
            </a:r>
            <a:r>
              <a:rPr lang="en-US" sz="2800" i="0">
                <a:solidFill>
                  <a:srgbClr val="FFFF00"/>
                </a:solidFill>
                <a:effectLst/>
                <a:latin typeface="-apple-system"/>
              </a:rPr>
              <a:t>To Automatically u</a:t>
            </a:r>
            <a:r>
              <a:rPr lang="pl-PL" sz="2800" i="0">
                <a:solidFill>
                  <a:srgbClr val="FFFF00"/>
                </a:solidFill>
                <a:effectLst/>
                <a:latin typeface="-apple-system"/>
              </a:rPr>
              <a:t>/</a:t>
            </a:r>
            <a:r>
              <a:rPr lang="en-US" sz="2800" i="0">
                <a:solidFill>
                  <a:srgbClr val="FFFF00"/>
                </a:solidFill>
                <a:effectLst/>
                <a:latin typeface="-apple-system"/>
              </a:rPr>
              <a:t>mount VHD on boot/shutdown.</a:t>
            </a:r>
            <a:endParaRPr lang="pl-PL" sz="1100">
              <a:solidFill>
                <a:srgbClr val="FFFF00"/>
              </a:solidFill>
            </a:endParaRPr>
          </a:p>
        </p:txBody>
      </p:sp>
      <p:sp>
        <p:nvSpPr>
          <p:cNvPr id="5" name="pole tekstowe 4">
            <a:extLst>
              <a:ext uri="{FF2B5EF4-FFF2-40B4-BE49-F238E27FC236}">
                <a16:creationId xmlns:a16="http://schemas.microsoft.com/office/drawing/2014/main" id="{85DEB285-4A61-546D-0E61-8D4901E2DE7E}"/>
              </a:ext>
            </a:extLst>
          </p:cNvPr>
          <p:cNvSpPr txBox="1"/>
          <p:nvPr/>
        </p:nvSpPr>
        <p:spPr>
          <a:xfrm>
            <a:off x="251520" y="836712"/>
            <a:ext cx="8208912" cy="3416320"/>
          </a:xfrm>
          <a:prstGeom prst="rect">
            <a:avLst/>
          </a:prstGeom>
          <a:noFill/>
        </p:spPr>
        <p:txBody>
          <a:bodyPr wrap="square">
            <a:spAutoFit/>
          </a:bodyPr>
          <a:lstStyle/>
          <a:p>
            <a:r>
              <a:rPr lang="pl-PL"/>
              <a:t>W</a:t>
            </a:r>
            <a:r>
              <a:rPr lang="en-US"/>
              <a:t>e need both automount </a:t>
            </a:r>
            <a:r>
              <a:rPr lang="pl-PL"/>
              <a:t>&amp;</a:t>
            </a:r>
            <a:r>
              <a:rPr lang="en-US"/>
              <a:t> unmount. The unmount proved a bit tricker, since I cant just put it in startup folder. You have to use Group Policy. Also, when run as a "shutdown/startup" script, it ran to early, you need to run it at "Logon/Logoff"</a:t>
            </a:r>
          </a:p>
          <a:p>
            <a:r>
              <a:rPr lang="pl-PL" err="1"/>
              <a:t>such</a:t>
            </a:r>
            <a:r>
              <a:rPr lang="pl-PL"/>
              <a:t> </a:t>
            </a:r>
            <a:r>
              <a:rPr lang="en-US"/>
              <a:t> 4 files</a:t>
            </a:r>
            <a:r>
              <a:rPr lang="pl-PL"/>
              <a:t>:</a:t>
            </a:r>
            <a:endParaRPr lang="en-US"/>
          </a:p>
          <a:p>
            <a:r>
              <a:rPr lang="en-US"/>
              <a:t>mount.cmd</a:t>
            </a:r>
            <a:r>
              <a:rPr lang="pl-PL"/>
              <a:t>:          </a:t>
            </a:r>
            <a:r>
              <a:rPr lang="en-US"/>
              <a:t>@ECHO OFF</a:t>
            </a:r>
            <a:r>
              <a:rPr lang="pl-PL"/>
              <a:t>  </a:t>
            </a:r>
          </a:p>
          <a:p>
            <a:r>
              <a:rPr lang="pl-PL"/>
              <a:t>                                </a:t>
            </a:r>
            <a:r>
              <a:rPr lang="en-US"/>
              <a:t>DISKPART /s C:\mount\mount.txt</a:t>
            </a:r>
          </a:p>
          <a:p>
            <a:r>
              <a:rPr lang="en-US"/>
              <a:t>umount.cmd</a:t>
            </a:r>
            <a:r>
              <a:rPr lang="pl-PL"/>
              <a:t>:        </a:t>
            </a:r>
            <a:r>
              <a:rPr lang="en-US">
                <a:highlight>
                  <a:srgbClr val="C0C0C0"/>
                </a:highlight>
              </a:rPr>
              <a:t>@ECHO OF</a:t>
            </a:r>
            <a:r>
              <a:rPr lang="pl-PL">
                <a:highlight>
                  <a:srgbClr val="C0C0C0"/>
                </a:highlight>
              </a:rPr>
              <a:t>F                                        </a:t>
            </a:r>
            <a:r>
              <a:rPr lang="pl-PL">
                <a:solidFill>
                  <a:schemeClr val="bg1">
                    <a:lumMod val="75000"/>
                  </a:schemeClr>
                </a:solidFill>
                <a:highlight>
                  <a:srgbClr val="C0C0C0"/>
                </a:highlight>
              </a:rPr>
              <a:t>.</a:t>
            </a:r>
            <a:r>
              <a:rPr lang="pl-PL">
                <a:highlight>
                  <a:srgbClr val="C0C0C0"/>
                </a:highlight>
              </a:rPr>
              <a:t>    </a:t>
            </a:r>
            <a:endParaRPr lang="en-US">
              <a:highlight>
                <a:srgbClr val="C0C0C0"/>
              </a:highlight>
            </a:endParaRPr>
          </a:p>
          <a:p>
            <a:r>
              <a:rPr lang="pl-PL">
                <a:highlight>
                  <a:srgbClr val="C0C0C0"/>
                </a:highlight>
              </a:rPr>
              <a:t>                                </a:t>
            </a:r>
            <a:r>
              <a:rPr lang="en-US">
                <a:highlight>
                  <a:srgbClr val="C0C0C0"/>
                </a:highlight>
              </a:rPr>
              <a:t>DISKPART /s C:\mount\umount.txt</a:t>
            </a:r>
            <a:r>
              <a:rPr lang="pl-PL">
                <a:highlight>
                  <a:srgbClr val="C0C0C0"/>
                </a:highlight>
              </a:rPr>
              <a:t> </a:t>
            </a:r>
            <a:r>
              <a:rPr lang="pl-PL">
                <a:solidFill>
                  <a:schemeClr val="bg1">
                    <a:lumMod val="75000"/>
                  </a:schemeClr>
                </a:solidFill>
                <a:highlight>
                  <a:srgbClr val="C0C0C0"/>
                </a:highlight>
              </a:rPr>
              <a:t>.</a:t>
            </a:r>
            <a:endParaRPr lang="en-US">
              <a:solidFill>
                <a:schemeClr val="bg1">
                  <a:lumMod val="75000"/>
                </a:schemeClr>
              </a:solidFill>
              <a:highlight>
                <a:srgbClr val="C0C0C0"/>
              </a:highlight>
            </a:endParaRPr>
          </a:p>
          <a:p>
            <a:r>
              <a:rPr lang="en-US"/>
              <a:t>umount.txt</a:t>
            </a:r>
            <a:r>
              <a:rPr lang="pl-PL"/>
              <a:t>:           </a:t>
            </a:r>
            <a:r>
              <a:rPr lang="en-US"/>
              <a:t>select </a:t>
            </a:r>
            <a:r>
              <a:rPr lang="en-US" err="1"/>
              <a:t>vdisk</a:t>
            </a:r>
            <a:r>
              <a:rPr lang="en-US"/>
              <a:t> file="\\192.168.1.255\</a:t>
            </a:r>
            <a:r>
              <a:rPr lang="en-US" err="1"/>
              <a:t>Blizzard.vhdx</a:t>
            </a:r>
            <a:r>
              <a:rPr lang="en-US"/>
              <a:t>"</a:t>
            </a:r>
          </a:p>
          <a:p>
            <a:r>
              <a:rPr lang="pl-PL"/>
              <a:t>                                </a:t>
            </a:r>
            <a:r>
              <a:rPr lang="en-US"/>
              <a:t>detach </a:t>
            </a:r>
            <a:r>
              <a:rPr lang="en-US" err="1"/>
              <a:t>vdisk</a:t>
            </a:r>
            <a:endParaRPr lang="en-US"/>
          </a:p>
          <a:p>
            <a:r>
              <a:rPr lang="en-US"/>
              <a:t>mount.txt</a:t>
            </a:r>
            <a:r>
              <a:rPr lang="pl-PL"/>
              <a:t>              </a:t>
            </a:r>
            <a:r>
              <a:rPr lang="en-US">
                <a:highlight>
                  <a:srgbClr val="C0C0C0"/>
                </a:highlight>
              </a:rPr>
              <a:t>select </a:t>
            </a:r>
            <a:r>
              <a:rPr lang="en-US" err="1">
                <a:highlight>
                  <a:srgbClr val="C0C0C0"/>
                </a:highlight>
              </a:rPr>
              <a:t>vdisk</a:t>
            </a:r>
            <a:r>
              <a:rPr lang="en-US">
                <a:highlight>
                  <a:srgbClr val="C0C0C0"/>
                </a:highlight>
              </a:rPr>
              <a:t> file="\\192.168.1.255\</a:t>
            </a:r>
            <a:r>
              <a:rPr lang="en-US" err="1">
                <a:highlight>
                  <a:srgbClr val="C0C0C0"/>
                </a:highlight>
              </a:rPr>
              <a:t>Blizzard.vhdx</a:t>
            </a:r>
            <a:r>
              <a:rPr lang="en-US">
                <a:highlight>
                  <a:srgbClr val="C0C0C0"/>
                </a:highlight>
              </a:rPr>
              <a:t>"</a:t>
            </a:r>
          </a:p>
          <a:p>
            <a:r>
              <a:rPr lang="pl-PL">
                <a:highlight>
                  <a:srgbClr val="C0C0C0"/>
                </a:highlight>
              </a:rPr>
              <a:t>                                </a:t>
            </a:r>
            <a:r>
              <a:rPr lang="en-US">
                <a:highlight>
                  <a:srgbClr val="C0C0C0"/>
                </a:highlight>
              </a:rPr>
              <a:t>attach </a:t>
            </a:r>
            <a:r>
              <a:rPr lang="en-US" err="1">
                <a:highlight>
                  <a:srgbClr val="C0C0C0"/>
                </a:highlight>
              </a:rPr>
              <a:t>vdisk</a:t>
            </a:r>
            <a:r>
              <a:rPr lang="pl-PL">
                <a:highlight>
                  <a:srgbClr val="C0C0C0"/>
                </a:highlight>
              </a:rPr>
              <a:t>                                                               .</a:t>
            </a:r>
          </a:p>
        </p:txBody>
      </p:sp>
      <p:pic>
        <p:nvPicPr>
          <p:cNvPr id="6" name="Obraz 5">
            <a:extLst>
              <a:ext uri="{FF2B5EF4-FFF2-40B4-BE49-F238E27FC236}">
                <a16:creationId xmlns:a16="http://schemas.microsoft.com/office/drawing/2014/main" id="{57D0348E-C50E-AF47-08FB-12E028A87E72}"/>
              </a:ext>
            </a:extLst>
          </p:cNvPr>
          <p:cNvPicPr>
            <a:picLocks noChangeAspect="1"/>
          </p:cNvPicPr>
          <p:nvPr/>
        </p:nvPicPr>
        <p:blipFill rotWithShape="1">
          <a:blip r:embed="rId2"/>
          <a:srcRect r="19881" b="38567"/>
          <a:stretch/>
        </p:blipFill>
        <p:spPr>
          <a:xfrm>
            <a:off x="3851920" y="4005064"/>
            <a:ext cx="5184576" cy="2792786"/>
          </a:xfrm>
          <a:prstGeom prst="rect">
            <a:avLst/>
          </a:prstGeom>
          <a:ln>
            <a:noFill/>
          </a:ln>
          <a:effectLst>
            <a:outerShdw blurRad="292100" dist="139700" dir="2700000" algn="tl" rotWithShape="0">
              <a:srgbClr val="333333">
                <a:alpha val="65000"/>
              </a:srgbClr>
            </a:outerShdw>
          </a:effectLst>
        </p:spPr>
      </p:pic>
      <p:sp>
        <p:nvSpPr>
          <p:cNvPr id="8" name="pole tekstowe 7">
            <a:extLst>
              <a:ext uri="{FF2B5EF4-FFF2-40B4-BE49-F238E27FC236}">
                <a16:creationId xmlns:a16="http://schemas.microsoft.com/office/drawing/2014/main" id="{013B69D0-A3B2-DB45-2C39-F8FD12F23119}"/>
              </a:ext>
            </a:extLst>
          </p:cNvPr>
          <p:cNvSpPr txBox="1"/>
          <p:nvPr/>
        </p:nvSpPr>
        <p:spPr>
          <a:xfrm>
            <a:off x="133942" y="4939792"/>
            <a:ext cx="4733144" cy="923330"/>
          </a:xfrm>
          <a:prstGeom prst="rect">
            <a:avLst/>
          </a:prstGeom>
          <a:noFill/>
        </p:spPr>
        <p:txBody>
          <a:bodyPr wrap="square">
            <a:spAutoFit/>
          </a:bodyPr>
          <a:lstStyle/>
          <a:p>
            <a:r>
              <a:rPr lang="en-US"/>
              <a:t>Now in start type/run </a:t>
            </a:r>
            <a:endParaRPr lang="pl-PL"/>
          </a:p>
          <a:p>
            <a:r>
              <a:rPr lang="pl-PL"/>
              <a:t> </a:t>
            </a:r>
            <a:r>
              <a:rPr lang="en-US" err="1"/>
              <a:t>gpedit.msc</a:t>
            </a:r>
            <a:endParaRPr lang="pl-PL"/>
          </a:p>
          <a:p>
            <a:r>
              <a:rPr lang="en-US"/>
              <a:t>and add the scripts to logon/logoff</a:t>
            </a:r>
            <a:endParaRPr lang="pl-PL"/>
          </a:p>
        </p:txBody>
      </p:sp>
    </p:spTree>
    <p:extLst>
      <p:ext uri="{BB962C8B-B14F-4D97-AF65-F5344CB8AC3E}">
        <p14:creationId xmlns:p14="http://schemas.microsoft.com/office/powerpoint/2010/main" val="3049370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36104"/>
          </a:xfrm>
        </p:spPr>
        <p:style>
          <a:lnRef idx="1">
            <a:schemeClr val="accent1"/>
          </a:lnRef>
          <a:fillRef idx="3">
            <a:schemeClr val="accent1"/>
          </a:fillRef>
          <a:effectRef idx="2">
            <a:schemeClr val="accent1"/>
          </a:effectRef>
          <a:fontRef idx="minor">
            <a:schemeClr val="lt1"/>
          </a:fontRef>
        </p:style>
        <p:txBody>
          <a:bodyPr>
            <a:normAutofit/>
          </a:bodyPr>
          <a:lstStyle/>
          <a:p>
            <a:pPr algn="l"/>
            <a:r>
              <a:rPr lang="pl-PL" b="1">
                <a:solidFill>
                  <a:schemeClr val="bg1"/>
                </a:solidFill>
              </a:rPr>
              <a:t>   </a:t>
            </a:r>
            <a:r>
              <a:rPr lang="pl-PL">
                <a:solidFill>
                  <a:schemeClr val="bg1"/>
                </a:solidFill>
              </a:rPr>
              <a:t>Instalowanie Windows z pendrive</a:t>
            </a:r>
            <a:endParaRPr lang="pl-PL" sz="1800">
              <a:solidFill>
                <a:schemeClr val="bg1"/>
              </a:solidFill>
            </a:endParaRPr>
          </a:p>
        </p:txBody>
      </p:sp>
      <p:sp>
        <p:nvSpPr>
          <p:cNvPr id="3" name="Prostokąt 2"/>
          <p:cNvSpPr/>
          <p:nvPr/>
        </p:nvSpPr>
        <p:spPr>
          <a:xfrm>
            <a:off x="208232" y="1080719"/>
            <a:ext cx="8784976" cy="5232202"/>
          </a:xfrm>
          <a:prstGeom prst="rect">
            <a:avLst/>
          </a:prstGeom>
        </p:spPr>
        <p:txBody>
          <a:bodyPr wrap="square">
            <a:spAutoFit/>
          </a:bodyPr>
          <a:lstStyle/>
          <a:p>
            <a:r>
              <a:rPr lang="pl-PL" sz="2400"/>
              <a:t>Aby przenieść system instalacyjny Win7 na pendrive potrzebujemy:</a:t>
            </a:r>
          </a:p>
          <a:p>
            <a:endParaRPr lang="pl-PL" b="1"/>
          </a:p>
          <a:p>
            <a:pPr marL="342900" indent="-342900">
              <a:buFont typeface="Arial" panose="020B0604020202020204" pitchFamily="34" charset="0"/>
              <a:buChar char="•"/>
            </a:pPr>
            <a:r>
              <a:rPr lang="pl-PL" sz="2400" b="1"/>
              <a:t>Komputer z opcją </a:t>
            </a:r>
            <a:r>
              <a:rPr lang="pl-PL" sz="2400" b="1" err="1"/>
              <a:t>bootowania</a:t>
            </a:r>
            <a:r>
              <a:rPr lang="pl-PL" sz="2400" b="1"/>
              <a:t> z napędów USB</a:t>
            </a:r>
          </a:p>
          <a:p>
            <a:pPr marL="342900" indent="-342900">
              <a:buFont typeface="Arial" panose="020B0604020202020204" pitchFamily="34" charset="0"/>
              <a:buChar char="•"/>
            </a:pPr>
            <a:r>
              <a:rPr lang="pl-PL" sz="2400" b="1"/>
              <a:t>DVD z systemem lub obraz ISO</a:t>
            </a:r>
          </a:p>
          <a:p>
            <a:pPr marL="342900" indent="-342900">
              <a:buFont typeface="Arial" panose="020B0604020202020204" pitchFamily="34" charset="0"/>
              <a:buChar char="•"/>
            </a:pPr>
            <a:r>
              <a:rPr lang="pl-PL" sz="2400" b="1"/>
              <a:t>Dostęp do wiersza poleceń, by </a:t>
            </a:r>
            <a:r>
              <a:rPr lang="pl-PL" sz="2800" b="1"/>
              <a:t>uruchomić </a:t>
            </a:r>
            <a:r>
              <a:rPr lang="pl-PL" sz="2800" b="1" err="1">
                <a:solidFill>
                  <a:srgbClr val="0000FF"/>
                </a:solidFill>
              </a:rPr>
              <a:t>diskpart</a:t>
            </a:r>
            <a:r>
              <a:rPr lang="pl-PL" sz="2800" b="1"/>
              <a:t>   </a:t>
            </a:r>
            <a:endParaRPr lang="pl-PL" sz="2000" b="1"/>
          </a:p>
          <a:p>
            <a:r>
              <a:rPr lang="pl-PL" sz="2400" b="1" i="1"/>
              <a:t>lub </a:t>
            </a:r>
            <a:r>
              <a:rPr lang="pl-PL" sz="2000" i="1"/>
              <a:t> ----------------------------------------------------------------------------------</a:t>
            </a:r>
          </a:p>
          <a:p>
            <a:r>
              <a:rPr lang="pl-PL" sz="2400" b="1"/>
              <a:t>oprogramowanie przenoszące dane z płyty na nośnik USB:</a:t>
            </a:r>
          </a:p>
          <a:p>
            <a:pPr marL="800100" lvl="1" indent="-342900">
              <a:buFont typeface="Arial" panose="020B0604020202020204" pitchFamily="34" charset="0"/>
              <a:buChar char="•"/>
            </a:pPr>
            <a:r>
              <a:rPr lang="pl-PL" sz="2800" b="1" err="1"/>
              <a:t>WinToFlash</a:t>
            </a:r>
            <a:endParaRPr lang="pl-PL" sz="2800" b="1"/>
          </a:p>
          <a:p>
            <a:pPr marL="800100" lvl="1" indent="-342900">
              <a:buFont typeface="Arial" panose="020B0604020202020204" pitchFamily="34" charset="0"/>
              <a:buChar char="•"/>
            </a:pPr>
            <a:endParaRPr lang="pl-PL" sz="2800" b="1"/>
          </a:p>
          <a:p>
            <a:pPr marL="800100" lvl="1" indent="-342900">
              <a:buFont typeface="Arial" panose="020B0604020202020204" pitchFamily="34" charset="0"/>
              <a:buChar char="•"/>
            </a:pPr>
            <a:endParaRPr lang="pl-PL" sz="2800" b="1"/>
          </a:p>
          <a:p>
            <a:pPr lvl="1"/>
            <a:endParaRPr lang="pl-PL" sz="2800" b="1"/>
          </a:p>
          <a:p>
            <a:pPr lvl="1"/>
            <a:r>
              <a:rPr lang="pl-PL" sz="2800" b="1"/>
              <a:t>   </a:t>
            </a:r>
            <a:r>
              <a:rPr lang="pl-PL" sz="2800" i="1"/>
              <a:t>lub</a:t>
            </a:r>
          </a:p>
          <a:p>
            <a:pPr marL="800100" lvl="1" indent="-342900">
              <a:buFont typeface="Arial" panose="020B0604020202020204" pitchFamily="34" charset="0"/>
              <a:buChar char="•"/>
            </a:pPr>
            <a:r>
              <a:rPr lang="en-US" sz="2800">
                <a:hlinkClick r:id="rId2"/>
              </a:rPr>
              <a:t>Windows 7 USB/DVD Download Tool</a:t>
            </a:r>
            <a:endParaRPr lang="pl-PL" sz="2800" i="1"/>
          </a:p>
        </p:txBody>
      </p:sp>
      <p:sp>
        <p:nvSpPr>
          <p:cNvPr id="4" name="Prostokąt 3"/>
          <p:cNvSpPr/>
          <p:nvPr/>
        </p:nvSpPr>
        <p:spPr>
          <a:xfrm>
            <a:off x="539552" y="4149080"/>
            <a:ext cx="741682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err="1"/>
              <a:t>WinToFlash</a:t>
            </a:r>
            <a:r>
              <a:rPr lang="en-US" sz="2400"/>
              <a:t> is free</a:t>
            </a:r>
            <a:endParaRPr lang="pl-PL" sz="2400"/>
          </a:p>
          <a:p>
            <a:r>
              <a:rPr lang="en-US" sz="1600"/>
              <a:t>If you are IT professional </a:t>
            </a:r>
            <a:r>
              <a:rPr lang="pl-PL" sz="1600"/>
              <a:t>&amp;</a:t>
            </a:r>
            <a:r>
              <a:rPr lang="en-US" sz="1600"/>
              <a:t> you need additional features (like GRUB boot loader support, Windows Setup fixes, etc.) buy the </a:t>
            </a:r>
            <a:r>
              <a:rPr lang="en-US" sz="1600">
                <a:hlinkClick r:id="rId3"/>
              </a:rPr>
              <a:t>Professional License</a:t>
            </a:r>
            <a:r>
              <a:rPr lang="en-US" sz="1600"/>
              <a:t>.</a:t>
            </a:r>
            <a:endParaRPr lang="pl-PL" sz="1600"/>
          </a:p>
        </p:txBody>
      </p:sp>
    </p:spTree>
    <p:extLst>
      <p:ext uri="{BB962C8B-B14F-4D97-AF65-F5344CB8AC3E}">
        <p14:creationId xmlns:p14="http://schemas.microsoft.com/office/powerpoint/2010/main" val="110286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692696"/>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l"/>
            <a:r>
              <a:rPr lang="pl-PL" b="1">
                <a:solidFill>
                  <a:schemeClr val="bg1"/>
                </a:solidFill>
              </a:rPr>
              <a:t>   </a:t>
            </a:r>
            <a:r>
              <a:rPr lang="pl-PL" err="1">
                <a:solidFill>
                  <a:schemeClr val="bg1"/>
                </a:solidFill>
              </a:rPr>
              <a:t>diskpart</a:t>
            </a:r>
            <a:r>
              <a:rPr lang="pl-PL">
                <a:solidFill>
                  <a:schemeClr val="bg1"/>
                </a:solidFill>
              </a:rPr>
              <a:t> -  Windows </a:t>
            </a:r>
            <a:r>
              <a:rPr lang="pl-PL">
                <a:solidFill>
                  <a:schemeClr val="bg1"/>
                </a:solidFill>
                <a:sym typeface="Wingdings" panose="05000000000000000000" pitchFamily="2" charset="2"/>
              </a:rPr>
              <a:t></a:t>
            </a:r>
            <a:r>
              <a:rPr lang="pl-PL">
                <a:solidFill>
                  <a:schemeClr val="bg1"/>
                </a:solidFill>
              </a:rPr>
              <a:t> pendrive</a:t>
            </a:r>
            <a:endParaRPr lang="pl-PL" sz="1800">
              <a:solidFill>
                <a:schemeClr val="bg1"/>
              </a:solidFill>
            </a:endParaRPr>
          </a:p>
        </p:txBody>
      </p:sp>
      <p:sp>
        <p:nvSpPr>
          <p:cNvPr id="3" name="Prostokąt 2"/>
          <p:cNvSpPr/>
          <p:nvPr/>
        </p:nvSpPr>
        <p:spPr>
          <a:xfrm>
            <a:off x="346171" y="980728"/>
            <a:ext cx="8784976" cy="4955203"/>
          </a:xfrm>
          <a:prstGeom prst="rect">
            <a:avLst/>
          </a:prstGeom>
        </p:spPr>
        <p:txBody>
          <a:bodyPr wrap="square">
            <a:spAutoFit/>
          </a:bodyPr>
          <a:lstStyle/>
          <a:p>
            <a:r>
              <a:rPr lang="pl-PL" sz="2800" b="1" err="1">
                <a:solidFill>
                  <a:srgbClr val="0000FF"/>
                </a:solidFill>
              </a:rPr>
              <a:t>diskpart</a:t>
            </a:r>
            <a:r>
              <a:rPr lang="pl-PL" sz="2800" b="1">
                <a:solidFill>
                  <a:srgbClr val="0000FF"/>
                </a:solidFill>
              </a:rPr>
              <a:t>		</a:t>
            </a:r>
            <a:r>
              <a:rPr lang="pl-PL" sz="2400"/>
              <a:t> 	</a:t>
            </a:r>
            <a:r>
              <a:rPr lang="pl-PL" sz="2000"/>
              <a:t>(</a:t>
            </a:r>
            <a:r>
              <a:rPr lang="pl-PL" sz="2000" err="1"/>
              <a:t>cmd</a:t>
            </a:r>
            <a:r>
              <a:rPr lang="pl-PL" sz="2000"/>
              <a:t> z uprawnieniami </a:t>
            </a:r>
            <a:r>
              <a:rPr lang="pl-PL" sz="2000">
                <a:solidFill>
                  <a:srgbClr val="FF0000"/>
                </a:solidFill>
              </a:rPr>
              <a:t>admina</a:t>
            </a:r>
            <a:r>
              <a:rPr lang="pl-PL" sz="2000"/>
              <a:t>)</a:t>
            </a:r>
            <a:endParaRPr lang="pl-PL" sz="2000" b="1">
              <a:solidFill>
                <a:srgbClr val="0000FF"/>
              </a:solidFill>
            </a:endParaRPr>
          </a:p>
          <a:p>
            <a:r>
              <a:rPr lang="pl-PL" sz="2800" b="1">
                <a:solidFill>
                  <a:srgbClr val="0000FF"/>
                </a:solidFill>
              </a:rPr>
              <a:t>list </a:t>
            </a:r>
            <a:r>
              <a:rPr lang="pl-PL" sz="2800" b="1" err="1">
                <a:solidFill>
                  <a:srgbClr val="0000FF"/>
                </a:solidFill>
              </a:rPr>
              <a:t>disk</a:t>
            </a:r>
            <a:r>
              <a:rPr lang="pl-PL" sz="2800" b="1">
                <a:solidFill>
                  <a:srgbClr val="0000FF"/>
                </a:solidFill>
              </a:rPr>
              <a:t> 			</a:t>
            </a:r>
            <a:r>
              <a:rPr lang="pl-PL" sz="2000"/>
              <a:t>(wyświetlamy listę napędów)</a:t>
            </a:r>
            <a:endParaRPr lang="pl-PL" sz="2400"/>
          </a:p>
          <a:p>
            <a:r>
              <a:rPr lang="pl-PL" sz="2000"/>
              <a:t>	Po odczytaniu nr-u przyporządkowanego dla pendrive wybieramy go:</a:t>
            </a:r>
          </a:p>
          <a:p>
            <a:r>
              <a:rPr lang="pl-PL" sz="2400" b="1" err="1">
                <a:solidFill>
                  <a:srgbClr val="0000FF"/>
                </a:solidFill>
              </a:rPr>
              <a:t>select</a:t>
            </a:r>
            <a:r>
              <a:rPr lang="pl-PL" sz="2400" b="1">
                <a:solidFill>
                  <a:srgbClr val="0000FF"/>
                </a:solidFill>
              </a:rPr>
              <a:t>  </a:t>
            </a:r>
            <a:r>
              <a:rPr lang="pl-PL" sz="2400" b="1" err="1">
                <a:solidFill>
                  <a:srgbClr val="0000FF"/>
                </a:solidFill>
              </a:rPr>
              <a:t>disk</a:t>
            </a:r>
            <a:r>
              <a:rPr lang="pl-PL" sz="2400" b="1">
                <a:solidFill>
                  <a:srgbClr val="0000FF"/>
                </a:solidFill>
              </a:rPr>
              <a:t>  3</a:t>
            </a:r>
          </a:p>
          <a:p>
            <a:r>
              <a:rPr lang="pl-PL" sz="2400" b="1" err="1">
                <a:solidFill>
                  <a:srgbClr val="0000FF"/>
                </a:solidFill>
              </a:rPr>
              <a:t>clean</a:t>
            </a:r>
            <a:r>
              <a:rPr lang="pl-PL" sz="2400" b="1">
                <a:solidFill>
                  <a:srgbClr val="0000FF"/>
                </a:solidFill>
              </a:rPr>
              <a:t>	</a:t>
            </a:r>
            <a:r>
              <a:rPr lang="pl-PL" sz="2000" b="1">
                <a:solidFill>
                  <a:srgbClr val="0000FF"/>
                </a:solidFill>
              </a:rPr>
              <a:t>	 		</a:t>
            </a:r>
            <a:r>
              <a:rPr lang="pl-PL" sz="2000"/>
              <a:t>(czyścimy MBR i tablice partycji </a:t>
            </a:r>
            <a:r>
              <a:rPr lang="pl-PL" sz="2000" err="1"/>
              <a:t>pendriva</a:t>
            </a:r>
            <a:r>
              <a:rPr lang="pl-PL" sz="2000"/>
              <a:t>)</a:t>
            </a:r>
          </a:p>
          <a:p>
            <a:r>
              <a:rPr lang="pl-PL" sz="2400" b="1" err="1">
                <a:solidFill>
                  <a:srgbClr val="0000FF"/>
                </a:solidFill>
              </a:rPr>
              <a:t>create</a:t>
            </a:r>
            <a:r>
              <a:rPr lang="pl-PL" sz="2400" b="1">
                <a:solidFill>
                  <a:srgbClr val="0000FF"/>
                </a:solidFill>
              </a:rPr>
              <a:t>  </a:t>
            </a:r>
            <a:r>
              <a:rPr lang="pl-PL" sz="2400" b="1" err="1">
                <a:solidFill>
                  <a:srgbClr val="0000FF"/>
                </a:solidFill>
              </a:rPr>
              <a:t>partition</a:t>
            </a:r>
            <a:r>
              <a:rPr lang="pl-PL" sz="2400" b="1">
                <a:solidFill>
                  <a:srgbClr val="0000FF"/>
                </a:solidFill>
              </a:rPr>
              <a:t>  </a:t>
            </a:r>
            <a:r>
              <a:rPr lang="pl-PL" sz="2400" b="1" err="1">
                <a:solidFill>
                  <a:srgbClr val="0000FF"/>
                </a:solidFill>
              </a:rPr>
              <a:t>primary</a:t>
            </a:r>
            <a:r>
              <a:rPr lang="pl-PL" sz="2000" b="1">
                <a:solidFill>
                  <a:srgbClr val="0000FF"/>
                </a:solidFill>
              </a:rPr>
              <a:t>	</a:t>
            </a:r>
            <a:r>
              <a:rPr lang="pl-PL" sz="2000"/>
              <a:t>(tworzymy partycję podstawową)</a:t>
            </a:r>
          </a:p>
          <a:p>
            <a:r>
              <a:rPr lang="pl-PL" sz="2400" b="1" err="1">
                <a:solidFill>
                  <a:srgbClr val="0000FF"/>
                </a:solidFill>
              </a:rPr>
              <a:t>active</a:t>
            </a:r>
            <a:r>
              <a:rPr lang="pl-PL" sz="2400" b="1">
                <a:solidFill>
                  <a:srgbClr val="0000FF"/>
                </a:solidFill>
              </a:rPr>
              <a:t>				</a:t>
            </a:r>
            <a:r>
              <a:rPr lang="pl-PL" sz="2000"/>
              <a:t>(aktywujemy ją i formatujemy:</a:t>
            </a:r>
            <a:endParaRPr lang="pl-PL" sz="2400"/>
          </a:p>
          <a:p>
            <a:r>
              <a:rPr lang="pl-PL" sz="2400" b="1">
                <a:solidFill>
                  <a:srgbClr val="0000FF"/>
                </a:solidFill>
              </a:rPr>
              <a:t>format  </a:t>
            </a:r>
            <a:r>
              <a:rPr lang="pl-PL" sz="2400" b="1" err="1">
                <a:solidFill>
                  <a:srgbClr val="0000FF"/>
                </a:solidFill>
              </a:rPr>
              <a:t>fs</a:t>
            </a:r>
            <a:r>
              <a:rPr lang="pl-PL" sz="2400" b="1">
                <a:solidFill>
                  <a:srgbClr val="0000FF"/>
                </a:solidFill>
              </a:rPr>
              <a:t>=</a:t>
            </a:r>
            <a:r>
              <a:rPr lang="pl-PL" sz="2400" b="1" err="1">
                <a:solidFill>
                  <a:srgbClr val="0000FF"/>
                </a:solidFill>
              </a:rPr>
              <a:t>ntfs</a:t>
            </a:r>
            <a:r>
              <a:rPr lang="pl-PL" sz="2400" b="1">
                <a:solidFill>
                  <a:srgbClr val="0000FF"/>
                </a:solidFill>
              </a:rPr>
              <a:t>   </a:t>
            </a:r>
            <a:r>
              <a:rPr lang="pl-PL" sz="2400" b="1" err="1">
                <a:solidFill>
                  <a:srgbClr val="0000FF"/>
                </a:solidFill>
              </a:rPr>
              <a:t>quick</a:t>
            </a:r>
            <a:r>
              <a:rPr lang="pl-PL" sz="2400" b="1">
                <a:solidFill>
                  <a:srgbClr val="0000FF"/>
                </a:solidFill>
              </a:rPr>
              <a:t>    </a:t>
            </a:r>
            <a:r>
              <a:rPr lang="pl-PL" sz="2400" i="1"/>
              <a:t>lub</a:t>
            </a:r>
            <a:r>
              <a:rPr lang="pl-PL" sz="2400" b="1">
                <a:solidFill>
                  <a:srgbClr val="0000FF"/>
                </a:solidFill>
              </a:rPr>
              <a:t>    format  </a:t>
            </a:r>
            <a:r>
              <a:rPr lang="pl-PL" sz="2400" b="1" err="1">
                <a:solidFill>
                  <a:srgbClr val="0000FF"/>
                </a:solidFill>
              </a:rPr>
              <a:t>fs</a:t>
            </a:r>
            <a:r>
              <a:rPr lang="pl-PL" sz="2400" b="1">
                <a:solidFill>
                  <a:srgbClr val="0000FF"/>
                </a:solidFill>
              </a:rPr>
              <a:t>=fat32  </a:t>
            </a:r>
            <a:r>
              <a:rPr lang="pl-PL" sz="2400" b="1" err="1">
                <a:solidFill>
                  <a:srgbClr val="0000FF"/>
                </a:solidFill>
              </a:rPr>
              <a:t>quick</a:t>
            </a:r>
            <a:r>
              <a:rPr lang="pl-PL" sz="2400" b="1">
                <a:solidFill>
                  <a:srgbClr val="0000FF"/>
                </a:solidFill>
              </a:rPr>
              <a:t> </a:t>
            </a:r>
          </a:p>
          <a:p>
            <a:r>
              <a:rPr lang="pl-PL" sz="2400" b="1" err="1">
                <a:solidFill>
                  <a:srgbClr val="0000FF"/>
                </a:solidFill>
              </a:rPr>
              <a:t>assign</a:t>
            </a:r>
            <a:r>
              <a:rPr lang="pl-PL" sz="2400" b="1">
                <a:solidFill>
                  <a:srgbClr val="0000FF"/>
                </a:solidFill>
              </a:rPr>
              <a:t> 		</a:t>
            </a:r>
            <a:r>
              <a:rPr lang="pl-PL" sz="2000" b="1">
                <a:solidFill>
                  <a:srgbClr val="0000FF"/>
                </a:solidFill>
              </a:rPr>
              <a:t>		</a:t>
            </a:r>
            <a:r>
              <a:rPr lang="pl-PL" sz="2000"/>
              <a:t>(automatycznie przypisania litery dla pendrive)</a:t>
            </a:r>
          </a:p>
          <a:p>
            <a:r>
              <a:rPr lang="pl-PL" sz="2400" b="1" err="1">
                <a:solidFill>
                  <a:srgbClr val="0000FF"/>
                </a:solidFill>
              </a:rPr>
              <a:t>exit</a:t>
            </a:r>
            <a:r>
              <a:rPr lang="pl-PL" sz="2400" b="1">
                <a:solidFill>
                  <a:srgbClr val="0000FF"/>
                </a:solidFill>
              </a:rPr>
              <a:t> 				</a:t>
            </a:r>
            <a:r>
              <a:rPr lang="pl-PL" sz="2000"/>
              <a:t>(wyjście z </a:t>
            </a:r>
            <a:r>
              <a:rPr lang="pl-PL" sz="2000" err="1"/>
              <a:t>diskpart</a:t>
            </a:r>
            <a:r>
              <a:rPr lang="pl-PL" sz="2000"/>
              <a:t>)</a:t>
            </a:r>
          </a:p>
          <a:p>
            <a:endParaRPr lang="pl-PL" sz="2400" b="1">
              <a:solidFill>
                <a:srgbClr val="0000FF"/>
              </a:solidFill>
            </a:endParaRPr>
          </a:p>
          <a:p>
            <a:endParaRPr lang="pl-PL" sz="2400" b="1">
              <a:solidFill>
                <a:srgbClr val="0000FF"/>
              </a:solidFill>
            </a:endParaRPr>
          </a:p>
          <a:p>
            <a:endParaRPr lang="pl-PL" sz="2400"/>
          </a:p>
        </p:txBody>
      </p:sp>
    </p:spTree>
    <p:extLst>
      <p:ext uri="{BB962C8B-B14F-4D97-AF65-F5344CB8AC3E}">
        <p14:creationId xmlns:p14="http://schemas.microsoft.com/office/powerpoint/2010/main" val="411728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36104"/>
          </a:xfrm>
        </p:spPr>
        <p:style>
          <a:lnRef idx="1">
            <a:schemeClr val="accent1"/>
          </a:lnRef>
          <a:fillRef idx="3">
            <a:schemeClr val="accent1"/>
          </a:fillRef>
          <a:effectRef idx="2">
            <a:schemeClr val="accent1"/>
          </a:effectRef>
          <a:fontRef idx="minor">
            <a:schemeClr val="lt1"/>
          </a:fontRef>
        </p:style>
        <p:txBody>
          <a:bodyPr>
            <a:normAutofit/>
          </a:bodyPr>
          <a:lstStyle/>
          <a:p>
            <a:pPr algn="l"/>
            <a:r>
              <a:rPr lang="pl-PL">
                <a:solidFill>
                  <a:schemeClr val="bg1"/>
                </a:solidFill>
              </a:rPr>
              <a:t>    </a:t>
            </a:r>
            <a:r>
              <a:rPr lang="pl-PL" err="1">
                <a:solidFill>
                  <a:schemeClr val="bg1"/>
                </a:solidFill>
              </a:rPr>
              <a:t>diskpart</a:t>
            </a:r>
            <a:r>
              <a:rPr lang="pl-PL">
                <a:solidFill>
                  <a:schemeClr val="bg1"/>
                </a:solidFill>
              </a:rPr>
              <a:t> -  Windows </a:t>
            </a:r>
            <a:r>
              <a:rPr lang="pl-PL">
                <a:solidFill>
                  <a:schemeClr val="bg1"/>
                </a:solidFill>
                <a:sym typeface="Wingdings" panose="05000000000000000000" pitchFamily="2" charset="2"/>
              </a:rPr>
              <a:t></a:t>
            </a:r>
            <a:r>
              <a:rPr lang="pl-PL">
                <a:solidFill>
                  <a:schemeClr val="bg1"/>
                </a:solidFill>
              </a:rPr>
              <a:t> pendrive</a:t>
            </a:r>
            <a:endParaRPr lang="pl-PL" sz="1800">
              <a:solidFill>
                <a:schemeClr val="bg1"/>
              </a:solidFill>
            </a:endParaRPr>
          </a:p>
        </p:txBody>
      </p:sp>
      <p:sp>
        <p:nvSpPr>
          <p:cNvPr id="3" name="Prostokąt 2"/>
          <p:cNvSpPr/>
          <p:nvPr/>
        </p:nvSpPr>
        <p:spPr>
          <a:xfrm>
            <a:off x="208232" y="980728"/>
            <a:ext cx="8784976" cy="1815882"/>
          </a:xfrm>
          <a:prstGeom prst="rect">
            <a:avLst/>
          </a:prstGeom>
        </p:spPr>
        <p:txBody>
          <a:bodyPr wrap="square">
            <a:spAutoFit/>
          </a:bodyPr>
          <a:lstStyle/>
          <a:p>
            <a:endParaRPr lang="pl-PL" sz="2400"/>
          </a:p>
          <a:p>
            <a:r>
              <a:rPr lang="pl-PL" sz="2400"/>
              <a:t>W oknie poleceń wykonujemy komendę:</a:t>
            </a:r>
          </a:p>
          <a:p>
            <a:endParaRPr lang="pl-PL" sz="2400"/>
          </a:p>
          <a:p>
            <a:r>
              <a:rPr lang="pl-PL" sz="2400" b="1">
                <a:solidFill>
                  <a:srgbClr val="0000FF"/>
                </a:solidFill>
              </a:rPr>
              <a:t>  </a:t>
            </a:r>
            <a:r>
              <a:rPr lang="pl-PL" sz="4000" err="1">
                <a:solidFill>
                  <a:srgbClr val="0000FF"/>
                </a:solidFill>
              </a:rPr>
              <a:t>xcopy</a:t>
            </a:r>
            <a:r>
              <a:rPr lang="pl-PL" sz="4000">
                <a:solidFill>
                  <a:srgbClr val="0000FF"/>
                </a:solidFill>
              </a:rPr>
              <a:t>  d:\*.*  e: /s</a:t>
            </a:r>
            <a:endParaRPr lang="pl-PL" sz="400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2842" y="1888669"/>
            <a:ext cx="3609787" cy="186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rostokąt 3"/>
          <p:cNvSpPr/>
          <p:nvPr/>
        </p:nvSpPr>
        <p:spPr>
          <a:xfrm>
            <a:off x="467544" y="4061391"/>
            <a:ext cx="7921069"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a:t>format fs=</a:t>
            </a:r>
            <a:r>
              <a:rPr lang="en-US" sz="2400" err="1"/>
              <a:t>ntfs</a:t>
            </a:r>
            <a:r>
              <a:rPr lang="en-US" sz="2400"/>
              <a:t> </a:t>
            </a:r>
            <a:r>
              <a:rPr lang="pl-PL" sz="2400"/>
              <a:t> </a:t>
            </a:r>
            <a:r>
              <a:rPr lang="en-US" sz="2400"/>
              <a:t>label="Data</a:t>
            </a:r>
            <a:r>
              <a:rPr lang="pl-PL" sz="2400"/>
              <a:t>_</a:t>
            </a:r>
            <a:r>
              <a:rPr lang="en-US" sz="2400"/>
              <a:t>drive" quick</a:t>
            </a:r>
            <a:endParaRPr lang="pl-PL" sz="2400"/>
          </a:p>
          <a:p>
            <a:r>
              <a:rPr lang="pl-PL" sz="2400" err="1"/>
              <a:t>shrink</a:t>
            </a:r>
            <a:r>
              <a:rPr lang="pl-PL" sz="2400"/>
              <a:t>  </a:t>
            </a:r>
            <a:r>
              <a:rPr lang="pl-PL" sz="2400" err="1"/>
              <a:t>desired</a:t>
            </a:r>
            <a:r>
              <a:rPr lang="pl-PL" sz="2400"/>
              <a:t>=1500</a:t>
            </a:r>
          </a:p>
          <a:p>
            <a:r>
              <a:rPr lang="pl-PL" sz="2400" err="1"/>
              <a:t>extend</a:t>
            </a:r>
            <a:r>
              <a:rPr lang="pl-PL" sz="2400"/>
              <a:t> </a:t>
            </a:r>
            <a:r>
              <a:rPr lang="pl-PL" sz="2400" err="1"/>
              <a:t>size</a:t>
            </a:r>
            <a:r>
              <a:rPr lang="pl-PL" sz="2400"/>
              <a:t>=100</a:t>
            </a:r>
          </a:p>
        </p:txBody>
      </p:sp>
      <p:sp>
        <p:nvSpPr>
          <p:cNvPr id="5" name="Prostokąt 4">
            <a:extLst>
              <a:ext uri="{FF2B5EF4-FFF2-40B4-BE49-F238E27FC236}">
                <a16:creationId xmlns:a16="http://schemas.microsoft.com/office/drawing/2014/main" id="{C3A982C8-450B-49C8-8F1C-FBF4582B3C8C}"/>
              </a:ext>
            </a:extLst>
          </p:cNvPr>
          <p:cNvSpPr/>
          <p:nvPr/>
        </p:nvSpPr>
        <p:spPr>
          <a:xfrm>
            <a:off x="578396" y="5851138"/>
            <a:ext cx="7885648" cy="461665"/>
          </a:xfrm>
          <a:prstGeom prst="rect">
            <a:avLst/>
          </a:prstGeom>
        </p:spPr>
        <p:txBody>
          <a:bodyPr wrap="square">
            <a:spAutoFit/>
          </a:bodyPr>
          <a:lstStyle/>
          <a:p>
            <a:r>
              <a:rPr lang="en-US" sz="2400" err="1"/>
              <a:t>Diskpart</a:t>
            </a:r>
            <a:r>
              <a:rPr lang="en-US" sz="2400"/>
              <a:t> can only shrink/extend volume with NTFS file system</a:t>
            </a:r>
            <a:endParaRPr lang="pl-PL" sz="2400"/>
          </a:p>
        </p:txBody>
      </p:sp>
    </p:spTree>
    <p:extLst>
      <p:ext uri="{BB962C8B-B14F-4D97-AF65-F5344CB8AC3E}">
        <p14:creationId xmlns:p14="http://schemas.microsoft.com/office/powerpoint/2010/main" val="10094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922114"/>
          </a:xfrm>
        </p:spPr>
        <p:style>
          <a:lnRef idx="2">
            <a:schemeClr val="dk1">
              <a:shade val="50000"/>
            </a:schemeClr>
          </a:lnRef>
          <a:fillRef idx="1">
            <a:schemeClr val="dk1"/>
          </a:fillRef>
          <a:effectRef idx="0">
            <a:schemeClr val="dk1"/>
          </a:effectRef>
          <a:fontRef idx="minor">
            <a:schemeClr val="lt1"/>
          </a:fontRef>
        </p:style>
        <p:txBody>
          <a:bodyPr/>
          <a:lstStyle/>
          <a:p>
            <a:r>
              <a:rPr lang="pl-PL"/>
              <a:t>Narzędzie  </a:t>
            </a:r>
            <a:r>
              <a:rPr lang="pl-PL">
                <a:solidFill>
                  <a:srgbClr val="FFFF00"/>
                </a:solidFill>
              </a:rPr>
              <a:t>diskpart</a:t>
            </a:r>
          </a:p>
        </p:txBody>
      </p:sp>
      <p:sp>
        <p:nvSpPr>
          <p:cNvPr id="3" name="Symbol zastępczy zawartości 2"/>
          <p:cNvSpPr>
            <a:spLocks noGrp="1"/>
          </p:cNvSpPr>
          <p:nvPr>
            <p:ph idx="1"/>
          </p:nvPr>
        </p:nvSpPr>
        <p:spPr>
          <a:xfrm>
            <a:off x="323528" y="1484784"/>
            <a:ext cx="8496944" cy="3240360"/>
          </a:xfrm>
        </p:spPr>
        <p:txBody>
          <a:bodyPr>
            <a:normAutofit lnSpcReduction="10000"/>
          </a:bodyPr>
          <a:lstStyle/>
          <a:p>
            <a:pPr marL="0" indent="0">
              <a:buNone/>
            </a:pPr>
            <a:r>
              <a:rPr lang="pl-PL" sz="2400"/>
              <a:t>DISKPART jest konsolą tekstową służącą do zaawansowanego partycjonowania dysków twardych. </a:t>
            </a:r>
          </a:p>
          <a:p>
            <a:pPr marL="0" indent="0">
              <a:buNone/>
            </a:pPr>
            <a:r>
              <a:rPr lang="pl-PL" sz="2400">
                <a:solidFill>
                  <a:srgbClr val="0000FF"/>
                </a:solidFill>
              </a:rPr>
              <a:t>Potrafi on więcej niż GUI ukazujący się na wstępie instalacji.</a:t>
            </a:r>
          </a:p>
          <a:p>
            <a:pPr marL="0" indent="0">
              <a:buNone/>
            </a:pPr>
            <a:br>
              <a:rPr lang="pl-PL" sz="2400"/>
            </a:br>
            <a:r>
              <a:rPr lang="pl-PL" sz="2400"/>
              <a:t>Podczas instalacji Windows na początku pokaże się nam okno z pytaniem „</a:t>
            </a:r>
            <a:r>
              <a:rPr lang="pl-PL" sz="2400" b="1" i="1"/>
              <a:t>Gdzie chcesz zainstalować system Windows?</a:t>
            </a:r>
            <a:r>
              <a:rPr lang="pl-PL" sz="2400"/>
              <a:t>”. </a:t>
            </a:r>
          </a:p>
          <a:p>
            <a:pPr marL="0" indent="0">
              <a:buNone/>
            </a:pPr>
            <a:r>
              <a:rPr lang="pl-PL" sz="2400"/>
              <a:t>Gdy zobaczymy ten graficzny edytor do podziału dysku twardego wciskamy: </a:t>
            </a:r>
            <a:r>
              <a:rPr lang="pl-PL" sz="2400" b="1">
                <a:solidFill>
                  <a:srgbClr val="FF0000"/>
                </a:solidFill>
              </a:rPr>
              <a:t>SHIFT + F10</a:t>
            </a:r>
            <a:r>
              <a:rPr lang="pl-PL" sz="2400" b="1"/>
              <a:t>. </a:t>
            </a:r>
            <a:r>
              <a:rPr lang="pl-PL" sz="2400"/>
              <a:t>Uruchomi się nam konsola tekstowa.</a:t>
            </a:r>
            <a:r>
              <a:rPr lang="pl-PL" sz="1600"/>
              <a:t> </a:t>
            </a:r>
            <a:br>
              <a:rPr lang="pl-PL" sz="1600"/>
            </a:br>
            <a:endParaRPr lang="pl-PL" sz="1600"/>
          </a:p>
        </p:txBody>
      </p:sp>
    </p:spTree>
    <p:extLst>
      <p:ext uri="{BB962C8B-B14F-4D97-AF65-F5344CB8AC3E}">
        <p14:creationId xmlns:p14="http://schemas.microsoft.com/office/powerpoint/2010/main" val="372964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36104"/>
          </a:xfrm>
        </p:spPr>
        <p:style>
          <a:lnRef idx="1">
            <a:schemeClr val="accent1"/>
          </a:lnRef>
          <a:fillRef idx="3">
            <a:schemeClr val="accent1"/>
          </a:fillRef>
          <a:effectRef idx="2">
            <a:schemeClr val="accent1"/>
          </a:effectRef>
          <a:fontRef idx="minor">
            <a:schemeClr val="lt1"/>
          </a:fontRef>
        </p:style>
        <p:txBody>
          <a:bodyPr>
            <a:normAutofit/>
          </a:bodyPr>
          <a:lstStyle/>
          <a:p>
            <a:pPr algn="l"/>
            <a:r>
              <a:rPr lang="pl-PL">
                <a:solidFill>
                  <a:schemeClr val="bg1"/>
                </a:solidFill>
              </a:rPr>
              <a:t>    </a:t>
            </a:r>
            <a:r>
              <a:rPr lang="pl-PL" err="1">
                <a:solidFill>
                  <a:schemeClr val="bg1"/>
                </a:solidFill>
              </a:rPr>
              <a:t>diskpart</a:t>
            </a:r>
            <a:r>
              <a:rPr lang="pl-PL">
                <a:solidFill>
                  <a:schemeClr val="bg1"/>
                </a:solidFill>
              </a:rPr>
              <a:t> -  skrypty</a:t>
            </a:r>
            <a:endParaRPr lang="pl-PL" sz="1800">
              <a:solidFill>
                <a:schemeClr val="bg1"/>
              </a:solidFill>
            </a:endParaRPr>
          </a:p>
        </p:txBody>
      </p:sp>
      <p:sp>
        <p:nvSpPr>
          <p:cNvPr id="3" name="Prostokąt 2"/>
          <p:cNvSpPr/>
          <p:nvPr/>
        </p:nvSpPr>
        <p:spPr>
          <a:xfrm>
            <a:off x="179512" y="1052736"/>
            <a:ext cx="8784976" cy="2708434"/>
          </a:xfrm>
          <a:prstGeom prst="rect">
            <a:avLst/>
          </a:prstGeom>
        </p:spPr>
        <p:txBody>
          <a:bodyPr wrap="square">
            <a:spAutoFit/>
          </a:bodyPr>
          <a:lstStyle/>
          <a:p>
            <a:r>
              <a:rPr lang="pl-PL" sz="2400"/>
              <a:t>W oknie poleceń wykonujemy komendę:</a:t>
            </a:r>
          </a:p>
          <a:p>
            <a:r>
              <a:rPr lang="pl-PL" sz="3200"/>
              <a:t>	</a:t>
            </a:r>
            <a:r>
              <a:rPr lang="pl-PL" sz="3200" err="1"/>
              <a:t>diskpart</a:t>
            </a:r>
            <a:r>
              <a:rPr lang="pl-PL" sz="3200"/>
              <a:t> /s  </a:t>
            </a:r>
            <a:r>
              <a:rPr lang="pl-PL" sz="3200" err="1"/>
              <a:t>skrypt.dp</a:t>
            </a:r>
            <a:endParaRPr lang="pl-PL" sz="3200"/>
          </a:p>
          <a:p>
            <a:r>
              <a:rPr lang="pl-PL" sz="2800"/>
              <a:t>gdzie </a:t>
            </a:r>
            <a:r>
              <a:rPr lang="pl-PL" sz="2800" err="1">
                <a:solidFill>
                  <a:srgbClr val="0000FF"/>
                </a:solidFill>
              </a:rPr>
              <a:t>skrypt.dp</a:t>
            </a:r>
            <a:r>
              <a:rPr lang="pl-PL" sz="2800"/>
              <a:t>  jest tekstowym plikiem z komendami do automatycznego wykonania przez </a:t>
            </a:r>
            <a:r>
              <a:rPr lang="pl-PL" sz="2800" err="1"/>
              <a:t>DiskPart</a:t>
            </a:r>
            <a:r>
              <a:rPr lang="pl-PL" sz="2800"/>
              <a:t>, np.:</a:t>
            </a:r>
          </a:p>
          <a:p>
            <a:endParaRPr lang="pl-PL" sz="3200"/>
          </a:p>
          <a:p>
            <a:r>
              <a:rPr lang="pl-PL" sz="2400" b="1">
                <a:solidFill>
                  <a:srgbClr val="0000FF"/>
                </a:solidFill>
              </a:rPr>
              <a:t>              </a:t>
            </a:r>
            <a:r>
              <a:rPr lang="pl-PL" sz="2600"/>
              <a:t>skrypt1.dp                                       skrypt2.dp</a:t>
            </a:r>
          </a:p>
        </p:txBody>
      </p:sp>
      <p:sp>
        <p:nvSpPr>
          <p:cNvPr id="6" name="Prostokąt 5">
            <a:extLst>
              <a:ext uri="{FF2B5EF4-FFF2-40B4-BE49-F238E27FC236}">
                <a16:creationId xmlns:a16="http://schemas.microsoft.com/office/drawing/2014/main" id="{45CD6D04-ABE1-4772-AF22-9666230D9D32}"/>
              </a:ext>
            </a:extLst>
          </p:cNvPr>
          <p:cNvSpPr/>
          <p:nvPr/>
        </p:nvSpPr>
        <p:spPr>
          <a:xfrm>
            <a:off x="4631936" y="3764849"/>
            <a:ext cx="3240360"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z="2000" err="1"/>
              <a:t>select</a:t>
            </a:r>
            <a:r>
              <a:rPr lang="pl-PL" sz="2000"/>
              <a:t> </a:t>
            </a:r>
            <a:r>
              <a:rPr lang="pl-PL" sz="2000" err="1"/>
              <a:t>vdisk</a:t>
            </a:r>
            <a:r>
              <a:rPr lang="pl-PL" sz="2000"/>
              <a:t> file=F:\win7.vhd</a:t>
            </a:r>
            <a:br>
              <a:rPr lang="pl-PL" sz="2000"/>
            </a:br>
            <a:r>
              <a:rPr lang="pl-PL" sz="2000" err="1"/>
              <a:t>attach</a:t>
            </a:r>
            <a:r>
              <a:rPr lang="pl-PL" sz="2000"/>
              <a:t> </a:t>
            </a:r>
            <a:r>
              <a:rPr lang="pl-PL" sz="2000" err="1"/>
              <a:t>vdisk</a:t>
            </a:r>
            <a:br>
              <a:rPr lang="pl-PL" sz="2000"/>
            </a:br>
            <a:r>
              <a:rPr lang="pl-PL" sz="2000" err="1"/>
              <a:t>active</a:t>
            </a:r>
            <a:br>
              <a:rPr lang="pl-PL" sz="2000"/>
            </a:br>
            <a:r>
              <a:rPr lang="pl-PL" sz="2000" err="1"/>
              <a:t>assign</a:t>
            </a:r>
            <a:r>
              <a:rPr lang="pl-PL" sz="2000"/>
              <a:t> </a:t>
            </a:r>
            <a:r>
              <a:rPr lang="pl-PL" sz="2000" err="1"/>
              <a:t>letter</a:t>
            </a:r>
            <a:r>
              <a:rPr lang="pl-PL" sz="2000"/>
              <a:t>=w</a:t>
            </a:r>
            <a:br>
              <a:rPr lang="pl-PL" sz="2000"/>
            </a:br>
            <a:r>
              <a:rPr lang="pl-PL" sz="2000" err="1"/>
              <a:t>exit</a:t>
            </a:r>
            <a:endParaRPr lang="pl-PL" sz="2000"/>
          </a:p>
        </p:txBody>
      </p:sp>
      <p:sp>
        <p:nvSpPr>
          <p:cNvPr id="7" name="Prostokąt 6">
            <a:extLst>
              <a:ext uri="{FF2B5EF4-FFF2-40B4-BE49-F238E27FC236}">
                <a16:creationId xmlns:a16="http://schemas.microsoft.com/office/drawing/2014/main" id="{EC762AFC-AF1D-44BB-AE3A-8E4396A08AFD}"/>
              </a:ext>
            </a:extLst>
          </p:cNvPr>
          <p:cNvSpPr/>
          <p:nvPr/>
        </p:nvSpPr>
        <p:spPr>
          <a:xfrm>
            <a:off x="1259632" y="3761514"/>
            <a:ext cx="1656184"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z="2000" err="1"/>
              <a:t>sele</a:t>
            </a:r>
            <a:r>
              <a:rPr lang="pl-PL" sz="2000"/>
              <a:t> </a:t>
            </a:r>
            <a:r>
              <a:rPr lang="pl-PL" sz="2000" err="1"/>
              <a:t>disk</a:t>
            </a:r>
            <a:r>
              <a:rPr lang="pl-PL" sz="2000"/>
              <a:t> 0</a:t>
            </a:r>
          </a:p>
          <a:p>
            <a:r>
              <a:rPr lang="pl-PL" sz="2000"/>
              <a:t>list </a:t>
            </a:r>
            <a:r>
              <a:rPr lang="pl-PL" sz="2000" err="1"/>
              <a:t>volume</a:t>
            </a:r>
            <a:endParaRPr lang="pl-PL" sz="2000"/>
          </a:p>
          <a:p>
            <a:r>
              <a:rPr lang="pl-PL" sz="2000" err="1"/>
              <a:t>detail</a:t>
            </a:r>
            <a:r>
              <a:rPr lang="pl-PL" sz="2000"/>
              <a:t> </a:t>
            </a:r>
            <a:r>
              <a:rPr lang="pl-PL" sz="2000" err="1"/>
              <a:t>disk</a:t>
            </a:r>
            <a:endParaRPr lang="pl-PL" sz="2000"/>
          </a:p>
        </p:txBody>
      </p:sp>
    </p:spTree>
    <p:extLst>
      <p:ext uri="{BB962C8B-B14F-4D97-AF65-F5344CB8AC3E}">
        <p14:creationId xmlns:p14="http://schemas.microsoft.com/office/powerpoint/2010/main" val="1298199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655200"/>
          </a:xfrm>
        </p:spPr>
        <p:style>
          <a:lnRef idx="1">
            <a:schemeClr val="dk1"/>
          </a:lnRef>
          <a:fillRef idx="3">
            <a:schemeClr val="dk1"/>
          </a:fillRef>
          <a:effectRef idx="2">
            <a:schemeClr val="dk1"/>
          </a:effectRef>
          <a:fontRef idx="minor">
            <a:schemeClr val="lt1"/>
          </a:fontRef>
        </p:style>
        <p:txBody>
          <a:bodyPr>
            <a:normAutofit/>
          </a:bodyPr>
          <a:lstStyle/>
          <a:p>
            <a:pPr algn="l"/>
            <a:r>
              <a:rPr lang="pl-PL" sz="3600" err="1"/>
              <a:t>Creating</a:t>
            </a:r>
            <a:r>
              <a:rPr lang="pl-PL" sz="3600"/>
              <a:t> UEFI system </a:t>
            </a:r>
            <a:r>
              <a:rPr lang="pl-PL" sz="3600" err="1"/>
              <a:t>volume</a:t>
            </a:r>
            <a:r>
              <a:rPr lang="pl-PL" sz="3600"/>
              <a:t> &amp; </a:t>
            </a:r>
            <a:r>
              <a:rPr lang="pl-PL" sz="3600" err="1"/>
              <a:t>boot</a:t>
            </a:r>
            <a:r>
              <a:rPr lang="pl-PL" sz="3600"/>
              <a:t> </a:t>
            </a:r>
            <a:r>
              <a:rPr lang="pl-PL" sz="3600" err="1"/>
              <a:t>volume</a:t>
            </a:r>
            <a:endParaRPr lang="pl-PL" sz="1400">
              <a:solidFill>
                <a:schemeClr val="bg1"/>
              </a:solidFill>
            </a:endParaRPr>
          </a:p>
        </p:txBody>
      </p:sp>
      <p:sp>
        <p:nvSpPr>
          <p:cNvPr id="3" name="Prostokąt 2"/>
          <p:cNvSpPr/>
          <p:nvPr/>
        </p:nvSpPr>
        <p:spPr>
          <a:xfrm>
            <a:off x="251520" y="836712"/>
            <a:ext cx="8784976" cy="4216539"/>
          </a:xfrm>
          <a:prstGeom prst="rect">
            <a:avLst/>
          </a:prstGeom>
        </p:spPr>
        <p:txBody>
          <a:bodyPr wrap="square">
            <a:spAutoFit/>
          </a:bodyPr>
          <a:lstStyle/>
          <a:p>
            <a:r>
              <a:rPr lang="pl-PL" sz="2400"/>
              <a:t>1. Select </a:t>
            </a:r>
            <a:r>
              <a:rPr lang="pl-PL" sz="2400" err="1"/>
              <a:t>disks</a:t>
            </a:r>
            <a:r>
              <a:rPr lang="pl-PL" sz="2400"/>
              <a:t> and </a:t>
            </a:r>
            <a:r>
              <a:rPr lang="pl-PL" sz="2400" b="1" err="1">
                <a:solidFill>
                  <a:srgbClr val="0000FF"/>
                </a:solidFill>
              </a:rPr>
              <a:t>convert</a:t>
            </a:r>
            <a:r>
              <a:rPr lang="pl-PL" sz="2400" b="1">
                <a:solidFill>
                  <a:srgbClr val="0000FF"/>
                </a:solidFill>
              </a:rPr>
              <a:t> to the GPT </a:t>
            </a:r>
            <a:r>
              <a:rPr lang="pl-PL" sz="2400" err="1"/>
              <a:t>type</a:t>
            </a:r>
            <a:r>
              <a:rPr lang="pl-PL" sz="2400"/>
              <a:t>. </a:t>
            </a:r>
          </a:p>
          <a:p>
            <a:r>
              <a:rPr lang="pl-PL" sz="2400" b="1"/>
              <a:t>&gt; </a:t>
            </a:r>
            <a:r>
              <a:rPr lang="pl-PL" sz="2400" b="1" err="1"/>
              <a:t>diskpart</a:t>
            </a:r>
            <a:r>
              <a:rPr lang="pl-PL" sz="2400" b="1"/>
              <a:t> </a:t>
            </a:r>
          </a:p>
          <a:p>
            <a:r>
              <a:rPr lang="pl-PL" sz="2400"/>
              <a:t>Display the </a:t>
            </a:r>
            <a:r>
              <a:rPr lang="pl-PL" sz="2400" err="1"/>
              <a:t>existing</a:t>
            </a:r>
            <a:r>
              <a:rPr lang="pl-PL" sz="2400"/>
              <a:t> </a:t>
            </a:r>
            <a:r>
              <a:rPr lang="pl-PL" sz="2400" err="1"/>
              <a:t>disks</a:t>
            </a:r>
            <a:r>
              <a:rPr lang="pl-PL" sz="2400"/>
              <a:t>:</a:t>
            </a:r>
          </a:p>
          <a:p>
            <a:r>
              <a:rPr lang="pl-PL" sz="2400">
                <a:solidFill>
                  <a:schemeClr val="bg1">
                    <a:lumMod val="50000"/>
                  </a:schemeClr>
                </a:solidFill>
              </a:rPr>
              <a:t>DISKPART</a:t>
            </a:r>
            <a:r>
              <a:rPr lang="pl-PL" sz="2400"/>
              <a:t>&gt; </a:t>
            </a:r>
            <a:r>
              <a:rPr lang="pl-PL" sz="2800" b="1"/>
              <a:t>list  </a:t>
            </a:r>
            <a:r>
              <a:rPr lang="pl-PL" sz="2800" b="1" err="1"/>
              <a:t>disk</a:t>
            </a:r>
            <a:r>
              <a:rPr lang="pl-PL" sz="2800" b="1"/>
              <a:t> </a:t>
            </a:r>
          </a:p>
          <a:p>
            <a:r>
              <a:rPr lang="pl-PL" sz="2400">
                <a:solidFill>
                  <a:schemeClr val="bg1">
                    <a:lumMod val="50000"/>
                  </a:schemeClr>
                </a:solidFill>
              </a:rPr>
              <a:t>DISKPART</a:t>
            </a:r>
            <a:r>
              <a:rPr lang="pl-PL" sz="2400"/>
              <a:t>&gt; </a:t>
            </a:r>
            <a:r>
              <a:rPr lang="pl-PL" sz="2800" b="1" err="1"/>
              <a:t>select</a:t>
            </a:r>
            <a:r>
              <a:rPr lang="pl-PL" sz="2800" b="1"/>
              <a:t> </a:t>
            </a:r>
            <a:r>
              <a:rPr lang="pl-PL" sz="2800" b="1" err="1"/>
              <a:t>disk</a:t>
            </a:r>
            <a:r>
              <a:rPr lang="pl-PL" sz="2800" b="1"/>
              <a:t> 0 </a:t>
            </a:r>
          </a:p>
          <a:p>
            <a:endParaRPr lang="pl-PL" sz="2400">
              <a:solidFill>
                <a:srgbClr val="0000FF"/>
              </a:solidFill>
            </a:endParaRPr>
          </a:p>
          <a:p>
            <a:r>
              <a:rPr lang="pl-PL" sz="2400">
                <a:solidFill>
                  <a:srgbClr val="0000FF"/>
                </a:solidFill>
              </a:rPr>
              <a:t>To </a:t>
            </a:r>
            <a:r>
              <a:rPr lang="pl-PL" sz="2400" err="1">
                <a:solidFill>
                  <a:srgbClr val="0000FF"/>
                </a:solidFill>
              </a:rPr>
              <a:t>create</a:t>
            </a:r>
            <a:r>
              <a:rPr lang="pl-PL" sz="2400">
                <a:solidFill>
                  <a:srgbClr val="0000FF"/>
                </a:solidFill>
              </a:rPr>
              <a:t> UEFI </a:t>
            </a:r>
            <a:r>
              <a:rPr lang="pl-PL" sz="2400" err="1">
                <a:solidFill>
                  <a:srgbClr val="0000FF"/>
                </a:solidFill>
              </a:rPr>
              <a:t>partition</a:t>
            </a:r>
            <a:r>
              <a:rPr lang="pl-PL" sz="2400">
                <a:solidFill>
                  <a:srgbClr val="0000FF"/>
                </a:solidFill>
              </a:rPr>
              <a:t>, </a:t>
            </a:r>
            <a:r>
              <a:rPr lang="pl-PL" sz="2400" err="1">
                <a:solidFill>
                  <a:srgbClr val="0000FF"/>
                </a:solidFill>
              </a:rPr>
              <a:t>disks</a:t>
            </a:r>
            <a:r>
              <a:rPr lang="pl-PL" sz="2400">
                <a:solidFill>
                  <a:srgbClr val="0000FF"/>
                </a:solidFill>
              </a:rPr>
              <a:t> </a:t>
            </a:r>
            <a:r>
              <a:rPr lang="pl-PL" sz="2400" err="1">
                <a:solidFill>
                  <a:srgbClr val="0000FF"/>
                </a:solidFill>
              </a:rPr>
              <a:t>must</a:t>
            </a:r>
            <a:r>
              <a:rPr lang="pl-PL" sz="2400">
                <a:solidFill>
                  <a:srgbClr val="0000FF"/>
                </a:solidFill>
              </a:rPr>
              <a:t> be </a:t>
            </a:r>
            <a:r>
              <a:rPr lang="pl-PL" sz="2400" err="1">
                <a:solidFill>
                  <a:srgbClr val="0000FF"/>
                </a:solidFill>
              </a:rPr>
              <a:t>converted</a:t>
            </a:r>
            <a:r>
              <a:rPr lang="pl-PL" sz="2400">
                <a:solidFill>
                  <a:srgbClr val="0000FF"/>
                </a:solidFill>
              </a:rPr>
              <a:t> to GPT </a:t>
            </a:r>
            <a:r>
              <a:rPr lang="pl-PL" sz="2400" err="1">
                <a:solidFill>
                  <a:srgbClr val="0000FF"/>
                </a:solidFill>
              </a:rPr>
              <a:t>type</a:t>
            </a:r>
            <a:r>
              <a:rPr lang="pl-PL" sz="2400">
                <a:solidFill>
                  <a:srgbClr val="0000FF"/>
                </a:solidFill>
              </a:rPr>
              <a:t> </a:t>
            </a:r>
            <a:r>
              <a:rPr lang="pl-PL" sz="2400" err="1">
                <a:solidFill>
                  <a:srgbClr val="0000FF"/>
                </a:solidFill>
              </a:rPr>
              <a:t>first</a:t>
            </a:r>
            <a:r>
              <a:rPr lang="pl-PL" sz="2400">
                <a:solidFill>
                  <a:srgbClr val="0000FF"/>
                </a:solidFill>
              </a:rPr>
              <a:t>:</a:t>
            </a:r>
          </a:p>
          <a:p>
            <a:endParaRPr lang="pl-PL" sz="2400">
              <a:solidFill>
                <a:schemeClr val="bg1">
                  <a:lumMod val="50000"/>
                </a:schemeClr>
              </a:solidFill>
            </a:endParaRPr>
          </a:p>
          <a:p>
            <a:r>
              <a:rPr lang="pl-PL" sz="2400">
                <a:solidFill>
                  <a:schemeClr val="bg1">
                    <a:lumMod val="50000"/>
                  </a:schemeClr>
                </a:solidFill>
              </a:rPr>
              <a:t>DISKPART</a:t>
            </a:r>
            <a:r>
              <a:rPr lang="pl-PL" sz="2400"/>
              <a:t>&gt; </a:t>
            </a:r>
            <a:r>
              <a:rPr lang="pl-PL" sz="2800" b="1" err="1"/>
              <a:t>convert</a:t>
            </a:r>
            <a:r>
              <a:rPr lang="pl-PL" sz="2800" b="1"/>
              <a:t> </a:t>
            </a:r>
            <a:r>
              <a:rPr lang="pl-PL" sz="2800" b="1" err="1"/>
              <a:t>gpt</a:t>
            </a:r>
            <a:r>
              <a:rPr lang="pl-PL" sz="2800" b="1"/>
              <a:t> </a:t>
            </a:r>
          </a:p>
          <a:p>
            <a:endParaRPr lang="pl-PL" sz="1600"/>
          </a:p>
          <a:p>
            <a:endParaRPr lang="pl-PL" sz="2400"/>
          </a:p>
        </p:txBody>
      </p:sp>
    </p:spTree>
    <p:extLst>
      <p:ext uri="{BB962C8B-B14F-4D97-AF65-F5344CB8AC3E}">
        <p14:creationId xmlns:p14="http://schemas.microsoft.com/office/powerpoint/2010/main" val="42105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655200"/>
          </a:xfrm>
        </p:spPr>
        <p:style>
          <a:lnRef idx="1">
            <a:schemeClr val="dk1"/>
          </a:lnRef>
          <a:fillRef idx="3">
            <a:schemeClr val="dk1"/>
          </a:fillRef>
          <a:effectRef idx="2">
            <a:schemeClr val="dk1"/>
          </a:effectRef>
          <a:fontRef idx="minor">
            <a:schemeClr val="lt1"/>
          </a:fontRef>
        </p:style>
        <p:txBody>
          <a:bodyPr>
            <a:normAutofit/>
          </a:bodyPr>
          <a:lstStyle/>
          <a:p>
            <a:pPr algn="l"/>
            <a:r>
              <a:rPr lang="pl-PL" sz="3600" err="1"/>
              <a:t>Creating</a:t>
            </a:r>
            <a:r>
              <a:rPr lang="pl-PL" sz="3600"/>
              <a:t> UEFI system </a:t>
            </a:r>
            <a:r>
              <a:rPr lang="pl-PL" sz="3600" err="1"/>
              <a:t>volume</a:t>
            </a:r>
            <a:r>
              <a:rPr lang="pl-PL" sz="3600"/>
              <a:t> &amp; </a:t>
            </a:r>
            <a:r>
              <a:rPr lang="pl-PL" sz="3600" err="1"/>
              <a:t>boot</a:t>
            </a:r>
            <a:r>
              <a:rPr lang="pl-PL" sz="3600"/>
              <a:t> </a:t>
            </a:r>
            <a:r>
              <a:rPr lang="pl-PL" sz="3600" err="1"/>
              <a:t>volume</a:t>
            </a:r>
            <a:endParaRPr lang="pl-PL" sz="1400">
              <a:solidFill>
                <a:schemeClr val="bg1"/>
              </a:solidFill>
            </a:endParaRPr>
          </a:p>
        </p:txBody>
      </p:sp>
      <p:sp>
        <p:nvSpPr>
          <p:cNvPr id="3" name="Prostokąt 2"/>
          <p:cNvSpPr/>
          <p:nvPr/>
        </p:nvSpPr>
        <p:spPr>
          <a:xfrm>
            <a:off x="244176" y="692696"/>
            <a:ext cx="8784976" cy="4278094"/>
          </a:xfrm>
          <a:prstGeom prst="rect">
            <a:avLst/>
          </a:prstGeom>
        </p:spPr>
        <p:txBody>
          <a:bodyPr wrap="square">
            <a:spAutoFit/>
          </a:bodyPr>
          <a:lstStyle/>
          <a:p>
            <a:endParaRPr lang="pl-PL" sz="1600"/>
          </a:p>
          <a:p>
            <a:r>
              <a:rPr lang="pl-PL" sz="2400"/>
              <a:t>2. </a:t>
            </a:r>
            <a:r>
              <a:rPr lang="pl-PL" sz="2400" err="1">
                <a:solidFill>
                  <a:srgbClr val="0000FF"/>
                </a:solidFill>
              </a:rPr>
              <a:t>Create</a:t>
            </a:r>
            <a:r>
              <a:rPr lang="pl-PL" sz="2400">
                <a:solidFill>
                  <a:srgbClr val="0000FF"/>
                </a:solidFill>
              </a:rPr>
              <a:t> the UEFI System </a:t>
            </a:r>
            <a:r>
              <a:rPr lang="pl-PL" sz="2400" err="1">
                <a:solidFill>
                  <a:srgbClr val="0000FF"/>
                </a:solidFill>
              </a:rPr>
              <a:t>partition</a:t>
            </a:r>
            <a:r>
              <a:rPr lang="pl-PL" sz="2400"/>
              <a:t>.  </a:t>
            </a:r>
          </a:p>
          <a:p>
            <a:r>
              <a:rPr lang="pl-PL" sz="2400">
                <a:solidFill>
                  <a:schemeClr val="bg1">
                    <a:lumMod val="50000"/>
                  </a:schemeClr>
                </a:solidFill>
              </a:rPr>
              <a:t>DISKPART </a:t>
            </a:r>
            <a:r>
              <a:rPr lang="pl-PL" sz="2400"/>
              <a:t>&gt; </a:t>
            </a:r>
            <a:r>
              <a:rPr lang="pl-PL" sz="2800" b="1" err="1"/>
              <a:t>create</a:t>
            </a:r>
            <a:r>
              <a:rPr lang="pl-PL" sz="2800" b="1"/>
              <a:t> </a:t>
            </a:r>
            <a:r>
              <a:rPr lang="pl-PL" sz="2800" b="1" err="1"/>
              <a:t>partition</a:t>
            </a:r>
            <a:r>
              <a:rPr lang="pl-PL" sz="2800" b="1"/>
              <a:t> </a:t>
            </a:r>
            <a:r>
              <a:rPr lang="pl-PL" sz="2800" b="1" err="1"/>
              <a:t>efi</a:t>
            </a:r>
            <a:r>
              <a:rPr lang="pl-PL" sz="2800" b="1"/>
              <a:t> </a:t>
            </a:r>
            <a:r>
              <a:rPr lang="pl-PL" sz="2800" b="1" err="1"/>
              <a:t>size</a:t>
            </a:r>
            <a:r>
              <a:rPr lang="pl-PL" sz="2800" b="1"/>
              <a:t>=100</a:t>
            </a:r>
            <a:r>
              <a:rPr lang="pl-PL" sz="2400"/>
              <a:t> </a:t>
            </a:r>
          </a:p>
          <a:p>
            <a:endParaRPr lang="pl-PL" sz="2400"/>
          </a:p>
          <a:p>
            <a:r>
              <a:rPr lang="pl-PL" sz="2400" err="1"/>
              <a:t>Create</a:t>
            </a:r>
            <a:r>
              <a:rPr lang="pl-PL" sz="2400"/>
              <a:t> the MSR </a:t>
            </a:r>
            <a:r>
              <a:rPr lang="pl-PL" sz="2400" err="1"/>
              <a:t>partition</a:t>
            </a:r>
            <a:r>
              <a:rPr lang="pl-PL" sz="2400"/>
              <a:t>.</a:t>
            </a:r>
          </a:p>
          <a:p>
            <a:r>
              <a:rPr lang="pl-PL" sz="2400">
                <a:solidFill>
                  <a:schemeClr val="bg1">
                    <a:lumMod val="50000"/>
                  </a:schemeClr>
                </a:solidFill>
              </a:rPr>
              <a:t>DISKPART </a:t>
            </a:r>
            <a:r>
              <a:rPr lang="pl-PL" sz="2400"/>
              <a:t>&gt; </a:t>
            </a:r>
            <a:r>
              <a:rPr lang="pl-PL" sz="2400" b="1" err="1"/>
              <a:t>create</a:t>
            </a:r>
            <a:r>
              <a:rPr lang="pl-PL" sz="2400" b="1"/>
              <a:t>  </a:t>
            </a:r>
            <a:r>
              <a:rPr lang="pl-PL" sz="2400" b="1" err="1"/>
              <a:t>partition</a:t>
            </a:r>
            <a:r>
              <a:rPr lang="pl-PL" sz="2400" b="1"/>
              <a:t>  </a:t>
            </a:r>
            <a:r>
              <a:rPr lang="pl-PL" sz="2400" b="1" err="1"/>
              <a:t>msr</a:t>
            </a:r>
            <a:r>
              <a:rPr lang="pl-PL" sz="2400" b="1"/>
              <a:t>  </a:t>
            </a:r>
            <a:r>
              <a:rPr lang="pl-PL" sz="2400" b="1" err="1"/>
              <a:t>size</a:t>
            </a:r>
            <a:r>
              <a:rPr lang="pl-PL" sz="2400" b="1"/>
              <a:t>=128</a:t>
            </a:r>
            <a:r>
              <a:rPr lang="pl-PL" sz="2400"/>
              <a:t> </a:t>
            </a:r>
          </a:p>
          <a:p>
            <a:endParaRPr lang="pl-PL" sz="2400"/>
          </a:p>
          <a:p>
            <a:r>
              <a:rPr lang="pl-PL" sz="2400" err="1"/>
              <a:t>Create</a:t>
            </a:r>
            <a:r>
              <a:rPr lang="pl-PL" sz="2400"/>
              <a:t> the </a:t>
            </a:r>
            <a:r>
              <a:rPr lang="pl-PL" sz="2400" err="1"/>
              <a:t>primary</a:t>
            </a:r>
            <a:r>
              <a:rPr lang="pl-PL" sz="2400"/>
              <a:t> </a:t>
            </a:r>
            <a:r>
              <a:rPr lang="pl-PL" sz="2400" err="1"/>
              <a:t>partition</a:t>
            </a:r>
            <a:r>
              <a:rPr lang="pl-PL" sz="2400"/>
              <a:t>.</a:t>
            </a:r>
          </a:p>
          <a:p>
            <a:r>
              <a:rPr lang="pl-PL" sz="2400">
                <a:solidFill>
                  <a:schemeClr val="bg1">
                    <a:lumMod val="50000"/>
                  </a:schemeClr>
                </a:solidFill>
              </a:rPr>
              <a:t>DISKPART </a:t>
            </a:r>
            <a:r>
              <a:rPr lang="pl-PL" sz="2400"/>
              <a:t>&gt;</a:t>
            </a:r>
            <a:r>
              <a:rPr lang="pl-PL" sz="2800" b="1"/>
              <a:t> </a:t>
            </a:r>
            <a:r>
              <a:rPr lang="pl-PL" sz="2800" err="1"/>
              <a:t>create</a:t>
            </a:r>
            <a:r>
              <a:rPr lang="pl-PL" sz="2800"/>
              <a:t> </a:t>
            </a:r>
            <a:r>
              <a:rPr lang="pl-PL" sz="2800" err="1"/>
              <a:t>partition</a:t>
            </a:r>
            <a:r>
              <a:rPr lang="pl-PL" sz="2800"/>
              <a:t> </a:t>
            </a:r>
            <a:r>
              <a:rPr lang="pl-PL" sz="2800" err="1"/>
              <a:t>primary</a:t>
            </a:r>
            <a:r>
              <a:rPr lang="pl-PL" sz="2400"/>
              <a:t> </a:t>
            </a:r>
          </a:p>
          <a:p>
            <a:r>
              <a:rPr lang="pl-PL" sz="2400">
                <a:solidFill>
                  <a:schemeClr val="bg1">
                    <a:lumMod val="50000"/>
                  </a:schemeClr>
                </a:solidFill>
              </a:rPr>
              <a:t>DISKPART </a:t>
            </a:r>
            <a:r>
              <a:rPr lang="pl-PL" sz="2400"/>
              <a:t>&gt; </a:t>
            </a:r>
            <a:r>
              <a:rPr lang="pl-PL" sz="2800" err="1"/>
              <a:t>convert</a:t>
            </a:r>
            <a:r>
              <a:rPr lang="pl-PL" sz="2800"/>
              <a:t> </a:t>
            </a:r>
            <a:r>
              <a:rPr lang="pl-PL" sz="2800" err="1"/>
              <a:t>dynamic</a:t>
            </a:r>
            <a:r>
              <a:rPr lang="pl-PL" sz="2800"/>
              <a:t> </a:t>
            </a:r>
            <a:endParaRPr lang="pl-PL" sz="2400"/>
          </a:p>
          <a:p>
            <a:r>
              <a:rPr lang="pl-PL" sz="2400">
                <a:solidFill>
                  <a:schemeClr val="bg1">
                    <a:lumMod val="50000"/>
                  </a:schemeClr>
                </a:solidFill>
              </a:rPr>
              <a:t>DISKPART </a:t>
            </a:r>
            <a:r>
              <a:rPr lang="pl-PL" sz="2400"/>
              <a:t>&gt; </a:t>
            </a:r>
            <a:r>
              <a:rPr lang="pl-PL" sz="2800"/>
              <a:t>list </a:t>
            </a:r>
            <a:r>
              <a:rPr lang="pl-PL" sz="2800" err="1"/>
              <a:t>volume</a:t>
            </a:r>
            <a:r>
              <a:rPr lang="pl-PL" sz="2800"/>
              <a:t> </a:t>
            </a:r>
            <a:endParaRPr lang="pl-PL" sz="2400"/>
          </a:p>
        </p:txBody>
      </p:sp>
      <p:sp>
        <p:nvSpPr>
          <p:cNvPr id="4" name="Rectangle 1">
            <a:extLst>
              <a:ext uri="{FF2B5EF4-FFF2-40B4-BE49-F238E27FC236}">
                <a16:creationId xmlns:a16="http://schemas.microsoft.com/office/drawing/2014/main" id="{72E62B0D-ED71-43A9-880B-B6B93D6BCA73}"/>
              </a:ext>
            </a:extLst>
          </p:cNvPr>
          <p:cNvSpPr>
            <a:spLocks noChangeArrowheads="1"/>
          </p:cNvSpPr>
          <p:nvPr/>
        </p:nvSpPr>
        <p:spPr bwMode="auto">
          <a:xfrm>
            <a:off x="5882832" y="2924944"/>
            <a:ext cx="301699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50" b="0" i="0" u="none" strike="noStrike" cap="none" normalizeH="0" baseline="0">
                <a:ln>
                  <a:noFill/>
                </a:ln>
                <a:solidFill>
                  <a:schemeClr val="tx1"/>
                </a:solidFill>
                <a:effectLst/>
                <a:latin typeface="Arial Unicode MS"/>
              </a:rPr>
              <a:t>MSR - Utwórz zastrzeżoną partycję Microsoft</a:t>
            </a:r>
            <a:r>
              <a:rPr kumimoji="0" lang="pl-PL" altLang="pl-PL" sz="1000" b="0" i="0" u="none" strike="noStrike" cap="none" normalizeH="0" baseline="0">
                <a:ln>
                  <a:noFill/>
                </a:ln>
                <a:solidFill>
                  <a:schemeClr val="tx1"/>
                </a:solidFill>
                <a:effectLst/>
                <a:latin typeface="Arial Unicode MS"/>
              </a:rPr>
              <a:t>.</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3840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980728"/>
          </a:xfrm>
        </p:spPr>
        <p:style>
          <a:lnRef idx="1">
            <a:schemeClr val="dk1"/>
          </a:lnRef>
          <a:fillRef idx="3">
            <a:schemeClr val="dk1"/>
          </a:fillRef>
          <a:effectRef idx="2">
            <a:schemeClr val="dk1"/>
          </a:effectRef>
          <a:fontRef idx="minor">
            <a:schemeClr val="lt1"/>
          </a:fontRef>
        </p:style>
        <p:txBody>
          <a:bodyPr>
            <a:normAutofit/>
          </a:bodyPr>
          <a:lstStyle/>
          <a:p>
            <a:pPr algn="l"/>
            <a:r>
              <a:rPr lang="pl-PL" sz="3600"/>
              <a:t> </a:t>
            </a:r>
            <a:r>
              <a:rPr lang="pl-PL" sz="3600" err="1"/>
              <a:t>Creating</a:t>
            </a:r>
            <a:r>
              <a:rPr lang="pl-PL" sz="3600"/>
              <a:t> UEFI system </a:t>
            </a:r>
            <a:r>
              <a:rPr lang="pl-PL" sz="3600" err="1"/>
              <a:t>volume</a:t>
            </a:r>
            <a:r>
              <a:rPr lang="pl-PL" sz="3600"/>
              <a:t> &amp; </a:t>
            </a:r>
            <a:r>
              <a:rPr lang="pl-PL" sz="3600" err="1"/>
              <a:t>boot</a:t>
            </a:r>
            <a:r>
              <a:rPr lang="pl-PL" sz="3600"/>
              <a:t> </a:t>
            </a:r>
            <a:r>
              <a:rPr lang="pl-PL" sz="3600" err="1"/>
              <a:t>volume</a:t>
            </a:r>
            <a:endParaRPr lang="pl-PL" sz="1400">
              <a:solidFill>
                <a:schemeClr val="bg1"/>
              </a:solidFill>
            </a:endParaRPr>
          </a:p>
        </p:txBody>
      </p:sp>
      <p:sp>
        <p:nvSpPr>
          <p:cNvPr id="3" name="Rectangle 1"/>
          <p:cNvSpPr>
            <a:spLocks noChangeArrowheads="1"/>
          </p:cNvSpPr>
          <p:nvPr/>
        </p:nvSpPr>
        <p:spPr bwMode="auto">
          <a:xfrm rot="10800000" flipV="1">
            <a:off x="467544" y="980728"/>
            <a:ext cx="8424936" cy="47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2800" b="0" i="0" u="none" strike="noStrike" cap="none" normalizeH="0" baseline="0" err="1">
                <a:ln>
                  <a:noFill/>
                </a:ln>
                <a:solidFill>
                  <a:schemeClr val="tx1"/>
                </a:solidFill>
                <a:effectLst/>
                <a:latin typeface="Arial" pitchFamily="34" charset="0"/>
                <a:cs typeface="Arial" pitchFamily="34" charset="0"/>
              </a:rPr>
              <a:t>Retain</a:t>
            </a:r>
            <a:r>
              <a:rPr kumimoji="0" lang="pl-PL" altLang="pl-PL" sz="2800" b="0" i="0" u="none" strike="noStrike" cap="none" normalizeH="0" baseline="0">
                <a:ln>
                  <a:noFill/>
                </a:ln>
                <a:solidFill>
                  <a:schemeClr val="tx1"/>
                </a:solidFill>
                <a:effectLst/>
                <a:latin typeface="Arial" pitchFamily="34" charset="0"/>
                <a:cs typeface="Arial" pitchFamily="34" charset="0"/>
              </a:rPr>
              <a:t> the </a:t>
            </a:r>
            <a:r>
              <a:rPr kumimoji="0" lang="pl-PL" altLang="pl-PL" sz="2800" b="0" i="0" u="none" strike="noStrike" cap="none" normalizeH="0" baseline="0" err="1">
                <a:ln>
                  <a:noFill/>
                </a:ln>
                <a:solidFill>
                  <a:schemeClr val="tx1"/>
                </a:solidFill>
                <a:effectLst/>
                <a:latin typeface="Arial" pitchFamily="34" charset="0"/>
                <a:cs typeface="Arial" pitchFamily="34" charset="0"/>
              </a:rPr>
              <a:t>boot</a:t>
            </a:r>
            <a:r>
              <a:rPr kumimoji="0" lang="pl-PL" altLang="pl-PL" sz="2800" b="0" i="0" u="none" strike="noStrike" cap="none" normalizeH="0" baseline="0">
                <a:ln>
                  <a:noFill/>
                </a:ln>
                <a:solidFill>
                  <a:schemeClr val="tx1"/>
                </a:solidFill>
                <a:effectLst/>
                <a:latin typeface="Arial" pitchFamily="34" charset="0"/>
                <a:cs typeface="Arial" pitchFamily="34" charset="0"/>
              </a:rPr>
              <a:t> </a:t>
            </a:r>
            <a:r>
              <a:rPr kumimoji="0" lang="pl-PL" altLang="pl-PL" sz="2800" b="0" i="0" u="none" strike="noStrike" cap="none" normalizeH="0" baseline="0" err="1">
                <a:ln>
                  <a:noFill/>
                </a:ln>
                <a:solidFill>
                  <a:schemeClr val="tx1"/>
                </a:solidFill>
                <a:effectLst/>
                <a:latin typeface="Arial" pitchFamily="34" charset="0"/>
                <a:cs typeface="Arial" pitchFamily="34" charset="0"/>
              </a:rPr>
              <a:t>volume</a:t>
            </a:r>
            <a:r>
              <a:rPr kumimoji="0" lang="pl-PL" altLang="pl-PL" sz="2800" b="0" i="0" u="none" strike="noStrike" cap="none" normalizeH="0" baseline="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20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2400" b="0" i="0" u="none" strike="noStrike" cap="none" normalizeH="0" baseline="0">
                <a:ln>
                  <a:noFill/>
                </a:ln>
                <a:solidFill>
                  <a:schemeClr val="tx1"/>
                </a:solidFill>
                <a:effectLst/>
                <a:latin typeface="Arial Unicode MS" pitchFamily="34" charset="-128"/>
                <a:cs typeface="Courier New" pitchFamily="49" charset="0"/>
              </a:rPr>
              <a:t>DISKPART&gt; </a:t>
            </a:r>
            <a:r>
              <a:rPr kumimoji="0" lang="pl-PL" altLang="pl-PL" sz="3200" b="1" i="0" u="none" strike="noStrike" cap="none" normalizeH="0" baseline="0" err="1">
                <a:ln>
                  <a:noFill/>
                </a:ln>
                <a:solidFill>
                  <a:schemeClr val="tx1"/>
                </a:solidFill>
                <a:effectLst/>
                <a:latin typeface="Arial Unicode MS" pitchFamily="34" charset="-128"/>
                <a:cs typeface="Courier New" pitchFamily="49" charset="0"/>
              </a:rPr>
              <a:t>select</a:t>
            </a:r>
            <a:r>
              <a:rPr kumimoji="0" lang="pl-PL" altLang="pl-PL" sz="3200" b="1" i="0" u="none" strike="noStrike" cap="none" normalizeH="0" baseline="0">
                <a:ln>
                  <a:noFill/>
                </a:ln>
                <a:solidFill>
                  <a:schemeClr val="tx1"/>
                </a:solidFill>
                <a:effectLst/>
                <a:latin typeface="Arial Unicode MS" pitchFamily="34" charset="-128"/>
                <a:cs typeface="Courier New" pitchFamily="49" charset="0"/>
              </a:rPr>
              <a:t> </a:t>
            </a:r>
            <a:r>
              <a:rPr kumimoji="0" lang="pl-PL" altLang="pl-PL" sz="3200" b="1" i="0" u="none" strike="noStrike" cap="none" normalizeH="0" baseline="0" err="1">
                <a:ln>
                  <a:noFill/>
                </a:ln>
                <a:solidFill>
                  <a:schemeClr val="tx1"/>
                </a:solidFill>
                <a:effectLst/>
                <a:latin typeface="Arial Unicode MS" pitchFamily="34" charset="-128"/>
                <a:cs typeface="Courier New" pitchFamily="49" charset="0"/>
              </a:rPr>
              <a:t>volume</a:t>
            </a:r>
            <a:r>
              <a:rPr kumimoji="0" lang="pl-PL" altLang="pl-PL" sz="3200" b="1" i="0" u="none" strike="noStrike" cap="none" normalizeH="0" baseline="0">
                <a:ln>
                  <a:noFill/>
                </a:ln>
                <a:solidFill>
                  <a:schemeClr val="tx1"/>
                </a:solidFill>
                <a:effectLst/>
                <a:latin typeface="Arial Unicode MS" pitchFamily="34" charset="-128"/>
                <a:cs typeface="Courier New" pitchFamily="49" charset="0"/>
              </a:rPr>
              <a:t> 1 </a:t>
            </a:r>
            <a:endParaRPr kumimoji="0" lang="pl-PL" altLang="pl-PL" sz="24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2400" b="0" i="0" u="none" strike="noStrike" cap="none" normalizeH="0" baseline="0">
                <a:ln>
                  <a:noFill/>
                </a:ln>
                <a:solidFill>
                  <a:schemeClr val="tx1"/>
                </a:solidFill>
                <a:effectLst/>
                <a:latin typeface="Arial Unicode MS" pitchFamily="34" charset="-128"/>
                <a:cs typeface="Courier New" pitchFamily="49" charset="0"/>
              </a:rPr>
              <a:t>DISKPART&gt; </a:t>
            </a:r>
            <a:r>
              <a:rPr kumimoji="0" lang="pl-PL" altLang="pl-PL" sz="3200" b="1" i="0" u="none" strike="noStrike" cap="none" normalizeH="0" baseline="0" err="1">
                <a:ln>
                  <a:noFill/>
                </a:ln>
                <a:solidFill>
                  <a:schemeClr val="tx1"/>
                </a:solidFill>
                <a:effectLst/>
                <a:latin typeface="Arial Unicode MS" pitchFamily="34" charset="-128"/>
                <a:cs typeface="Courier New" pitchFamily="49" charset="0"/>
              </a:rPr>
              <a:t>assign</a:t>
            </a:r>
            <a:r>
              <a:rPr kumimoji="0" lang="pl-PL" altLang="pl-PL" sz="3200" b="1" i="0" u="none" strike="noStrike" cap="none" normalizeH="0" baseline="0">
                <a:ln>
                  <a:noFill/>
                </a:ln>
                <a:solidFill>
                  <a:schemeClr val="tx1"/>
                </a:solidFill>
                <a:effectLst/>
                <a:latin typeface="Arial Unicode MS" pitchFamily="34" charset="-128"/>
                <a:cs typeface="Courier New" pitchFamily="49" charset="0"/>
              </a:rPr>
              <a:t> </a:t>
            </a:r>
            <a:r>
              <a:rPr kumimoji="0" lang="pl-PL" altLang="pl-PL" sz="3200" b="1" i="0" u="none" strike="noStrike" cap="none" normalizeH="0" baseline="0" err="1">
                <a:ln>
                  <a:noFill/>
                </a:ln>
                <a:solidFill>
                  <a:schemeClr val="tx1"/>
                </a:solidFill>
                <a:effectLst/>
                <a:latin typeface="Arial Unicode MS" pitchFamily="34" charset="-128"/>
                <a:cs typeface="Courier New" pitchFamily="49" charset="0"/>
              </a:rPr>
              <a:t>letter</a:t>
            </a:r>
            <a:r>
              <a:rPr kumimoji="0" lang="pl-PL" altLang="pl-PL" sz="3200" b="1" i="0" u="none" strike="noStrike" cap="none" normalizeH="0" baseline="0">
                <a:ln>
                  <a:noFill/>
                </a:ln>
                <a:solidFill>
                  <a:schemeClr val="tx1"/>
                </a:solidFill>
                <a:effectLst/>
                <a:latin typeface="Arial Unicode MS" pitchFamily="34" charset="-128"/>
                <a:cs typeface="Courier New" pitchFamily="49" charset="0"/>
              </a:rPr>
              <a:t>=C </a:t>
            </a:r>
            <a:endParaRPr kumimoji="0" lang="pl-PL" altLang="pl-PL" sz="24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2400" b="0" i="0" u="none" strike="noStrike" cap="none" normalizeH="0" baseline="0">
                <a:ln>
                  <a:noFill/>
                </a:ln>
                <a:solidFill>
                  <a:schemeClr val="tx1"/>
                </a:solidFill>
                <a:effectLst/>
                <a:latin typeface="Arial Unicode MS" pitchFamily="34" charset="-128"/>
                <a:cs typeface="Courier New" pitchFamily="49" charset="0"/>
              </a:rPr>
              <a:t>DISKPART&gt; </a:t>
            </a:r>
            <a:r>
              <a:rPr kumimoji="0" lang="pl-PL" altLang="pl-PL" sz="3200" b="1" i="0" u="none" strike="noStrike" cap="none" normalizeH="0" baseline="0" err="1">
                <a:ln>
                  <a:noFill/>
                </a:ln>
                <a:solidFill>
                  <a:schemeClr val="tx1"/>
                </a:solidFill>
                <a:effectLst/>
                <a:latin typeface="Arial Unicode MS" pitchFamily="34" charset="-128"/>
                <a:cs typeface="Courier New" pitchFamily="49" charset="0"/>
              </a:rPr>
              <a:t>retain</a:t>
            </a:r>
            <a:endParaRPr kumimoji="0" lang="pl-PL" altLang="pl-PL" sz="32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pl-PL" altLang="pl-PL" sz="3200" b="1">
              <a:latin typeface="Arial Unicode MS" pitchFamily="34" charset="-128"/>
              <a:cs typeface="Courier New" pitchFamily="49" charset="0"/>
            </a:endParaRPr>
          </a:p>
          <a:p>
            <a:pPr lvl="0" fontAlgn="base">
              <a:spcBef>
                <a:spcPct val="0"/>
              </a:spcBef>
              <a:spcAft>
                <a:spcPct val="0"/>
              </a:spcAft>
            </a:pPr>
            <a:r>
              <a:rPr lang="pl-PL" altLang="pl-PL" sz="2800">
                <a:latin typeface="Arial" pitchFamily="34" charset="0"/>
                <a:cs typeface="Arial" pitchFamily="34" charset="0"/>
              </a:rPr>
              <a:t>(</a:t>
            </a:r>
            <a:r>
              <a:rPr lang="pl-PL" altLang="pl-PL" sz="2800" err="1">
                <a:latin typeface="Arial" pitchFamily="34" charset="0"/>
                <a:cs typeface="Arial" pitchFamily="34" charset="0"/>
              </a:rPr>
              <a:t>Optional</a:t>
            </a:r>
            <a:r>
              <a:rPr lang="pl-PL" altLang="pl-PL" sz="2800">
                <a:latin typeface="Arial" pitchFamily="34" charset="0"/>
                <a:cs typeface="Arial" pitchFamily="34" charset="0"/>
              </a:rPr>
              <a:t>) Format the system </a:t>
            </a:r>
            <a:r>
              <a:rPr lang="pl-PL" altLang="pl-PL" sz="2800" err="1">
                <a:latin typeface="Arial" pitchFamily="34" charset="0"/>
                <a:cs typeface="Arial" pitchFamily="34" charset="0"/>
              </a:rPr>
              <a:t>volume</a:t>
            </a:r>
            <a:r>
              <a:rPr lang="pl-PL" altLang="pl-PL" sz="2800">
                <a:latin typeface="Arial" pitchFamily="34" charset="0"/>
                <a:cs typeface="Arial" pitchFamily="34" charset="0"/>
              </a:rPr>
              <a:t> to FAT32. </a:t>
            </a:r>
          </a:p>
          <a:p>
            <a:pPr lvl="0" eaLnBrk="0" fontAlgn="base" hangingPunct="0">
              <a:spcBef>
                <a:spcPct val="0"/>
              </a:spcBef>
              <a:spcAft>
                <a:spcPct val="0"/>
              </a:spcAft>
            </a:pPr>
            <a:endParaRPr lang="pl-PL" altLang="pl-PL" sz="1200">
              <a:solidFill>
                <a:srgbClr val="000000"/>
              </a:solidFill>
              <a:latin typeface="Calibri" pitchFamily="34" charset="0"/>
              <a:cs typeface="Arial" pitchFamily="34" charset="0"/>
            </a:endParaRPr>
          </a:p>
          <a:p>
            <a:pPr lvl="0" eaLnBrk="0" fontAlgn="base" hangingPunct="0">
              <a:spcBef>
                <a:spcPct val="0"/>
              </a:spcBef>
              <a:spcAft>
                <a:spcPct val="0"/>
              </a:spcAft>
            </a:pPr>
            <a:r>
              <a:rPr lang="pl-PL" altLang="pl-PL" sz="2400">
                <a:latin typeface="Arial Unicode MS" pitchFamily="34" charset="-128"/>
                <a:cs typeface="Courier New" pitchFamily="49" charset="0"/>
              </a:rPr>
              <a:t>DISKPART&gt; </a:t>
            </a:r>
            <a:r>
              <a:rPr lang="pl-PL" altLang="pl-PL" sz="2800" b="1" err="1">
                <a:latin typeface="Arial Unicode MS" pitchFamily="34" charset="-128"/>
                <a:cs typeface="Courier New" pitchFamily="49" charset="0"/>
              </a:rPr>
              <a:t>select</a:t>
            </a:r>
            <a:r>
              <a:rPr lang="pl-PL" altLang="pl-PL" sz="2800" b="1">
                <a:latin typeface="Arial Unicode MS" pitchFamily="34" charset="-128"/>
                <a:cs typeface="Courier New" pitchFamily="49" charset="0"/>
              </a:rPr>
              <a:t> </a:t>
            </a:r>
            <a:r>
              <a:rPr lang="pl-PL" altLang="pl-PL" sz="2800" b="1" err="1">
                <a:latin typeface="Arial Unicode MS" pitchFamily="34" charset="-128"/>
                <a:cs typeface="Courier New" pitchFamily="49" charset="0"/>
              </a:rPr>
              <a:t>volume</a:t>
            </a:r>
            <a:r>
              <a:rPr lang="pl-PL" altLang="pl-PL" sz="2800" b="1">
                <a:latin typeface="Arial Unicode MS" pitchFamily="34" charset="-128"/>
                <a:cs typeface="Courier New" pitchFamily="49" charset="0"/>
              </a:rPr>
              <a:t> 2 </a:t>
            </a:r>
            <a:endParaRPr lang="pl-PL" altLang="pl-PL" sz="2400" b="1">
              <a:latin typeface="Arial Unicode MS" pitchFamily="34" charset="-128"/>
              <a:cs typeface="Courier New" pitchFamily="49" charset="0"/>
            </a:endParaRPr>
          </a:p>
          <a:p>
            <a:pPr lvl="0" eaLnBrk="0" fontAlgn="base" hangingPunct="0">
              <a:spcBef>
                <a:spcPct val="0"/>
              </a:spcBef>
              <a:spcAft>
                <a:spcPct val="0"/>
              </a:spcAft>
            </a:pPr>
            <a:r>
              <a:rPr lang="pl-PL" altLang="pl-PL" sz="2400">
                <a:latin typeface="Arial Unicode MS" pitchFamily="34" charset="-128"/>
                <a:cs typeface="Courier New" pitchFamily="49" charset="0"/>
              </a:rPr>
              <a:t>DISKPART&gt; </a:t>
            </a:r>
            <a:r>
              <a:rPr lang="pl-PL" altLang="pl-PL" sz="2800" b="1">
                <a:latin typeface="Arial Unicode MS" pitchFamily="34" charset="-128"/>
                <a:cs typeface="Courier New" pitchFamily="49" charset="0"/>
              </a:rPr>
              <a:t>format </a:t>
            </a:r>
            <a:r>
              <a:rPr lang="pl-PL" altLang="pl-PL" sz="2800" b="1" err="1">
                <a:latin typeface="Arial Unicode MS" pitchFamily="34" charset="-128"/>
                <a:cs typeface="Courier New" pitchFamily="49" charset="0"/>
              </a:rPr>
              <a:t>fs</a:t>
            </a:r>
            <a:r>
              <a:rPr lang="pl-PL" altLang="pl-PL" sz="2800" b="1">
                <a:latin typeface="Arial Unicode MS" pitchFamily="34" charset="-128"/>
                <a:cs typeface="Courier New" pitchFamily="49" charset="0"/>
              </a:rPr>
              <a:t>=fat32 </a:t>
            </a:r>
            <a:r>
              <a:rPr lang="pl-PL" altLang="pl-PL" sz="2800" b="1" err="1">
                <a:latin typeface="Arial Unicode MS" pitchFamily="34" charset="-128"/>
                <a:cs typeface="Courier New" pitchFamily="49" charset="0"/>
              </a:rPr>
              <a:t>quick</a:t>
            </a:r>
            <a:r>
              <a:rPr lang="pl-PL" altLang="pl-PL" sz="2800" b="1">
                <a:latin typeface="Arial Unicode MS" pitchFamily="34" charset="-128"/>
                <a:cs typeface="Courier New" pitchFamily="49" charset="0"/>
              </a:rPr>
              <a:t> </a:t>
            </a:r>
          </a:p>
          <a:p>
            <a:pPr lvl="0" eaLnBrk="0" fontAlgn="base" hangingPunct="0">
              <a:spcBef>
                <a:spcPct val="0"/>
              </a:spcBef>
              <a:spcAft>
                <a:spcPct val="0"/>
              </a:spcAft>
            </a:pPr>
            <a:r>
              <a:rPr lang="pl-PL" altLang="pl-PL" sz="2400">
                <a:latin typeface="Arial Unicode MS" pitchFamily="34" charset="-128"/>
                <a:cs typeface="Courier New" pitchFamily="49" charset="0"/>
              </a:rPr>
              <a:t>DISKPART&gt; </a:t>
            </a:r>
            <a:r>
              <a:rPr lang="pl-PL" altLang="pl-PL" sz="2800" b="1">
                <a:latin typeface="Arial Unicode MS" pitchFamily="34" charset="-128"/>
                <a:cs typeface="Courier New" pitchFamily="49" charset="0"/>
              </a:rPr>
              <a:t>list </a:t>
            </a:r>
            <a:r>
              <a:rPr lang="pl-PL" altLang="pl-PL" sz="2800" b="1" err="1">
                <a:latin typeface="Arial Unicode MS" pitchFamily="34" charset="-128"/>
                <a:cs typeface="Courier New" pitchFamily="49" charset="0"/>
              </a:rPr>
              <a:t>partition</a:t>
            </a:r>
            <a:r>
              <a:rPr lang="pl-PL" altLang="pl-PL" sz="2400">
                <a:latin typeface="Arial Unicode MS" pitchFamily="34" charset="-128"/>
                <a:cs typeface="Courier New" pitchFamily="49" charset="0"/>
              </a:rPr>
              <a:t> </a:t>
            </a:r>
            <a:endParaRPr lang="pl-PL" altLang="pl-PL" sz="4800">
              <a:latin typeface="Arial" pitchFamily="34" charset="0"/>
              <a:cs typeface="Arial" pitchFamily="34" charset="0"/>
            </a:endParaRPr>
          </a:p>
        </p:txBody>
      </p:sp>
    </p:spTree>
    <p:extLst>
      <p:ext uri="{BB962C8B-B14F-4D97-AF65-F5344CB8AC3E}">
        <p14:creationId xmlns:p14="http://schemas.microsoft.com/office/powerpoint/2010/main" val="613739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764704"/>
          </a:xfrm>
        </p:spPr>
        <p:style>
          <a:lnRef idx="1">
            <a:schemeClr val="dk1"/>
          </a:lnRef>
          <a:fillRef idx="3">
            <a:schemeClr val="dk1"/>
          </a:fillRef>
          <a:effectRef idx="2">
            <a:schemeClr val="dk1"/>
          </a:effectRef>
          <a:fontRef idx="minor">
            <a:schemeClr val="lt1"/>
          </a:fontRef>
        </p:style>
        <p:txBody>
          <a:bodyPr>
            <a:normAutofit/>
          </a:bodyPr>
          <a:lstStyle/>
          <a:p>
            <a:pPr algn="l"/>
            <a:r>
              <a:rPr lang="pl-PL" sz="3600">
                <a:solidFill>
                  <a:srgbClr val="FFFF00"/>
                </a:solidFill>
              </a:rPr>
              <a:t> </a:t>
            </a:r>
            <a:r>
              <a:rPr lang="pl-PL" sz="3600" err="1">
                <a:solidFill>
                  <a:srgbClr val="FFFF00"/>
                </a:solidFill>
              </a:rPr>
              <a:t>Creating</a:t>
            </a:r>
            <a:r>
              <a:rPr lang="pl-PL" sz="3600">
                <a:solidFill>
                  <a:srgbClr val="FFFF00"/>
                </a:solidFill>
              </a:rPr>
              <a:t> UEFI</a:t>
            </a:r>
            <a:r>
              <a:rPr lang="pl-PL" sz="3600"/>
              <a:t> system </a:t>
            </a:r>
            <a:r>
              <a:rPr lang="pl-PL" sz="3600" err="1"/>
              <a:t>volume</a:t>
            </a:r>
            <a:r>
              <a:rPr lang="pl-PL" sz="3600"/>
              <a:t> &amp; </a:t>
            </a:r>
            <a:r>
              <a:rPr lang="pl-PL" sz="3600" err="1"/>
              <a:t>boot</a:t>
            </a:r>
            <a:r>
              <a:rPr lang="pl-PL" sz="3600"/>
              <a:t> </a:t>
            </a:r>
            <a:r>
              <a:rPr lang="pl-PL" sz="3600" err="1"/>
              <a:t>volume</a:t>
            </a:r>
            <a:endParaRPr lang="pl-PL" sz="1400">
              <a:solidFill>
                <a:schemeClr val="bg1"/>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68"/>
          <a:stretch/>
        </p:blipFill>
        <p:spPr bwMode="auto">
          <a:xfrm>
            <a:off x="-4902" y="836712"/>
            <a:ext cx="9144000"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120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E46AEC-07DD-4CE1-B227-2E87CFE6832D}"/>
              </a:ext>
            </a:extLst>
          </p:cNvPr>
          <p:cNvSpPr>
            <a:spLocks noGrp="1"/>
          </p:cNvSpPr>
          <p:nvPr>
            <p:ph type="title"/>
          </p:nvPr>
        </p:nvSpPr>
        <p:spPr>
          <a:xfrm>
            <a:off x="445503" y="260648"/>
            <a:ext cx="8229600" cy="778098"/>
          </a:xfrm>
        </p:spPr>
        <p:style>
          <a:lnRef idx="1">
            <a:schemeClr val="dk1"/>
          </a:lnRef>
          <a:fillRef idx="3">
            <a:schemeClr val="dk1"/>
          </a:fillRef>
          <a:effectRef idx="2">
            <a:schemeClr val="dk1"/>
          </a:effectRef>
          <a:fontRef idx="minor">
            <a:schemeClr val="lt1"/>
          </a:fontRef>
        </p:style>
        <p:txBody>
          <a:bodyPr>
            <a:normAutofit/>
          </a:bodyPr>
          <a:lstStyle/>
          <a:p>
            <a:r>
              <a:rPr lang="en-US"/>
              <a:t>Unhide Recovery Partition</a:t>
            </a:r>
            <a:endParaRPr lang="pl-PL"/>
          </a:p>
        </p:txBody>
      </p:sp>
      <p:sp>
        <p:nvSpPr>
          <p:cNvPr id="3" name="Symbol zastępczy zawartości 2">
            <a:extLst>
              <a:ext uri="{FF2B5EF4-FFF2-40B4-BE49-F238E27FC236}">
                <a16:creationId xmlns:a16="http://schemas.microsoft.com/office/drawing/2014/main" id="{7E291E60-E21A-4AAC-B0B8-37CE7EE34846}"/>
              </a:ext>
            </a:extLst>
          </p:cNvPr>
          <p:cNvSpPr>
            <a:spLocks noGrp="1"/>
          </p:cNvSpPr>
          <p:nvPr>
            <p:ph idx="1"/>
          </p:nvPr>
        </p:nvSpPr>
        <p:spPr>
          <a:xfrm>
            <a:off x="251520" y="1166018"/>
            <a:ext cx="8404764" cy="5575350"/>
          </a:xfrm>
        </p:spPr>
        <p:txBody>
          <a:bodyPr>
            <a:normAutofit fontScale="62500" lnSpcReduction="20000"/>
          </a:bodyPr>
          <a:lstStyle/>
          <a:p>
            <a:r>
              <a:rPr lang="en-US"/>
              <a:t>Start Disk Management (</a:t>
            </a:r>
            <a:r>
              <a:rPr lang="en-US" err="1"/>
              <a:t>diskmgmt.msc</a:t>
            </a:r>
            <a:r>
              <a:rPr lang="en-US"/>
              <a:t>) </a:t>
            </a:r>
            <a:endParaRPr lang="pl-PL"/>
          </a:p>
          <a:p>
            <a:r>
              <a:rPr lang="en-US"/>
              <a:t>Start </a:t>
            </a:r>
            <a:r>
              <a:rPr lang="en-US" err="1"/>
              <a:t>DiskPart</a:t>
            </a:r>
            <a:r>
              <a:rPr lang="en-US"/>
              <a:t> </a:t>
            </a:r>
            <a:r>
              <a:rPr lang="pl-PL"/>
              <a:t>&amp;</a:t>
            </a:r>
            <a:r>
              <a:rPr lang="en-US"/>
              <a:t> select your disk: </a:t>
            </a:r>
            <a:r>
              <a:rPr lang="en-US" b="1"/>
              <a:t>DISKPART&gt; select disk 0</a:t>
            </a:r>
            <a:endParaRPr lang="en-US"/>
          </a:p>
          <a:p>
            <a:r>
              <a:rPr lang="en-US"/>
              <a:t>List all partitions: </a:t>
            </a:r>
            <a:r>
              <a:rPr lang="pl-PL"/>
              <a:t>                            </a:t>
            </a:r>
            <a:r>
              <a:rPr lang="en-US" b="1"/>
              <a:t>DISKPART&gt; list partition</a:t>
            </a:r>
            <a:endParaRPr lang="en-US"/>
          </a:p>
          <a:p>
            <a:r>
              <a:rPr lang="pl-PL"/>
              <a:t>S</a:t>
            </a:r>
            <a:r>
              <a:rPr lang="en-US"/>
              <a:t>elect the hidden partition </a:t>
            </a:r>
            <a:r>
              <a:rPr lang="pl-PL"/>
              <a:t>          </a:t>
            </a:r>
            <a:r>
              <a:rPr lang="en-US"/>
              <a:t> </a:t>
            </a:r>
            <a:r>
              <a:rPr lang="en-US" b="1"/>
              <a:t>DISKPART&gt; select partition 1</a:t>
            </a:r>
            <a:endParaRPr lang="en-US"/>
          </a:p>
          <a:p>
            <a:r>
              <a:rPr lang="pl-PL"/>
              <a:t>V</a:t>
            </a:r>
            <a:r>
              <a:rPr lang="en-US" err="1"/>
              <a:t>erify</a:t>
            </a:r>
            <a:r>
              <a:rPr lang="en-US"/>
              <a:t> that it is hidden </a:t>
            </a:r>
            <a:r>
              <a:rPr lang="pl-PL"/>
              <a:t>                    </a:t>
            </a:r>
            <a:r>
              <a:rPr lang="en-US" b="1"/>
              <a:t>DISKPART&gt; detail partition</a:t>
            </a:r>
            <a:endParaRPr lang="pl-PL" b="1"/>
          </a:p>
          <a:p>
            <a:pPr marL="0" indent="0">
              <a:buNone/>
            </a:pPr>
            <a:r>
              <a:rPr lang="pl-PL"/>
              <a:t>      </a:t>
            </a:r>
            <a:r>
              <a:rPr lang="en-US"/>
              <a:t> </a:t>
            </a:r>
            <a:r>
              <a:rPr lang="pl-PL"/>
              <a:t>&amp;</a:t>
            </a:r>
            <a:r>
              <a:rPr lang="en-US"/>
              <a:t> </a:t>
            </a:r>
            <a:r>
              <a:rPr lang="pl-PL"/>
              <a:t>r</a:t>
            </a:r>
            <a:r>
              <a:rPr lang="en-US" err="1"/>
              <a:t>emember</a:t>
            </a:r>
            <a:r>
              <a:rPr lang="en-US"/>
              <a:t> the Type value, this will be handy if something goes wrong.</a:t>
            </a:r>
          </a:p>
          <a:p>
            <a:r>
              <a:rPr lang="en-US"/>
              <a:t>Set the type of the hidden partition to 07</a:t>
            </a:r>
            <a:r>
              <a:rPr lang="pl-PL"/>
              <a:t>:</a:t>
            </a:r>
            <a:r>
              <a:rPr lang="en-US"/>
              <a:t> </a:t>
            </a:r>
            <a:r>
              <a:rPr lang="en-US" b="1"/>
              <a:t>DISKPART&gt; set id = 07 override</a:t>
            </a:r>
            <a:endParaRPr lang="en-US"/>
          </a:p>
          <a:p>
            <a:r>
              <a:rPr lang="en-US"/>
              <a:t>If everything goes ok, you will receive the following message “</a:t>
            </a:r>
            <a:r>
              <a:rPr lang="en-US" b="1" err="1"/>
              <a:t>Diskpart</a:t>
            </a:r>
            <a:r>
              <a:rPr lang="en-US" b="1"/>
              <a:t> successfully set the partition ID</a:t>
            </a:r>
            <a:r>
              <a:rPr lang="en-US" b="1" i="1"/>
              <a:t>.</a:t>
            </a:r>
            <a:r>
              <a:rPr lang="en-US"/>
              <a:t>“</a:t>
            </a:r>
          </a:p>
          <a:p>
            <a:r>
              <a:rPr lang="en-US"/>
              <a:t>All done. Type </a:t>
            </a:r>
            <a:r>
              <a:rPr lang="en-US" b="1"/>
              <a:t>Exit </a:t>
            </a:r>
            <a:r>
              <a:rPr lang="en-US"/>
              <a:t>to close </a:t>
            </a:r>
            <a:r>
              <a:rPr lang="en-US" err="1"/>
              <a:t>DiskPart</a:t>
            </a:r>
            <a:r>
              <a:rPr lang="en-US"/>
              <a:t>.</a:t>
            </a:r>
          </a:p>
          <a:p>
            <a:endParaRPr lang="pl-PL"/>
          </a:p>
          <a:p>
            <a:endParaRPr lang="en-US"/>
          </a:p>
          <a:p>
            <a:r>
              <a:rPr lang="en-US" u="sng"/>
              <a:t>List of partition types:</a:t>
            </a:r>
          </a:p>
          <a:p>
            <a:r>
              <a:rPr lang="en-US"/>
              <a:t>07 = Windows NT NTFS</a:t>
            </a:r>
          </a:p>
          <a:p>
            <a:r>
              <a:rPr lang="en-US"/>
              <a:t>17 = Hidden</a:t>
            </a:r>
          </a:p>
          <a:p>
            <a:r>
              <a:rPr lang="en-US"/>
              <a:t>27 = OEM Recovery</a:t>
            </a:r>
          </a:p>
          <a:p>
            <a:endParaRPr lang="pl-PL"/>
          </a:p>
        </p:txBody>
      </p:sp>
    </p:spTree>
    <p:extLst>
      <p:ext uri="{BB962C8B-B14F-4D97-AF65-F5344CB8AC3E}">
        <p14:creationId xmlns:p14="http://schemas.microsoft.com/office/powerpoint/2010/main" val="294464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1484784"/>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pl-PL">
                <a:solidFill>
                  <a:srgbClr val="FFFF00"/>
                </a:solidFill>
              </a:rPr>
              <a:t>diskpart</a:t>
            </a:r>
            <a:r>
              <a:rPr lang="pl-PL">
                <a:solidFill>
                  <a:srgbClr val="0000FF"/>
                </a:solidFill>
              </a:rPr>
              <a:t>  </a:t>
            </a:r>
            <a:r>
              <a:rPr lang="pl-PL"/>
              <a:t>vs </a:t>
            </a:r>
            <a:br>
              <a:rPr lang="pl-PL"/>
            </a:br>
            <a:r>
              <a:rPr lang="pl-PL"/>
              <a:t>przystawka </a:t>
            </a:r>
            <a:r>
              <a:rPr lang="pl-PL">
                <a:solidFill>
                  <a:srgbClr val="FFFF00"/>
                </a:solidFill>
              </a:rPr>
              <a:t>Zarządzanie dyskami</a:t>
            </a:r>
          </a:p>
        </p:txBody>
      </p:sp>
      <p:sp>
        <p:nvSpPr>
          <p:cNvPr id="3" name="Prostokąt 2"/>
          <p:cNvSpPr/>
          <p:nvPr/>
        </p:nvSpPr>
        <p:spPr>
          <a:xfrm>
            <a:off x="236680" y="1628800"/>
            <a:ext cx="8568952" cy="5047536"/>
          </a:xfrm>
          <a:prstGeom prst="rect">
            <a:avLst/>
          </a:prstGeom>
        </p:spPr>
        <p:txBody>
          <a:bodyPr wrap="square">
            <a:spAutoFit/>
          </a:bodyPr>
          <a:lstStyle/>
          <a:p>
            <a:r>
              <a:rPr lang="pl-PL" sz="2400" b="1"/>
              <a:t>Diskpart</a:t>
            </a:r>
            <a:r>
              <a:rPr lang="pl-PL" sz="2400"/>
              <a:t>  ma </a:t>
            </a:r>
            <a:r>
              <a:rPr lang="pl-PL" sz="2400" b="1"/>
              <a:t>więcej operacji </a:t>
            </a:r>
            <a:r>
              <a:rPr lang="pl-PL" sz="2400"/>
              <a:t>niż przystawka </a:t>
            </a:r>
            <a:r>
              <a:rPr lang="pl-PL" sz="2400" b="1"/>
              <a:t> Zarządzanie dyskami</a:t>
            </a:r>
          </a:p>
          <a:p>
            <a:r>
              <a:rPr lang="pl-PL" sz="2800" b="1">
                <a:solidFill>
                  <a:srgbClr val="0000FF"/>
                </a:solidFill>
              </a:rPr>
              <a:t>		                               </a:t>
            </a:r>
            <a:r>
              <a:rPr lang="pl-PL" sz="2800" err="1">
                <a:solidFill>
                  <a:srgbClr val="0000FF"/>
                </a:solidFill>
              </a:rPr>
              <a:t>diskmgmt.msc</a:t>
            </a:r>
            <a:r>
              <a:rPr lang="pl-PL" sz="2400"/>
              <a:t>:  </a:t>
            </a:r>
          </a:p>
          <a:p>
            <a:endParaRPr lang="pl-PL" sz="1200" b="1"/>
          </a:p>
          <a:p>
            <a:endParaRPr lang="pl-PL" sz="2000"/>
          </a:p>
          <a:p>
            <a:endParaRPr lang="pl-PL" sz="2000"/>
          </a:p>
          <a:p>
            <a:endParaRPr lang="pl-PL" sz="2000"/>
          </a:p>
          <a:p>
            <a:endParaRPr lang="pl-PL" sz="2000"/>
          </a:p>
          <a:p>
            <a:endParaRPr lang="pl-PL" sz="2000"/>
          </a:p>
          <a:p>
            <a:endParaRPr lang="pl-PL" sz="2000"/>
          </a:p>
          <a:p>
            <a:endParaRPr lang="pl-PL" sz="2000"/>
          </a:p>
          <a:p>
            <a:endParaRPr lang="pl-PL" sz="2000"/>
          </a:p>
          <a:p>
            <a:endParaRPr lang="pl-PL" sz="2000"/>
          </a:p>
          <a:p>
            <a:r>
              <a:rPr lang="pl-PL"/>
              <a:t>Przystawka </a:t>
            </a:r>
            <a:r>
              <a:rPr lang="pl-PL" b="1"/>
              <a:t>Zarządzanie dyskami </a:t>
            </a:r>
            <a:r>
              <a:rPr lang="pl-PL"/>
              <a:t>uniemożliwia przypadkowe wykonanie operacji mogących spowodować utratę danych. Zaleca się</a:t>
            </a:r>
          </a:p>
          <a:p>
            <a:pPr algn="ctr"/>
            <a:r>
              <a:rPr lang="pl-PL"/>
              <a:t> </a:t>
            </a:r>
            <a:r>
              <a:rPr lang="pl-PL" sz="2400">
                <a:solidFill>
                  <a:srgbClr val="FF0000"/>
                </a:solidFill>
              </a:rPr>
              <a:t>ostrożne używanie narzędzia diskpart</a:t>
            </a:r>
            <a:r>
              <a:rPr lang="pl-PL"/>
              <a:t>, </a:t>
            </a:r>
          </a:p>
          <a:p>
            <a:r>
              <a:rPr lang="pl-PL"/>
              <a:t>ponieważ umożliwia ono bezpośrednie operowanie na partycjach i woluminach.</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639"/>
          <a:stretch/>
        </p:blipFill>
        <p:spPr bwMode="auto">
          <a:xfrm>
            <a:off x="179512" y="2541988"/>
            <a:ext cx="4206144" cy="177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145" y="2476751"/>
            <a:ext cx="4320480" cy="2854143"/>
          </a:xfrm>
          <a:prstGeom prst="rect">
            <a:avLst/>
          </a:prstGeom>
        </p:spPr>
      </p:pic>
      <p:cxnSp>
        <p:nvCxnSpPr>
          <p:cNvPr id="6" name="Łącznik prosty ze strzałką 5"/>
          <p:cNvCxnSpPr>
            <a:cxnSpLocks/>
          </p:cNvCxnSpPr>
          <p:nvPr/>
        </p:nvCxnSpPr>
        <p:spPr>
          <a:xfrm>
            <a:off x="1043608" y="2132856"/>
            <a:ext cx="72008" cy="34389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0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90872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pl-PL"/>
              <a:t>Woluminy i </a:t>
            </a:r>
            <a:r>
              <a:rPr lang="pl-PL">
                <a:solidFill>
                  <a:srgbClr val="FFFF00"/>
                </a:solidFill>
              </a:rPr>
              <a:t>partycje </a:t>
            </a:r>
            <a:r>
              <a:rPr lang="pl-PL" sz="4400"/>
              <a:t>w Windows</a:t>
            </a:r>
            <a:endParaRPr lang="pl-PL">
              <a:solidFill>
                <a:srgbClr val="FFFF00"/>
              </a:solidFill>
            </a:endParaRPr>
          </a:p>
        </p:txBody>
      </p:sp>
      <p:sp>
        <p:nvSpPr>
          <p:cNvPr id="3" name="Prostokąt 2"/>
          <p:cNvSpPr/>
          <p:nvPr/>
        </p:nvSpPr>
        <p:spPr>
          <a:xfrm>
            <a:off x="220915" y="1169474"/>
            <a:ext cx="8568952" cy="4031873"/>
          </a:xfrm>
          <a:prstGeom prst="rect">
            <a:avLst/>
          </a:prstGeom>
        </p:spPr>
        <p:txBody>
          <a:bodyPr wrap="square">
            <a:spAutoFit/>
          </a:bodyPr>
          <a:lstStyle/>
          <a:p>
            <a:r>
              <a:rPr lang="pl-PL" sz="3200"/>
              <a:t>Partycja jest częścią dysku twardego, która funkcjonuje jak osobny dysk fizyczny</a:t>
            </a:r>
            <a:r>
              <a:rPr lang="pl-PL" sz="2800"/>
              <a:t>. </a:t>
            </a:r>
          </a:p>
          <a:p>
            <a:endParaRPr lang="pl-PL" sz="2400"/>
          </a:p>
          <a:p>
            <a:r>
              <a:rPr lang="pl-PL" sz="2400"/>
              <a:t>Po sformatowaniu partycji i przypisaniu jej litery dysku partycja jest nazywana dyskiem. W przypadku tworzenia partycji podczas instalacji systemu operacyjnego można podzielić użycie dysku twardego. Jeśli np. istnieje jeden dysk twardy i utworzone zostają dwie partycje, można zainstalować system operacyjny i aplikacje na pierwszej partycji, a dane użytkownika przechowywać na drugiej partycji. </a:t>
            </a:r>
          </a:p>
        </p:txBody>
      </p:sp>
    </p:spTree>
    <p:extLst>
      <p:ext uri="{BB962C8B-B14F-4D97-AF65-F5344CB8AC3E}">
        <p14:creationId xmlns:p14="http://schemas.microsoft.com/office/powerpoint/2010/main" val="169597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90872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pl-PL">
                <a:solidFill>
                  <a:srgbClr val="FFFF00"/>
                </a:solidFill>
              </a:rPr>
              <a:t>Woluminy</a:t>
            </a:r>
            <a:r>
              <a:rPr lang="pl-PL"/>
              <a:t> i partycje</a:t>
            </a:r>
          </a:p>
        </p:txBody>
      </p:sp>
      <p:sp>
        <p:nvSpPr>
          <p:cNvPr id="3" name="Prostokąt 2"/>
          <p:cNvSpPr/>
          <p:nvPr/>
        </p:nvSpPr>
        <p:spPr>
          <a:xfrm>
            <a:off x="220915" y="1169474"/>
            <a:ext cx="8568952" cy="4893647"/>
          </a:xfrm>
          <a:prstGeom prst="rect">
            <a:avLst/>
          </a:prstGeom>
        </p:spPr>
        <p:txBody>
          <a:bodyPr wrap="square">
            <a:spAutoFit/>
          </a:bodyPr>
          <a:lstStyle/>
          <a:p>
            <a:r>
              <a:rPr lang="pl-PL" sz="2400"/>
              <a:t>Jeśli w komputerze jest wiele dysków, należy zapisywać dane na innym dysku niż ten, na którym zainstalowano system operacyjny. Inna możliwość to utworzenie woluminów odpornych na uszkodzenia, które pomagają chronić dane. Mogą to być woluminy dublowane lub woluminy RAID-5.</a:t>
            </a:r>
          </a:p>
          <a:p>
            <a:endParaRPr lang="pl-PL" sz="2400"/>
          </a:p>
          <a:p>
            <a:r>
              <a:rPr lang="pl-PL" sz="2400" b="1"/>
              <a:t>Wolumin dublowany</a:t>
            </a:r>
            <a:r>
              <a:rPr lang="pl-PL" sz="2400"/>
              <a:t>   Wolumin odporny na uszkodzenia, który dubluje dane na dwóch dyskach twardych. Wolumin dublowany zawsze znajduje się na innym dysku twardym niż oryginalne dane. </a:t>
            </a:r>
            <a:br>
              <a:rPr lang="pl-PL" sz="2400"/>
            </a:br>
            <a:endParaRPr lang="pl-PL" sz="2400"/>
          </a:p>
          <a:p>
            <a:r>
              <a:rPr lang="pl-PL" sz="2400" b="1"/>
              <a:t>Wolumin RAID-5</a:t>
            </a:r>
            <a:r>
              <a:rPr lang="pl-PL" sz="2400"/>
              <a:t>   Wolumin odporny na uszkodzenia zawierający dane i informacje o parzystości rozłożone na przemian na co najmniej trzech dyskach twardych. </a:t>
            </a:r>
          </a:p>
        </p:txBody>
      </p:sp>
    </p:spTree>
    <p:extLst>
      <p:ext uri="{BB962C8B-B14F-4D97-AF65-F5344CB8AC3E}">
        <p14:creationId xmlns:p14="http://schemas.microsoft.com/office/powerpoint/2010/main" val="168530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7" t="7059" r="1466" b="-521"/>
          <a:stretch/>
        </p:blipFill>
        <p:spPr bwMode="auto">
          <a:xfrm>
            <a:off x="-151394" y="0"/>
            <a:ext cx="9314444" cy="69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ytuł 1"/>
          <p:cNvSpPr>
            <a:spLocks noGrp="1"/>
          </p:cNvSpPr>
          <p:nvPr>
            <p:ph type="title"/>
          </p:nvPr>
        </p:nvSpPr>
        <p:spPr>
          <a:xfrm>
            <a:off x="6084168" y="188640"/>
            <a:ext cx="2915816" cy="54868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pl-PL" sz="2800"/>
              <a:t>Informacje o dysku </a:t>
            </a:r>
            <a:endParaRPr lang="pl-PL" sz="2800">
              <a:solidFill>
                <a:srgbClr val="0000FF"/>
              </a:solidFill>
            </a:endParaRPr>
          </a:p>
        </p:txBody>
      </p:sp>
      <p:sp>
        <p:nvSpPr>
          <p:cNvPr id="4" name="Prostokąt 3"/>
          <p:cNvSpPr/>
          <p:nvPr/>
        </p:nvSpPr>
        <p:spPr>
          <a:xfrm>
            <a:off x="3779912" y="2276872"/>
            <a:ext cx="144016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1"/>
          <p:cNvSpPr txBox="1">
            <a:spLocks/>
          </p:cNvSpPr>
          <p:nvPr/>
        </p:nvSpPr>
        <p:spPr>
          <a:xfrm>
            <a:off x="3347864" y="1124744"/>
            <a:ext cx="2592288" cy="40466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pl-PL" sz="2800">
              <a:solidFill>
                <a:srgbClr val="0000FF"/>
              </a:solidFill>
            </a:endParaRPr>
          </a:p>
        </p:txBody>
      </p:sp>
    </p:spTree>
    <p:extLst>
      <p:ext uri="{BB962C8B-B14F-4D97-AF65-F5344CB8AC3E}">
        <p14:creationId xmlns:p14="http://schemas.microsoft.com/office/powerpoint/2010/main" val="226962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C4F0541-333B-4730-A50F-3139BEAA3C45}"/>
              </a:ext>
            </a:extLst>
          </p:cNvPr>
          <p:cNvPicPr>
            <a:picLocks noChangeAspect="1"/>
          </p:cNvPicPr>
          <p:nvPr/>
        </p:nvPicPr>
        <p:blipFill>
          <a:blip r:embed="rId2"/>
          <a:stretch>
            <a:fillRect/>
          </a:stretch>
        </p:blipFill>
        <p:spPr>
          <a:xfrm>
            <a:off x="0" y="0"/>
            <a:ext cx="9144000" cy="6381328"/>
          </a:xfrm>
          <a:prstGeom prst="rect">
            <a:avLst/>
          </a:prstGeom>
        </p:spPr>
      </p:pic>
      <p:sp>
        <p:nvSpPr>
          <p:cNvPr id="2" name="Tytuł 1"/>
          <p:cNvSpPr>
            <a:spLocks noGrp="1"/>
          </p:cNvSpPr>
          <p:nvPr>
            <p:ph type="title"/>
          </p:nvPr>
        </p:nvSpPr>
        <p:spPr>
          <a:xfrm>
            <a:off x="6084168" y="188640"/>
            <a:ext cx="2915816" cy="54868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pl-PL" sz="2800"/>
              <a:t>Informacje o dysku </a:t>
            </a:r>
            <a:endParaRPr lang="pl-PL" sz="2800">
              <a:solidFill>
                <a:srgbClr val="0000FF"/>
              </a:solidFill>
            </a:endParaRPr>
          </a:p>
        </p:txBody>
      </p:sp>
    </p:spTree>
    <p:extLst>
      <p:ext uri="{BB962C8B-B14F-4D97-AF65-F5344CB8AC3E}">
        <p14:creationId xmlns:p14="http://schemas.microsoft.com/office/powerpoint/2010/main" val="73697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96" y="0"/>
            <a:ext cx="9137104" cy="7647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pl-PL" b="1">
                <a:solidFill>
                  <a:srgbClr val="0000FF"/>
                </a:solidFill>
              </a:rPr>
              <a:t>	</a:t>
            </a:r>
            <a:r>
              <a:rPr lang="pl-PL">
                <a:solidFill>
                  <a:srgbClr val="FFFF00"/>
                </a:solidFill>
              </a:rPr>
              <a:t>diskpart</a:t>
            </a:r>
            <a:r>
              <a:rPr lang="pl-PL">
                <a:solidFill>
                  <a:srgbClr val="0000FF"/>
                </a:solidFill>
              </a:rPr>
              <a:t> </a:t>
            </a:r>
            <a:r>
              <a:rPr lang="pl-PL" b="1">
                <a:solidFill>
                  <a:srgbClr val="0000FF"/>
                </a:solidFill>
              </a:rPr>
              <a:t> </a:t>
            </a:r>
            <a:r>
              <a:rPr lang="pl-PL"/>
              <a:t>- </a:t>
            </a:r>
            <a:r>
              <a:rPr lang="en-US">
                <a:solidFill>
                  <a:schemeClr val="bg1"/>
                </a:solidFill>
              </a:rPr>
              <a:t>create a new partition</a:t>
            </a:r>
            <a:endParaRPr lang="pl-PL" sz="2800">
              <a:solidFill>
                <a:schemeClr val="bg1"/>
              </a:solidFill>
            </a:endParaRPr>
          </a:p>
        </p:txBody>
      </p:sp>
      <p:sp>
        <p:nvSpPr>
          <p:cNvPr id="3" name="Prostokąt 2"/>
          <p:cNvSpPr/>
          <p:nvPr/>
        </p:nvSpPr>
        <p:spPr>
          <a:xfrm>
            <a:off x="160080" y="1131600"/>
            <a:ext cx="8640960" cy="4093428"/>
          </a:xfrm>
          <a:prstGeom prst="rect">
            <a:avLst/>
          </a:prstGeom>
        </p:spPr>
        <p:txBody>
          <a:bodyPr wrap="square">
            <a:spAutoFit/>
          </a:bodyPr>
          <a:lstStyle/>
          <a:p>
            <a:r>
              <a:rPr lang="pl-PL" sz="2000"/>
              <a:t>C</a:t>
            </a:r>
            <a:r>
              <a:rPr lang="en-US" sz="2400" err="1"/>
              <a:t>reate</a:t>
            </a:r>
            <a:r>
              <a:rPr lang="en-US" sz="2400"/>
              <a:t> a new partition</a:t>
            </a:r>
            <a:r>
              <a:rPr lang="en-US" sz="2000"/>
              <a:t>:</a:t>
            </a:r>
          </a:p>
          <a:p>
            <a:pPr lvl="1"/>
            <a:r>
              <a:rPr lang="en-US" sz="2400">
                <a:solidFill>
                  <a:srgbClr val="0000FF"/>
                </a:solidFill>
              </a:rPr>
              <a:t>create partition </a:t>
            </a:r>
            <a:r>
              <a:rPr lang="pl-PL" sz="2400">
                <a:solidFill>
                  <a:srgbClr val="0000FF"/>
                </a:solidFill>
              </a:rPr>
              <a:t>primary </a:t>
            </a:r>
            <a:r>
              <a:rPr lang="en-US" sz="2400">
                <a:solidFill>
                  <a:srgbClr val="0000FF"/>
                </a:solidFill>
              </a:rPr>
              <a:t>size=2048</a:t>
            </a:r>
          </a:p>
          <a:p>
            <a:pPr lvl="1"/>
            <a:r>
              <a:rPr lang="en-US" sz="2400">
                <a:solidFill>
                  <a:srgbClr val="0000FF"/>
                </a:solidFill>
              </a:rPr>
              <a:t>assign letter=F</a:t>
            </a:r>
          </a:p>
          <a:p>
            <a:endParaRPr lang="en-US" sz="1600" b="1"/>
          </a:p>
          <a:p>
            <a:r>
              <a:rPr lang="en-US" sz="2000"/>
              <a:t>This will create a 2 GB logical partition at the beginning of the free space on the disk and assign it the drive letter F</a:t>
            </a:r>
            <a:r>
              <a:rPr lang="pl-PL" sz="2000"/>
              <a:t>:</a:t>
            </a:r>
            <a:endParaRPr lang="en-US" sz="2000"/>
          </a:p>
          <a:p>
            <a:endParaRPr lang="en-US" sz="2000"/>
          </a:p>
          <a:p>
            <a:r>
              <a:rPr lang="en-US" sz="2000"/>
              <a:t>The installed disks and their associated volumes and/or partitions can be viewed by these commands:</a:t>
            </a:r>
          </a:p>
          <a:p>
            <a:pPr lvl="1"/>
            <a:r>
              <a:rPr lang="en-US" sz="2400">
                <a:solidFill>
                  <a:srgbClr val="0000FF"/>
                </a:solidFill>
              </a:rPr>
              <a:t>list disk</a:t>
            </a:r>
          </a:p>
          <a:p>
            <a:pPr lvl="1"/>
            <a:r>
              <a:rPr lang="en-US" sz="2400">
                <a:solidFill>
                  <a:srgbClr val="0000FF"/>
                </a:solidFill>
              </a:rPr>
              <a:t>list volume</a:t>
            </a:r>
          </a:p>
          <a:p>
            <a:pPr lvl="1"/>
            <a:r>
              <a:rPr lang="en-US" sz="2400">
                <a:solidFill>
                  <a:srgbClr val="0000FF"/>
                </a:solidFill>
              </a:rPr>
              <a:t>list partition</a:t>
            </a:r>
            <a:endParaRPr lang="en-US">
              <a:solidFill>
                <a:srgbClr val="0000FF"/>
              </a:solidFill>
            </a:endParaRPr>
          </a:p>
        </p:txBody>
      </p:sp>
    </p:spTree>
    <p:extLst>
      <p:ext uri="{BB962C8B-B14F-4D97-AF65-F5344CB8AC3E}">
        <p14:creationId xmlns:p14="http://schemas.microsoft.com/office/powerpoint/2010/main" val="250513270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35</Slides>
  <Notes>10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Motyw pakietu Office</vt:lpstr>
      <vt:lpstr>diskpart</vt:lpstr>
      <vt:lpstr>Narzędzie  diskpart</vt:lpstr>
      <vt:lpstr>Narzędzie  diskpart</vt:lpstr>
      <vt:lpstr>diskpart  vs  przystawka Zarządzanie dyskami</vt:lpstr>
      <vt:lpstr>Woluminy i partycje w Windows</vt:lpstr>
      <vt:lpstr>Woluminy i partycje</vt:lpstr>
      <vt:lpstr>Informacje o dysku </vt:lpstr>
      <vt:lpstr>Informacje o dysku </vt:lpstr>
      <vt:lpstr> diskpart  - create a new partition</vt:lpstr>
      <vt:lpstr> diskpart  - create a new partition</vt:lpstr>
      <vt:lpstr>PowerPoint Presentation</vt:lpstr>
      <vt:lpstr> diskpart - info o identyfikatorze dysku</vt:lpstr>
      <vt:lpstr>diskpart – tworzenie dysku wirtualnego</vt:lpstr>
      <vt:lpstr>diskpart – tworzenie dysku wirtualnego</vt:lpstr>
      <vt:lpstr>PowerPoint Presentation</vt:lpstr>
      <vt:lpstr>PowerPoint Presentation</vt:lpstr>
      <vt:lpstr> diskpart - formatowanie</vt:lpstr>
      <vt:lpstr>PowerPoint Presentation</vt:lpstr>
      <vt:lpstr>PowerPoint Presentation</vt:lpstr>
      <vt:lpstr>PowerPoint Presentation</vt:lpstr>
      <vt:lpstr> diskpart - formatowanie</vt:lpstr>
      <vt:lpstr>PowerPoint Presentation</vt:lpstr>
      <vt:lpstr>DISKPART&gt;  help format</vt:lpstr>
      <vt:lpstr> diskpart –  przypisanie litery dysku</vt:lpstr>
      <vt:lpstr> diskpart –  odłączenie VHD od komputera</vt:lpstr>
      <vt:lpstr> How To Automatically u/mount VHD on boot/shutdown.</vt:lpstr>
      <vt:lpstr>   Instalowanie Windows z pendrive</vt:lpstr>
      <vt:lpstr>   diskpart -  Windows  pendrive</vt:lpstr>
      <vt:lpstr>    diskpart -  Windows  pendrive</vt:lpstr>
      <vt:lpstr>    diskpart -  skrypty</vt:lpstr>
      <vt:lpstr>Creating UEFI system volume &amp; boot volume</vt:lpstr>
      <vt:lpstr>Creating UEFI system volume &amp; boot volume</vt:lpstr>
      <vt:lpstr> Creating UEFI system volume &amp; boot volume</vt:lpstr>
      <vt:lpstr> Creating UEFI system volume &amp; boot volume</vt:lpstr>
      <vt:lpstr>Unhide Recovery Partition</vt:lpstr>
    </vt:vector>
  </TitlesOfParts>
  <Company>ZS1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Diskpart</dc:title>
  <dc:creator>Tadeusz Wiszowaty</dc:creator>
  <cp:revision>5</cp:revision>
  <dcterms:created xsi:type="dcterms:W3CDTF">2014-10-20T20:41:51Z</dcterms:created>
  <dcterms:modified xsi:type="dcterms:W3CDTF">2023-12-08T20:56:53Z</dcterms:modified>
</cp:coreProperties>
</file>