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363CC-FBBC-4734-8F44-ACA1A875F486}" v="1" dt="2025-03-13T14:37:42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37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ладимир Телендий" userId="5700c5f60a7cbb21" providerId="LiveId" clId="{27C363CC-FBBC-4734-8F44-ACA1A875F486}"/>
    <pc:docChg chg="addSld modSld">
      <pc:chgData name="Владимир Телендий" userId="5700c5f60a7cbb21" providerId="LiveId" clId="{27C363CC-FBBC-4734-8F44-ACA1A875F486}" dt="2025-03-13T14:40:13.089" v="273" actId="20577"/>
      <pc:docMkLst>
        <pc:docMk/>
      </pc:docMkLst>
      <pc:sldChg chg="modSp mod">
        <pc:chgData name="Владимир Телендий" userId="5700c5f60a7cbb21" providerId="LiveId" clId="{27C363CC-FBBC-4734-8F44-ACA1A875F486}" dt="2025-03-13T14:32:21.696" v="22" actId="6549"/>
        <pc:sldMkLst>
          <pc:docMk/>
          <pc:sldMk cId="3155265902" sldId="256"/>
        </pc:sldMkLst>
        <pc:spChg chg="mod">
          <ac:chgData name="Владимир Телендий" userId="5700c5f60a7cbb21" providerId="LiveId" clId="{27C363CC-FBBC-4734-8F44-ACA1A875F486}" dt="2025-03-13T14:32:21.696" v="22" actId="6549"/>
          <ac:spMkLst>
            <pc:docMk/>
            <pc:sldMk cId="3155265902" sldId="256"/>
            <ac:spMk id="3" creationId="{41468B44-B55F-41FB-A407-80B104CA27A9}"/>
          </ac:spMkLst>
        </pc:spChg>
      </pc:sldChg>
      <pc:sldChg chg="modSp mod">
        <pc:chgData name="Владимир Телендий" userId="5700c5f60a7cbb21" providerId="LiveId" clId="{27C363CC-FBBC-4734-8F44-ACA1A875F486}" dt="2025-03-13T14:30:03.830" v="19" actId="20577"/>
        <pc:sldMkLst>
          <pc:docMk/>
          <pc:sldMk cId="1116423915" sldId="259"/>
        </pc:sldMkLst>
        <pc:spChg chg="mod">
          <ac:chgData name="Владимир Телендий" userId="5700c5f60a7cbb21" providerId="LiveId" clId="{27C363CC-FBBC-4734-8F44-ACA1A875F486}" dt="2025-03-13T14:30:03.830" v="19" actId="20577"/>
          <ac:spMkLst>
            <pc:docMk/>
            <pc:sldMk cId="1116423915" sldId="259"/>
            <ac:spMk id="2" creationId="{18C75BDB-28AB-A887-61A5-322F1098F4C0}"/>
          </ac:spMkLst>
        </pc:spChg>
      </pc:sldChg>
      <pc:sldChg chg="addSp modSp new mod">
        <pc:chgData name="Владимир Телендий" userId="5700c5f60a7cbb21" providerId="LiveId" clId="{27C363CC-FBBC-4734-8F44-ACA1A875F486}" dt="2025-03-13T14:40:13.089" v="273" actId="20577"/>
        <pc:sldMkLst>
          <pc:docMk/>
          <pc:sldMk cId="2926824812" sldId="260"/>
        </pc:sldMkLst>
        <pc:spChg chg="mod">
          <ac:chgData name="Владимир Телендий" userId="5700c5f60a7cbb21" providerId="LiveId" clId="{27C363CC-FBBC-4734-8F44-ACA1A875F486}" dt="2025-03-13T14:37:34.941" v="55" actId="20577"/>
          <ac:spMkLst>
            <pc:docMk/>
            <pc:sldMk cId="2926824812" sldId="260"/>
            <ac:spMk id="2" creationId="{D2BAA8A0-E817-CA39-005D-8884892761CA}"/>
          </ac:spMkLst>
        </pc:spChg>
        <pc:spChg chg="add mod">
          <ac:chgData name="Владимир Телендий" userId="5700c5f60a7cbb21" providerId="LiveId" clId="{27C363CC-FBBC-4734-8F44-ACA1A875F486}" dt="2025-03-13T14:40:13.089" v="273" actId="20577"/>
          <ac:spMkLst>
            <pc:docMk/>
            <pc:sldMk cId="2926824812" sldId="260"/>
            <ac:spMk id="3" creationId="{AEA54170-210F-FEA6-214C-28239C1496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66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15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882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0582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13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2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5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28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0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26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3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29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4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20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28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ECCB7ED-7548-4CA8-8212-793E1FFF1439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59CE-5617-4A95-AFA1-5B93B808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65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9CA81-8919-495E-AD39-4A71BF71B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98" y="370114"/>
            <a:ext cx="8825658" cy="3329581"/>
          </a:xfrm>
        </p:spPr>
        <p:txBody>
          <a:bodyPr/>
          <a:lstStyle/>
          <a:p>
            <a:r>
              <a:rPr lang="ru-RU" dirty="0"/>
              <a:t>Система Заказов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468B44-B55F-41FB-A407-80B104CA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4698" y="4574416"/>
            <a:ext cx="4225787" cy="1839635"/>
          </a:xfrm>
        </p:spPr>
        <p:txBody>
          <a:bodyPr>
            <a:normAutofit fontScale="77500" lnSpcReduction="20000"/>
          </a:bodyPr>
          <a:lstStyle/>
          <a:p>
            <a:r>
              <a:rPr lang="ru-RU" sz="1600" dirty="0"/>
              <a:t>Работу выполнили студенты группы ИНБО-30-23 </a:t>
            </a:r>
          </a:p>
          <a:p>
            <a:r>
              <a:rPr lang="ru-RU" sz="1600" dirty="0"/>
              <a:t>Телендий В.А.</a:t>
            </a:r>
          </a:p>
          <a:p>
            <a:r>
              <a:rPr lang="ru-RU" sz="1600" dirty="0"/>
              <a:t>Щелчков И.С.</a:t>
            </a:r>
          </a:p>
          <a:p>
            <a:r>
              <a:rPr lang="ru-RU" sz="1600" dirty="0" err="1"/>
              <a:t>Рытков</a:t>
            </a:r>
            <a:r>
              <a:rPr lang="ru-RU" sz="1600" dirty="0"/>
              <a:t> В.А.</a:t>
            </a:r>
          </a:p>
          <a:p>
            <a:r>
              <a:rPr lang="ru-RU" sz="1600" dirty="0" err="1"/>
              <a:t>Жеронкин</a:t>
            </a:r>
            <a:r>
              <a:rPr lang="ru-RU" sz="1600" dirty="0"/>
              <a:t> А.С.</a:t>
            </a:r>
          </a:p>
          <a:p>
            <a:r>
              <a:rPr lang="ru-RU" sz="1600"/>
              <a:t>Мясников </a:t>
            </a:r>
            <a:r>
              <a:rPr lang="ru-RU" sz="1600" dirty="0"/>
              <a:t>А.А.</a:t>
            </a:r>
          </a:p>
        </p:txBody>
      </p:sp>
    </p:spTree>
    <p:extLst>
      <p:ext uri="{BB962C8B-B14F-4D97-AF65-F5344CB8AC3E}">
        <p14:creationId xmlns:p14="http://schemas.microsoft.com/office/powerpoint/2010/main" val="315526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CB6E7-01C5-3892-A69E-7FE78B72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283989"/>
            <a:ext cx="9404723" cy="1400530"/>
          </a:xfrm>
        </p:spPr>
        <p:txBody>
          <a:bodyPr/>
          <a:lstStyle/>
          <a:p>
            <a:pPr algn="ctr"/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ru-RU" dirty="0"/>
              <a:t>диаграмма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6DBFB9-6D7B-891A-594D-F5E5525B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54" y="1062135"/>
            <a:ext cx="8736487" cy="55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6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1C13D-CD3B-A18B-0247-820142BA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327532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Диаграмма классов анализа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EDCE06-2F3C-4C68-CF51-4F05B71A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95" y="1619511"/>
            <a:ext cx="8802006" cy="476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8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75BDB-28AB-A887-61A5-322F1098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81961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Диаграмма классов</a:t>
            </a:r>
          </a:p>
        </p:txBody>
      </p:sp>
      <p:pic>
        <p:nvPicPr>
          <p:cNvPr id="10" name="Рисунок 9" descr="Изображение выглядит как текст, диаграмма, План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1EDF948-5E4D-02EE-DF80-176A989D9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84" y="1347066"/>
            <a:ext cx="9655629" cy="527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AA8A0-E817-CA39-005D-8884892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Ошибки, которые мы нашли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54170-210F-FEA6-214C-28239C14966B}"/>
              </a:ext>
            </a:extLst>
          </p:cNvPr>
          <p:cNvSpPr txBox="1"/>
          <p:nvPr/>
        </p:nvSpPr>
        <p:spPr>
          <a:xfrm>
            <a:off x="646111" y="1500808"/>
            <a:ext cx="9802684" cy="2891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Не расписана роль клиента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Кладовщик имеет доступ к любым заказам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2682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54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Система Заказов </vt:lpstr>
      <vt:lpstr>UseCase диаграмма</vt:lpstr>
      <vt:lpstr>Диаграмма классов анализа</vt:lpstr>
      <vt:lpstr>Диаграмма классов</vt:lpstr>
      <vt:lpstr>Ошибки, которые мы нашли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Владимир Телендий</dc:creator>
  <cp:lastModifiedBy>Владимир Телендий</cp:lastModifiedBy>
  <cp:revision>1</cp:revision>
  <dcterms:created xsi:type="dcterms:W3CDTF">2025-03-13T14:04:41Z</dcterms:created>
  <dcterms:modified xsi:type="dcterms:W3CDTF">2025-03-13T14:40:20Z</dcterms:modified>
</cp:coreProperties>
</file>