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6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i2iCell Java Web Project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Özge Nur KOÇ  -  11.07.2019</a:t>
            </a:r>
            <a:endParaRPr lang="tr-TR" dirty="0"/>
          </a:p>
        </p:txBody>
      </p:sp>
      <p:pic>
        <p:nvPicPr>
          <p:cNvPr id="1026" name="Picture 2" descr="C:\Users\7161\Desktop\ind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3600"/>
            <a:ext cx="37433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9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Teşekkür Ederim...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Mennan Tekbir’e</a:t>
            </a:r>
          </a:p>
          <a:p>
            <a:r>
              <a:rPr lang="tr-TR" dirty="0" smtClean="0"/>
              <a:t>Hacı Mehmet Atılgan’a</a:t>
            </a:r>
          </a:p>
          <a:p>
            <a:r>
              <a:rPr lang="tr-TR" dirty="0" smtClean="0"/>
              <a:t>Yasin Kılınç’a</a:t>
            </a:r>
          </a:p>
          <a:p>
            <a:r>
              <a:rPr lang="tr-TR" dirty="0" smtClean="0"/>
              <a:t>Muhammet Şahin’e</a:t>
            </a:r>
          </a:p>
          <a:p>
            <a:r>
              <a:rPr lang="tr-TR" dirty="0" smtClean="0"/>
              <a:t>Atakan Çoban’a </a:t>
            </a:r>
            <a:r>
              <a:rPr lang="tr-TR" dirty="0" smtClean="0"/>
              <a:t>ve</a:t>
            </a:r>
          </a:p>
          <a:p>
            <a:r>
              <a:rPr lang="tr-TR"/>
              <a:t>Manevi desteği için </a:t>
            </a:r>
            <a:r>
              <a:rPr lang="tr-TR"/>
              <a:t>Eray </a:t>
            </a:r>
            <a:r>
              <a:rPr lang="tr-TR" smtClean="0"/>
              <a:t>Demir’e</a:t>
            </a:r>
            <a:endParaRPr lang="tr-TR" dirty="0" smtClean="0"/>
          </a:p>
          <a:p>
            <a:r>
              <a:rPr lang="tr-TR" dirty="0" smtClean="0"/>
              <a:t>Proje Takımıma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342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Ekran Tasarımları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Proje 4 </a:t>
            </a:r>
            <a:r>
              <a:rPr lang="tr-TR" dirty="0" smtClean="0"/>
              <a:t>sayfadan oluşmaktadır:</a:t>
            </a:r>
          </a:p>
          <a:p>
            <a:r>
              <a:rPr lang="tr-TR" dirty="0" smtClean="0"/>
              <a:t>Login</a:t>
            </a:r>
          </a:p>
          <a:p>
            <a:r>
              <a:rPr lang="tr-TR" dirty="0" smtClean="0"/>
              <a:t>New Account</a:t>
            </a:r>
          </a:p>
          <a:p>
            <a:r>
              <a:rPr lang="tr-TR" dirty="0" smtClean="0"/>
              <a:t>Forgot Password</a:t>
            </a:r>
          </a:p>
          <a:p>
            <a:r>
              <a:rPr lang="tr-TR" dirty="0" smtClean="0"/>
              <a:t>Get Balances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7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Login Sayfası</a:t>
            </a:r>
            <a:endParaRPr lang="tr-TR" dirty="0"/>
          </a:p>
        </p:txBody>
      </p:sp>
      <p:pic>
        <p:nvPicPr>
          <p:cNvPr id="2050" name="Picture 2" descr="C:\Users\7161\Desktop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7" y="1600200"/>
            <a:ext cx="862305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2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New Account Sayfası</a:t>
            </a:r>
            <a:endParaRPr lang="tr-TR" dirty="0"/>
          </a:p>
        </p:txBody>
      </p:sp>
      <p:pic>
        <p:nvPicPr>
          <p:cNvPr id="3074" name="Picture 2" descr="C:\Users\7161\Desktop\newac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3" y="1600200"/>
            <a:ext cx="868198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2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Forgot Password</a:t>
            </a:r>
            <a:endParaRPr lang="tr-TR" dirty="0"/>
          </a:p>
        </p:txBody>
      </p:sp>
      <p:pic>
        <p:nvPicPr>
          <p:cNvPr id="4098" name="Picture 2" descr="C:\Users\7161\Desktop\forgotpassw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" y="1828800"/>
            <a:ext cx="8821738" cy="351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0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Get Balances</a:t>
            </a:r>
            <a:endParaRPr lang="tr-TR" dirty="0"/>
          </a:p>
        </p:txBody>
      </p:sp>
      <p:pic>
        <p:nvPicPr>
          <p:cNvPr id="5122" name="Picture 2" descr="C:\Users\7161\Desktop\get bala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86800" cy="3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Projede En Çok Zorlandığım Durum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Kullanıcı girişlerinin </a:t>
            </a:r>
            <a:r>
              <a:rPr lang="tr-TR" dirty="0" smtClean="0"/>
              <a:t>kontrolü</a:t>
            </a:r>
          </a:p>
          <a:p>
            <a:r>
              <a:rPr lang="tr-TR" dirty="0" smtClean="0"/>
              <a:t>Service  bağlantısı</a:t>
            </a:r>
          </a:p>
          <a:p>
            <a:r>
              <a:rPr lang="tr-TR" dirty="0" smtClean="0"/>
              <a:t>Service’ten alınan 0-1 değerlerini almak(amatörce bir kod yazımı olmak zorunda kaldı)</a:t>
            </a:r>
          </a:p>
          <a:p>
            <a:r>
              <a:rPr lang="tr-TR" dirty="0" smtClean="0"/>
              <a:t>Session kullanımı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432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En </a:t>
            </a:r>
            <a:r>
              <a:rPr lang="tr-TR" dirty="0" smtClean="0"/>
              <a:t>Sevdiğim Kısım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Tasarımın ve işlevselliğin SRS ile belirlenmiş </a:t>
            </a:r>
            <a:r>
              <a:rPr lang="tr-TR" dirty="0" smtClean="0"/>
              <a:t>olması</a:t>
            </a:r>
          </a:p>
          <a:p>
            <a:r>
              <a:rPr lang="tr-TR" dirty="0" smtClean="0"/>
              <a:t>Kullanıcı girişlerinin kontrolü</a:t>
            </a:r>
          </a:p>
          <a:p>
            <a:r>
              <a:rPr lang="tr-TR" dirty="0" smtClean="0"/>
              <a:t>Service’ten veri çekme ve gönderme işlemleri</a:t>
            </a:r>
          </a:p>
          <a:p>
            <a:r>
              <a:rPr lang="tr-TR" dirty="0" smtClean="0"/>
              <a:t>Canlı destek kodu </a:t>
            </a:r>
          </a:p>
        </p:txBody>
      </p:sp>
    </p:spTree>
    <p:extLst>
      <p:ext uri="{BB962C8B-B14F-4D97-AF65-F5344CB8AC3E}">
        <p14:creationId xmlns:p14="http://schemas.microsoft.com/office/powerpoint/2010/main" val="317835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Bana Kattıkları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Java dili ile ilgili bilgim yokken ve bu dilde hiç kod yazmamışken; şimdi bu programlama dili ile yazdığım bir projem var.</a:t>
            </a:r>
          </a:p>
          <a:p>
            <a:r>
              <a:rPr lang="tr-TR" dirty="0" smtClean="0"/>
              <a:t>Bu proje bana ‘Neden okul dönemimde </a:t>
            </a:r>
            <a:r>
              <a:rPr lang="tr-TR" smtClean="0"/>
              <a:t>bana öğretilenlerden </a:t>
            </a:r>
            <a:r>
              <a:rPr lang="tr-TR" dirty="0" smtClean="0"/>
              <a:t>başka bir programlama dili öğrenmeye çalışmadım?’ </a:t>
            </a:r>
            <a:r>
              <a:rPr lang="tr-TR" dirty="0"/>
              <a:t>s</a:t>
            </a:r>
            <a:r>
              <a:rPr lang="tr-TR" dirty="0" smtClean="0"/>
              <a:t>orusunu sordurdu.  Ve anladım ki bir amacım var olduğunda disiplinli bir şekilde ilerlersem (hem de bilmediğim bir dilde bilmediğim hatalar almama rağmen) bunu başarabilirim.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219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</TotalTime>
  <Words>172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i2iCell Java Web Project</vt:lpstr>
      <vt:lpstr>Proje Ekran Tasarımları</vt:lpstr>
      <vt:lpstr>Login Sayfası</vt:lpstr>
      <vt:lpstr>New Account Sayfası</vt:lpstr>
      <vt:lpstr>Forgot Password</vt:lpstr>
      <vt:lpstr>Get Balances</vt:lpstr>
      <vt:lpstr>Projede En Çok Zorlandığım Durum</vt:lpstr>
      <vt:lpstr>Projede En Sevdiğim Kısım</vt:lpstr>
      <vt:lpstr>Projenin Bana Kattıkları</vt:lpstr>
      <vt:lpstr>Teşekkür Ederim...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7161</dc:creator>
  <cp:lastModifiedBy>7161</cp:lastModifiedBy>
  <cp:revision>27</cp:revision>
  <dcterms:created xsi:type="dcterms:W3CDTF">2006-08-16T00:00:00Z</dcterms:created>
  <dcterms:modified xsi:type="dcterms:W3CDTF">2019-07-12T11:16:05Z</dcterms:modified>
</cp:coreProperties>
</file>