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7f5b3a0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7f5b3a0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7f5b3a0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7f5b3a0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b7f5b3a0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b7f5b3a0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b7f5b3a0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b7f5b3a0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7f5b3a0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7f5b3a0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7f5b3a0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7f5b3a0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JavaScript Refactoring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Grupa Undefined,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Oskar Janczak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Kandydat do refaktoryzacji - GILDED_ROSE - Kata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1250" y="1152475"/>
            <a:ext cx="272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Tylko 42 linijki kodu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Metoda updateQuality z Difficulty wynoszącym &gt;96 pkt ! (dobre metody nie powinny mieć powyżej 5-6)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Estimated of Bugs prawie 1 pkt. Dopuszczalna wielkość to 0.1</a:t>
            </a:r>
            <a:endParaRPr sz="1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750" y="1017725"/>
            <a:ext cx="6075326" cy="38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 czego zacząć?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276200" cy="18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Testy ZAWSZE przechodzą!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Pokrycie kodu wynosi prawie 100%.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Linia nr 2 w pliku GildedRose to Konstruktor.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175" y="1017725"/>
            <a:ext cx="328962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Eslint, Prettier 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2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szybkie wykrywanie błędów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formatowanie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spójność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Bardzo prosty w konfiguracji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613" y="1157275"/>
            <a:ext cx="37623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udało się osiągnąć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poniżej 20 </a:t>
            </a:r>
            <a:r>
              <a:rPr lang="pl"/>
              <a:t>linii</a:t>
            </a:r>
            <a:r>
              <a:rPr lang="pl"/>
              <a:t> kodu na </a:t>
            </a:r>
            <a:r>
              <a:rPr lang="pl"/>
              <a:t>klasę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metody nie dłuższe niż 5 linii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wyodrębniłem metody, zachowując </a:t>
            </a:r>
            <a:r>
              <a:rPr lang="pl"/>
              <a:t>zasadę</a:t>
            </a:r>
            <a:r>
              <a:rPr lang="pl"/>
              <a:t> single responsibility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dzięki dziedziczeniu </a:t>
            </a:r>
            <a:r>
              <a:rPr lang="pl"/>
              <a:t>zastosowałem</a:t>
            </a:r>
            <a:r>
              <a:rPr lang="pl"/>
              <a:t> zasadę DRY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przy dodawaniu nowego itemu nie będzie problemu z rozbudową(zasada open-close). Wystarczy dodać nową </a:t>
            </a:r>
            <a:r>
              <a:rPr lang="pl"/>
              <a:t>klasę</a:t>
            </a:r>
            <a:r>
              <a:rPr lang="p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ogólna czytelność kodu zwiększyła się przez podzielenie </a:t>
            </a:r>
            <a:r>
              <a:rPr lang="pl"/>
              <a:t>jednej</a:t>
            </a:r>
            <a:r>
              <a:rPr lang="pl"/>
              <a:t> dużej klasy na kilka pomniejszych i wydzielenie ich do osobnych plików.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Zastosowanie 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250 </a:t>
            </a:r>
            <a:r>
              <a:rPr lang="pl"/>
              <a:t>linii</a:t>
            </a:r>
            <a:r>
              <a:rPr lang="pl"/>
              <a:t> testów, prawie 100% pokrycia testami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150" y="341950"/>
            <a:ext cx="2375825" cy="46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321350" cy="262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28902"/>
            <a:ext cx="2824315" cy="206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Difficulty klasy GildedRose zmniejszone z 91,7 do 8,9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Estimated of Bugs zmniejszone z 0,8 do 0,1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Wielkość klasy GildedRose zmniejszona z 42 do 7 </a:t>
            </a:r>
            <a:r>
              <a:rPr lang="pl"/>
              <a:t>linii</a:t>
            </a:r>
            <a:r>
              <a:rPr lang="pl"/>
              <a:t> kodu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 sz="2400"/>
              <a:t>Uzyskane profity z czytelności kodu - </a:t>
            </a:r>
            <a:r>
              <a:rPr b="1" lang="pl" sz="2400"/>
              <a:t>Niemierzalnie</a:t>
            </a:r>
            <a:r>
              <a:rPr b="1" lang="pl" sz="2400"/>
              <a:t> wysokie. </a:t>
            </a:r>
            <a:r>
              <a:rPr b="1" lang="pl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