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8f38cd70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8f38cd70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8d015c6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8d015c6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7c64b907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7c64b907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8d015c63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8d015c6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8d015c6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8d015c6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8d015c6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8d015c6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8d015c6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8d015c6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8d015c6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8d015c6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8d015c63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8d015c63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b="6838" l="3531" r="2545" t="0"/>
          <a:stretch/>
        </p:blipFill>
        <p:spPr>
          <a:xfrm>
            <a:off x="0" y="-241025"/>
            <a:ext cx="9144003" cy="54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199975" y="4762725"/>
            <a:ext cx="19440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Speaker: Julia Oskilko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238050" y="120775"/>
            <a:ext cx="65055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uk" sz="2720">
                <a:solidFill>
                  <a:srgbClr val="FFD966"/>
                </a:solidFill>
              </a:rPr>
              <a:t>GraphQL - A Query Language for APIs</a:t>
            </a:r>
            <a:endParaRPr i="1" sz="3600">
              <a:solidFill>
                <a:srgbClr val="FFD966"/>
              </a:solidFill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0" y="0"/>
            <a:ext cx="3000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723000" y="2485950"/>
            <a:ext cx="483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>
                <a:solidFill>
                  <a:schemeClr val="lt1"/>
                </a:solidFill>
              </a:rPr>
              <a:t>GraphQL має три основні характеристики:</a:t>
            </a:r>
            <a:endParaRPr i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uk">
                <a:solidFill>
                  <a:schemeClr val="lt1"/>
                </a:solidFill>
              </a:rPr>
              <a:t>Дозволяє клієнту точно вказати, які дані йому потрібні.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uk">
                <a:solidFill>
                  <a:schemeClr val="lt1"/>
                </a:solidFill>
              </a:rPr>
              <a:t>Полегшує агрегацію даних із кількох джерел.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uk">
                <a:solidFill>
                  <a:schemeClr val="lt1"/>
                </a:solidFill>
              </a:rPr>
              <a:t>Використовує типову систему для опису даних.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723000" y="1192325"/>
            <a:ext cx="55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lt1"/>
                </a:solidFill>
              </a:rPr>
              <a:t>GraphQL – це мова запитів та маніпулювання даними для API, а також середовище для виконання цих запитів.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0" y="0"/>
            <a:ext cx="3000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75" y="73624"/>
            <a:ext cx="5929948" cy="48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25" y="338337"/>
            <a:ext cx="7394351" cy="44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310" name="Google Shape;310;p17"/>
          <p:cNvSpPr txBox="1"/>
          <p:nvPr>
            <p:ph type="title"/>
          </p:nvPr>
        </p:nvSpPr>
        <p:spPr>
          <a:xfrm>
            <a:off x="2481450" y="190800"/>
            <a:ext cx="41811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uk" sz="2720">
                <a:solidFill>
                  <a:srgbClr val="FFD966"/>
                </a:solidFill>
              </a:rPr>
              <a:t>GraphQL Components</a:t>
            </a:r>
            <a:endParaRPr i="1" sz="3600">
              <a:solidFill>
                <a:srgbClr val="FFD966"/>
              </a:solidFill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1390650" y="1294600"/>
            <a:ext cx="913200" cy="508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073763"/>
                </a:solidFill>
              </a:rPr>
              <a:t>schema</a:t>
            </a:r>
            <a:endParaRPr b="1" sz="1600">
              <a:solidFill>
                <a:srgbClr val="073763"/>
              </a:solidFill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3890750" y="1294588"/>
            <a:ext cx="913200" cy="508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073763"/>
                </a:solidFill>
              </a:rPr>
              <a:t>queries</a:t>
            </a:r>
            <a:endParaRPr b="1" sz="1600">
              <a:solidFill>
                <a:srgbClr val="073763"/>
              </a:solidFill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6078975" y="1294600"/>
            <a:ext cx="1096800" cy="508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073763"/>
                </a:solidFill>
              </a:rPr>
              <a:t>resolvers</a:t>
            </a:r>
            <a:endParaRPr b="1" sz="1600">
              <a:solidFill>
                <a:srgbClr val="073763"/>
              </a:solidFill>
            </a:endParaRPr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028" y="2238250"/>
            <a:ext cx="1662650" cy="20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000" y="2612425"/>
            <a:ext cx="2952100" cy="9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75" y="2208801"/>
            <a:ext cx="2488009" cy="20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5" y="69650"/>
            <a:ext cx="5785950" cy="26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325" y="2406850"/>
            <a:ext cx="5593100" cy="26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13" y="234850"/>
            <a:ext cx="3035125" cy="1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3125"/>
            <a:ext cx="23050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017" y="2770788"/>
            <a:ext cx="3061308" cy="1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3702" y="2699473"/>
            <a:ext cx="3683898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163"/>
            <a:ext cx="8839202" cy="219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			 		</a:t>
            </a:r>
            <a:endParaRPr/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5925"/>
            <a:ext cx="8839197" cy="403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1B1B1B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