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4"/>
  </p:notesMasterIdLst>
  <p:handoutMasterIdLst>
    <p:handoutMasterId r:id="rId115"/>
  </p:handoutMasterIdLst>
  <p:sldIdLst>
    <p:sldId id="496" r:id="rId5"/>
    <p:sldId id="497" r:id="rId6"/>
    <p:sldId id="269" r:id="rId7"/>
    <p:sldId id="600" r:id="rId8"/>
    <p:sldId id="360" r:id="rId9"/>
    <p:sldId id="361" r:id="rId10"/>
    <p:sldId id="601" r:id="rId11"/>
    <p:sldId id="641" r:id="rId12"/>
    <p:sldId id="642" r:id="rId13"/>
    <p:sldId id="643" r:id="rId14"/>
    <p:sldId id="644" r:id="rId15"/>
    <p:sldId id="645" r:id="rId16"/>
    <p:sldId id="652" r:id="rId17"/>
    <p:sldId id="653" r:id="rId18"/>
    <p:sldId id="654" r:id="rId19"/>
    <p:sldId id="655" r:id="rId20"/>
    <p:sldId id="646" r:id="rId21"/>
    <p:sldId id="647" r:id="rId22"/>
    <p:sldId id="321" r:id="rId23"/>
    <p:sldId id="323" r:id="rId24"/>
    <p:sldId id="397" r:id="rId25"/>
    <p:sldId id="398" r:id="rId26"/>
    <p:sldId id="649" r:id="rId27"/>
    <p:sldId id="650" r:id="rId28"/>
    <p:sldId id="651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734" r:id="rId37"/>
    <p:sldId id="663" r:id="rId38"/>
    <p:sldId id="664" r:id="rId39"/>
    <p:sldId id="670" r:id="rId40"/>
    <p:sldId id="671" r:id="rId41"/>
    <p:sldId id="672" r:id="rId42"/>
    <p:sldId id="735" r:id="rId43"/>
    <p:sldId id="736" r:id="rId44"/>
    <p:sldId id="673" r:id="rId45"/>
    <p:sldId id="674" r:id="rId46"/>
    <p:sldId id="675" r:id="rId47"/>
    <p:sldId id="676" r:id="rId48"/>
    <p:sldId id="668" r:id="rId49"/>
    <p:sldId id="616" r:id="rId50"/>
    <p:sldId id="677" r:id="rId51"/>
    <p:sldId id="669" r:id="rId52"/>
    <p:sldId id="615" r:id="rId53"/>
    <p:sldId id="678" r:id="rId54"/>
    <p:sldId id="679" r:id="rId55"/>
    <p:sldId id="680" r:id="rId56"/>
    <p:sldId id="737" r:id="rId57"/>
    <p:sldId id="686" r:id="rId58"/>
    <p:sldId id="738" r:id="rId59"/>
    <p:sldId id="687" r:id="rId60"/>
    <p:sldId id="688" r:id="rId61"/>
    <p:sldId id="689" r:id="rId62"/>
    <p:sldId id="690" r:id="rId63"/>
    <p:sldId id="691" r:id="rId64"/>
    <p:sldId id="697" r:id="rId65"/>
    <p:sldId id="619" r:id="rId66"/>
    <p:sldId id="620" r:id="rId67"/>
    <p:sldId id="682" r:id="rId68"/>
    <p:sldId id="683" r:id="rId69"/>
    <p:sldId id="695" r:id="rId70"/>
    <p:sldId id="685" r:id="rId71"/>
    <p:sldId id="694" r:id="rId72"/>
    <p:sldId id="696" r:id="rId73"/>
    <p:sldId id="698" r:id="rId74"/>
    <p:sldId id="701" r:id="rId75"/>
    <p:sldId id="699" r:id="rId76"/>
    <p:sldId id="702" r:id="rId77"/>
    <p:sldId id="703" r:id="rId78"/>
    <p:sldId id="709" r:id="rId79"/>
    <p:sldId id="739" r:id="rId80"/>
    <p:sldId id="623" r:id="rId81"/>
    <p:sldId id="704" r:id="rId82"/>
    <p:sldId id="705" r:id="rId83"/>
    <p:sldId id="706" r:id="rId84"/>
    <p:sldId id="707" r:id="rId85"/>
    <p:sldId id="710" r:id="rId86"/>
    <p:sldId id="711" r:id="rId87"/>
    <p:sldId id="712" r:id="rId88"/>
    <p:sldId id="713" r:id="rId89"/>
    <p:sldId id="714" r:id="rId90"/>
    <p:sldId id="708" r:id="rId91"/>
    <p:sldId id="715" r:id="rId92"/>
    <p:sldId id="716" r:id="rId93"/>
    <p:sldId id="717" r:id="rId94"/>
    <p:sldId id="718" r:id="rId95"/>
    <p:sldId id="719" r:id="rId96"/>
    <p:sldId id="720" r:id="rId97"/>
    <p:sldId id="721" r:id="rId98"/>
    <p:sldId id="722" r:id="rId99"/>
    <p:sldId id="726" r:id="rId100"/>
    <p:sldId id="727" r:id="rId101"/>
    <p:sldId id="741" r:id="rId102"/>
    <p:sldId id="728" r:id="rId103"/>
    <p:sldId id="723" r:id="rId104"/>
    <p:sldId id="724" r:id="rId105"/>
    <p:sldId id="740" r:id="rId106"/>
    <p:sldId id="725" r:id="rId107"/>
    <p:sldId id="730" r:id="rId108"/>
    <p:sldId id="742" r:id="rId109"/>
    <p:sldId id="729" r:id="rId110"/>
    <p:sldId id="743" r:id="rId111"/>
    <p:sldId id="732" r:id="rId112"/>
    <p:sldId id="733" r:id="rId1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B47"/>
    <a:srgbClr val="DE3A3A"/>
    <a:srgbClr val="ADF664"/>
    <a:srgbClr val="960F68"/>
    <a:srgbClr val="1994A4"/>
    <a:srgbClr val="9AAE04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4689" autoAdjust="0"/>
  </p:normalViewPr>
  <p:slideViewPr>
    <p:cSldViewPr>
      <p:cViewPr varScale="1">
        <p:scale>
          <a:sx n="84" d="100"/>
          <a:sy n="84" d="100"/>
        </p:scale>
        <p:origin x="122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270EC-6A9A-4A9D-866C-3AEF4EE397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6B28C6-36FC-439F-8846-3A69FD85B714}">
      <dgm:prSet phldrT="[Texto]"/>
      <dgm:spPr/>
      <dgm:t>
        <a:bodyPr/>
        <a:lstStyle/>
        <a:p>
          <a:r>
            <a:rPr lang="es-ES" dirty="0" err="1" smtClean="0"/>
            <a:t>My</a:t>
          </a:r>
          <a:r>
            <a:rPr lang="es-ES" dirty="0" smtClean="0"/>
            <a:t>-App</a:t>
          </a:r>
          <a:endParaRPr lang="es-ES" dirty="0"/>
        </a:p>
      </dgm:t>
    </dgm:pt>
    <dgm:pt modelId="{60A20907-6DAB-43B9-BF41-92718E8C21C9}" type="parTrans" cxnId="{AC21D62B-97C1-4AB5-AD53-994CA8CE1D86}">
      <dgm:prSet/>
      <dgm:spPr/>
      <dgm:t>
        <a:bodyPr/>
        <a:lstStyle/>
        <a:p>
          <a:endParaRPr lang="es-ES"/>
        </a:p>
      </dgm:t>
    </dgm:pt>
    <dgm:pt modelId="{F6A437FD-C5DD-4F6F-8F85-21A8845A953E}" type="sibTrans" cxnId="{AC21D62B-97C1-4AB5-AD53-994CA8CE1D86}">
      <dgm:prSet/>
      <dgm:spPr/>
      <dgm:t>
        <a:bodyPr/>
        <a:lstStyle/>
        <a:p>
          <a:endParaRPr lang="es-ES"/>
        </a:p>
      </dgm:t>
    </dgm:pt>
    <dgm:pt modelId="{22BE5F14-A806-45B4-A704-508E87423800}">
      <dgm:prSet phldrT="[Texto]"/>
      <dgm:spPr/>
      <dgm:t>
        <a:bodyPr/>
        <a:lstStyle/>
        <a:p>
          <a:r>
            <a:rPr lang="es-ES" dirty="0" err="1" smtClean="0"/>
            <a:t>Header</a:t>
          </a:r>
          <a:endParaRPr lang="es-ES" dirty="0"/>
        </a:p>
      </dgm:t>
    </dgm:pt>
    <dgm:pt modelId="{2DBD346C-32E4-4B16-B02B-370808C0CDDD}" type="parTrans" cxnId="{7FC15216-77C5-4904-8B92-703E482B28FE}">
      <dgm:prSet/>
      <dgm:spPr/>
      <dgm:t>
        <a:bodyPr/>
        <a:lstStyle/>
        <a:p>
          <a:endParaRPr lang="es-ES"/>
        </a:p>
      </dgm:t>
    </dgm:pt>
    <dgm:pt modelId="{389002F3-F880-400B-8A3D-80D3271A4030}" type="sibTrans" cxnId="{7FC15216-77C5-4904-8B92-703E482B28FE}">
      <dgm:prSet/>
      <dgm:spPr/>
      <dgm:t>
        <a:bodyPr/>
        <a:lstStyle/>
        <a:p>
          <a:endParaRPr lang="es-ES"/>
        </a:p>
      </dgm:t>
    </dgm:pt>
    <dgm:pt modelId="{840049E3-B764-4523-A470-AA06798BCE01}">
      <dgm:prSet phldrT="[Texto]"/>
      <dgm:spPr/>
      <dgm:t>
        <a:bodyPr/>
        <a:lstStyle/>
        <a:p>
          <a:r>
            <a:rPr lang="es-ES" dirty="0" err="1" smtClean="0"/>
            <a:t>Nav</a:t>
          </a:r>
          <a:endParaRPr lang="es-ES" dirty="0"/>
        </a:p>
      </dgm:t>
    </dgm:pt>
    <dgm:pt modelId="{EA364B55-319C-45F8-BD6D-3EA5EA12AB76}" type="parTrans" cxnId="{85135742-21F9-45AB-9B41-E969FA0405CF}">
      <dgm:prSet/>
      <dgm:spPr/>
      <dgm:t>
        <a:bodyPr/>
        <a:lstStyle/>
        <a:p>
          <a:endParaRPr lang="es-ES"/>
        </a:p>
      </dgm:t>
    </dgm:pt>
    <dgm:pt modelId="{E5CF022A-ABEF-4188-88C4-B33D49B10561}" type="sibTrans" cxnId="{85135742-21F9-45AB-9B41-E969FA0405CF}">
      <dgm:prSet/>
      <dgm:spPr/>
      <dgm:t>
        <a:bodyPr/>
        <a:lstStyle/>
        <a:p>
          <a:endParaRPr lang="es-ES"/>
        </a:p>
      </dgm:t>
    </dgm:pt>
    <dgm:pt modelId="{BB192FAE-86FE-4EA7-AFD2-F9D265C35F7B}">
      <dgm:prSet phldrT="[Texto]"/>
      <dgm:spPr/>
      <dgm:t>
        <a:bodyPr/>
        <a:lstStyle/>
        <a:p>
          <a:r>
            <a:rPr lang="es-ES" dirty="0" err="1" smtClean="0"/>
            <a:t>Footer</a:t>
          </a:r>
          <a:endParaRPr lang="es-ES" dirty="0"/>
        </a:p>
      </dgm:t>
    </dgm:pt>
    <dgm:pt modelId="{7A4A0E3F-59F1-45D8-810E-326ACB67D812}" type="parTrans" cxnId="{D93EAAB8-E17B-4BFA-8A55-C94A2CD43A38}">
      <dgm:prSet/>
      <dgm:spPr/>
      <dgm:t>
        <a:bodyPr/>
        <a:lstStyle/>
        <a:p>
          <a:endParaRPr lang="es-ES"/>
        </a:p>
      </dgm:t>
    </dgm:pt>
    <dgm:pt modelId="{CF0C8E72-A10C-487D-AD8B-CF7FF7A407E6}" type="sibTrans" cxnId="{D93EAAB8-E17B-4BFA-8A55-C94A2CD43A38}">
      <dgm:prSet/>
      <dgm:spPr/>
      <dgm:t>
        <a:bodyPr/>
        <a:lstStyle/>
        <a:p>
          <a:endParaRPr lang="es-ES"/>
        </a:p>
      </dgm:t>
    </dgm:pt>
    <dgm:pt modelId="{C04A0D47-E6CD-4212-8595-8CFC94C13CAD}">
      <dgm:prSet phldrT="[Texto]"/>
      <dgm:spPr/>
      <dgm:t>
        <a:bodyPr/>
        <a:lstStyle/>
        <a:p>
          <a:r>
            <a:rPr lang="es-ES" dirty="0" err="1" smtClean="0"/>
            <a:t>Body</a:t>
          </a:r>
          <a:endParaRPr lang="es-ES" dirty="0"/>
        </a:p>
      </dgm:t>
    </dgm:pt>
    <dgm:pt modelId="{7A40389B-40AC-4CA1-B8C9-02D3079438DE}" type="parTrans" cxnId="{D2338D87-B211-473E-8F2E-D93B2BCB116F}">
      <dgm:prSet/>
      <dgm:spPr/>
      <dgm:t>
        <a:bodyPr/>
        <a:lstStyle/>
        <a:p>
          <a:endParaRPr lang="es-ES"/>
        </a:p>
      </dgm:t>
    </dgm:pt>
    <dgm:pt modelId="{14C07E4B-F006-4DFD-B936-DA8DA4D28A42}" type="sibTrans" cxnId="{D2338D87-B211-473E-8F2E-D93B2BCB116F}">
      <dgm:prSet/>
      <dgm:spPr/>
      <dgm:t>
        <a:bodyPr/>
        <a:lstStyle/>
        <a:p>
          <a:endParaRPr lang="es-ES"/>
        </a:p>
      </dgm:t>
    </dgm:pt>
    <dgm:pt modelId="{848D25BB-8756-4331-9248-B16995077B3E}">
      <dgm:prSet phldrT="[Texto]"/>
      <dgm:spPr/>
      <dgm:t>
        <a:bodyPr/>
        <a:lstStyle/>
        <a:p>
          <a:r>
            <a:rPr lang="es-ES" dirty="0" err="1" smtClean="0"/>
            <a:t>List</a:t>
          </a:r>
          <a:endParaRPr lang="es-ES" dirty="0"/>
        </a:p>
      </dgm:t>
    </dgm:pt>
    <dgm:pt modelId="{F869C97C-EF4A-42C1-9A49-6251063F3298}" type="parTrans" cxnId="{C5139D4E-3343-445E-B231-C22A51E039B5}">
      <dgm:prSet/>
      <dgm:spPr/>
      <dgm:t>
        <a:bodyPr/>
        <a:lstStyle/>
        <a:p>
          <a:endParaRPr lang="es-ES"/>
        </a:p>
      </dgm:t>
    </dgm:pt>
    <dgm:pt modelId="{047C862F-CA4A-48A3-BD5C-E1EA44A3CE67}" type="sibTrans" cxnId="{C5139D4E-3343-445E-B231-C22A51E039B5}">
      <dgm:prSet/>
      <dgm:spPr/>
      <dgm:t>
        <a:bodyPr/>
        <a:lstStyle/>
        <a:p>
          <a:endParaRPr lang="es-ES"/>
        </a:p>
      </dgm:t>
    </dgm:pt>
    <dgm:pt modelId="{96477394-C9D4-412E-A108-1D57F13EE944}">
      <dgm:prSet phldrT="[Texto]"/>
      <dgm:spPr/>
      <dgm:t>
        <a:bodyPr/>
        <a:lstStyle/>
        <a:p>
          <a:r>
            <a:rPr lang="es-ES" dirty="0" err="1" smtClean="0"/>
            <a:t>Detail</a:t>
          </a:r>
          <a:endParaRPr lang="es-ES" dirty="0"/>
        </a:p>
      </dgm:t>
    </dgm:pt>
    <dgm:pt modelId="{77C1C013-09FE-4081-BA45-7CA9582999E5}" type="parTrans" cxnId="{1952531F-D649-415C-888A-4DD856A1DB3B}">
      <dgm:prSet/>
      <dgm:spPr/>
      <dgm:t>
        <a:bodyPr/>
        <a:lstStyle/>
        <a:p>
          <a:endParaRPr lang="es-ES"/>
        </a:p>
      </dgm:t>
    </dgm:pt>
    <dgm:pt modelId="{66C9BC73-9E79-4761-8C2C-E7D49B74DB14}" type="sibTrans" cxnId="{1952531F-D649-415C-888A-4DD856A1DB3B}">
      <dgm:prSet/>
      <dgm:spPr/>
      <dgm:t>
        <a:bodyPr/>
        <a:lstStyle/>
        <a:p>
          <a:endParaRPr lang="es-ES"/>
        </a:p>
      </dgm:t>
    </dgm:pt>
    <dgm:pt modelId="{D20ACA68-7733-4221-AF28-5B3E505109B7}">
      <dgm:prSet phldrT="[Texto]"/>
      <dgm:spPr/>
      <dgm:t>
        <a:bodyPr/>
        <a:lstStyle/>
        <a:p>
          <a:r>
            <a:rPr lang="es-ES" dirty="0" err="1" smtClean="0"/>
            <a:t>Form</a:t>
          </a:r>
          <a:endParaRPr lang="es-ES" dirty="0"/>
        </a:p>
      </dgm:t>
    </dgm:pt>
    <dgm:pt modelId="{B93F1B1E-B235-44E2-AC10-A2072C4B2714}" type="parTrans" cxnId="{252A7202-CC92-4832-BAB3-CCEEB0F7F5B0}">
      <dgm:prSet/>
      <dgm:spPr/>
      <dgm:t>
        <a:bodyPr/>
        <a:lstStyle/>
        <a:p>
          <a:endParaRPr lang="es-ES"/>
        </a:p>
      </dgm:t>
    </dgm:pt>
    <dgm:pt modelId="{5A8611D8-1D3D-4A30-B4DF-B0BD366EAA8C}" type="sibTrans" cxnId="{252A7202-CC92-4832-BAB3-CCEEB0F7F5B0}">
      <dgm:prSet/>
      <dgm:spPr/>
      <dgm:t>
        <a:bodyPr/>
        <a:lstStyle/>
        <a:p>
          <a:endParaRPr lang="es-ES"/>
        </a:p>
      </dgm:t>
    </dgm:pt>
    <dgm:pt modelId="{495CB15B-3237-480D-B489-90AF094B1E3D}">
      <dgm:prSet phldrT="[Texto]"/>
      <dgm:spPr/>
      <dgm:t>
        <a:bodyPr/>
        <a:lstStyle/>
        <a:p>
          <a:r>
            <a:rPr lang="es-ES" dirty="0" err="1" smtClean="0"/>
            <a:t>Search</a:t>
          </a:r>
          <a:endParaRPr lang="es-ES" dirty="0"/>
        </a:p>
      </dgm:t>
    </dgm:pt>
    <dgm:pt modelId="{F40FD462-07F5-4DA8-9237-32804DBDF3AB}" type="parTrans" cxnId="{08D08053-F6F8-43B9-B1C6-35694B27CCEE}">
      <dgm:prSet/>
      <dgm:spPr/>
      <dgm:t>
        <a:bodyPr/>
        <a:lstStyle/>
        <a:p>
          <a:endParaRPr lang="es-ES"/>
        </a:p>
      </dgm:t>
    </dgm:pt>
    <dgm:pt modelId="{D4F9F2CD-141F-4C42-8AE9-FD37419717C2}" type="sibTrans" cxnId="{08D08053-F6F8-43B9-B1C6-35694B27CCEE}">
      <dgm:prSet/>
      <dgm:spPr/>
      <dgm:t>
        <a:bodyPr/>
        <a:lstStyle/>
        <a:p>
          <a:endParaRPr lang="es-ES"/>
        </a:p>
      </dgm:t>
    </dgm:pt>
    <dgm:pt modelId="{1BCB2510-886A-4978-8015-462F95477892}">
      <dgm:prSet phldrT="[Texto]"/>
      <dgm:spPr/>
      <dgm:t>
        <a:bodyPr/>
        <a:lstStyle/>
        <a:p>
          <a:r>
            <a:rPr lang="es-ES" dirty="0" err="1" smtClean="0"/>
            <a:t>NavTop</a:t>
          </a:r>
          <a:endParaRPr lang="es-ES" dirty="0"/>
        </a:p>
      </dgm:t>
    </dgm:pt>
    <dgm:pt modelId="{C814B3B1-40AA-4B76-98CC-C1C9A472F296}" type="parTrans" cxnId="{988C70DA-7B37-4227-8AB0-E55EA11B9426}">
      <dgm:prSet/>
      <dgm:spPr/>
      <dgm:t>
        <a:bodyPr/>
        <a:lstStyle/>
        <a:p>
          <a:endParaRPr lang="es-ES"/>
        </a:p>
      </dgm:t>
    </dgm:pt>
    <dgm:pt modelId="{0F53D3FF-620C-497F-A05A-FE06DF4BF056}" type="sibTrans" cxnId="{988C70DA-7B37-4227-8AB0-E55EA11B9426}">
      <dgm:prSet/>
      <dgm:spPr/>
      <dgm:t>
        <a:bodyPr/>
        <a:lstStyle/>
        <a:p>
          <a:endParaRPr lang="es-ES"/>
        </a:p>
      </dgm:t>
    </dgm:pt>
    <dgm:pt modelId="{F2907F94-937F-4860-B8BA-8DEA2A482E82}">
      <dgm:prSet phldrT="[Texto]"/>
      <dgm:spPr/>
      <dgm:t>
        <a:bodyPr/>
        <a:lstStyle/>
        <a:p>
          <a:r>
            <a:rPr lang="es-ES" dirty="0" err="1" smtClean="0"/>
            <a:t>UserInfo</a:t>
          </a:r>
          <a:endParaRPr lang="es-ES" dirty="0"/>
        </a:p>
      </dgm:t>
    </dgm:pt>
    <dgm:pt modelId="{543C838D-1278-4327-954F-D224EA27B78B}" type="parTrans" cxnId="{896400A2-7B99-4B20-8A88-04550DAE9156}">
      <dgm:prSet/>
      <dgm:spPr/>
      <dgm:t>
        <a:bodyPr/>
        <a:lstStyle/>
        <a:p>
          <a:endParaRPr lang="es-ES"/>
        </a:p>
      </dgm:t>
    </dgm:pt>
    <dgm:pt modelId="{275F38BA-0BE9-45D8-AAA5-C8F943CED340}" type="sibTrans" cxnId="{896400A2-7B99-4B20-8A88-04550DAE9156}">
      <dgm:prSet/>
      <dgm:spPr/>
      <dgm:t>
        <a:bodyPr/>
        <a:lstStyle/>
        <a:p>
          <a:endParaRPr lang="es-ES"/>
        </a:p>
      </dgm:t>
    </dgm:pt>
    <dgm:pt modelId="{AD059868-26CF-4AAD-A336-A7A119C350CD}" type="pres">
      <dgm:prSet presAssocID="{3D7270EC-6A9A-4A9D-866C-3AEF4EE397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2739F47-6A11-4129-81D6-95B43D67E6B6}" type="pres">
      <dgm:prSet presAssocID="{546B28C6-36FC-439F-8846-3A69FD85B714}" presName="hierRoot1" presStyleCnt="0">
        <dgm:presLayoutVars>
          <dgm:hierBranch val="init"/>
        </dgm:presLayoutVars>
      </dgm:prSet>
      <dgm:spPr/>
    </dgm:pt>
    <dgm:pt modelId="{DCA72714-1969-4B96-8987-F1F70DBF51EF}" type="pres">
      <dgm:prSet presAssocID="{546B28C6-36FC-439F-8846-3A69FD85B714}" presName="rootComposite1" presStyleCnt="0"/>
      <dgm:spPr/>
    </dgm:pt>
    <dgm:pt modelId="{A3D48861-55EB-4914-A655-771857A4BC40}" type="pres">
      <dgm:prSet presAssocID="{546B28C6-36FC-439F-8846-3A69FD85B7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51CFB1-AD7B-4EAD-A1CD-CD3191020DFA}" type="pres">
      <dgm:prSet presAssocID="{546B28C6-36FC-439F-8846-3A69FD85B71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2C6A3751-75EC-4D91-B618-C5378A1876CD}" type="pres">
      <dgm:prSet presAssocID="{546B28C6-36FC-439F-8846-3A69FD85B714}" presName="hierChild2" presStyleCnt="0"/>
      <dgm:spPr/>
    </dgm:pt>
    <dgm:pt modelId="{C6AAA774-96B5-4605-BE07-242035584056}" type="pres">
      <dgm:prSet presAssocID="{2DBD346C-32E4-4B16-B02B-370808C0CDDD}" presName="Name37" presStyleLbl="parChTrans1D2" presStyleIdx="0" presStyleCnt="4"/>
      <dgm:spPr/>
      <dgm:t>
        <a:bodyPr/>
        <a:lstStyle/>
        <a:p>
          <a:endParaRPr lang="es-ES"/>
        </a:p>
      </dgm:t>
    </dgm:pt>
    <dgm:pt modelId="{197DA3FB-12CB-48A9-A88A-F0CB8D3A98EC}" type="pres">
      <dgm:prSet presAssocID="{22BE5F14-A806-45B4-A704-508E87423800}" presName="hierRoot2" presStyleCnt="0">
        <dgm:presLayoutVars>
          <dgm:hierBranch val="init"/>
        </dgm:presLayoutVars>
      </dgm:prSet>
      <dgm:spPr/>
    </dgm:pt>
    <dgm:pt modelId="{B6F62BAC-9915-4445-8025-7FA05834FFBE}" type="pres">
      <dgm:prSet presAssocID="{22BE5F14-A806-45B4-A704-508E87423800}" presName="rootComposite" presStyleCnt="0"/>
      <dgm:spPr/>
    </dgm:pt>
    <dgm:pt modelId="{7E6CCA98-FB0F-43AA-BDBB-355F132A7520}" type="pres">
      <dgm:prSet presAssocID="{22BE5F14-A806-45B4-A704-508E8742380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2BB367-FDCD-41E6-862F-6CA4EDB91174}" type="pres">
      <dgm:prSet presAssocID="{22BE5F14-A806-45B4-A704-508E87423800}" presName="rootConnector" presStyleLbl="node2" presStyleIdx="0" presStyleCnt="4"/>
      <dgm:spPr/>
      <dgm:t>
        <a:bodyPr/>
        <a:lstStyle/>
        <a:p>
          <a:endParaRPr lang="es-ES"/>
        </a:p>
      </dgm:t>
    </dgm:pt>
    <dgm:pt modelId="{9DEEC6D7-FFEA-4941-940F-23F8F846273D}" type="pres">
      <dgm:prSet presAssocID="{22BE5F14-A806-45B4-A704-508E87423800}" presName="hierChild4" presStyleCnt="0"/>
      <dgm:spPr/>
    </dgm:pt>
    <dgm:pt modelId="{8824EE05-893A-4074-A517-B97D67CDABF4}" type="pres">
      <dgm:prSet presAssocID="{F40FD462-07F5-4DA8-9237-32804DBDF3AB}" presName="Name37" presStyleLbl="parChTrans1D3" presStyleIdx="0" presStyleCnt="5"/>
      <dgm:spPr/>
      <dgm:t>
        <a:bodyPr/>
        <a:lstStyle/>
        <a:p>
          <a:endParaRPr lang="es-ES"/>
        </a:p>
      </dgm:t>
    </dgm:pt>
    <dgm:pt modelId="{5E638711-4742-44BF-9550-D975A1F0D81B}" type="pres">
      <dgm:prSet presAssocID="{495CB15B-3237-480D-B489-90AF094B1E3D}" presName="hierRoot2" presStyleCnt="0">
        <dgm:presLayoutVars>
          <dgm:hierBranch val="init"/>
        </dgm:presLayoutVars>
      </dgm:prSet>
      <dgm:spPr/>
    </dgm:pt>
    <dgm:pt modelId="{2445104B-3858-4E50-8683-D516C70AD5A9}" type="pres">
      <dgm:prSet presAssocID="{495CB15B-3237-480D-B489-90AF094B1E3D}" presName="rootComposite" presStyleCnt="0"/>
      <dgm:spPr/>
    </dgm:pt>
    <dgm:pt modelId="{1068E8E8-B8CE-4790-B7A5-2E034B6D0B0D}" type="pres">
      <dgm:prSet presAssocID="{495CB15B-3237-480D-B489-90AF094B1E3D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ABA828-D51C-482A-90F9-B0571EB88E1B}" type="pres">
      <dgm:prSet presAssocID="{495CB15B-3237-480D-B489-90AF094B1E3D}" presName="rootConnector" presStyleLbl="node3" presStyleIdx="0" presStyleCnt="5"/>
      <dgm:spPr/>
      <dgm:t>
        <a:bodyPr/>
        <a:lstStyle/>
        <a:p>
          <a:endParaRPr lang="es-ES"/>
        </a:p>
      </dgm:t>
    </dgm:pt>
    <dgm:pt modelId="{BAC9D1B1-06CB-43A3-BBD8-78BE0B68D918}" type="pres">
      <dgm:prSet presAssocID="{495CB15B-3237-480D-B489-90AF094B1E3D}" presName="hierChild4" presStyleCnt="0"/>
      <dgm:spPr/>
    </dgm:pt>
    <dgm:pt modelId="{5835AEFF-CB89-4E1D-AD4E-D616BFF907D6}" type="pres">
      <dgm:prSet presAssocID="{495CB15B-3237-480D-B489-90AF094B1E3D}" presName="hierChild5" presStyleCnt="0"/>
      <dgm:spPr/>
    </dgm:pt>
    <dgm:pt modelId="{1BD36BE1-C81D-4F8E-9D7C-7E2270779651}" type="pres">
      <dgm:prSet presAssocID="{C814B3B1-40AA-4B76-98CC-C1C9A472F296}" presName="Name37" presStyleLbl="parChTrans1D3" presStyleIdx="1" presStyleCnt="5"/>
      <dgm:spPr/>
      <dgm:t>
        <a:bodyPr/>
        <a:lstStyle/>
        <a:p>
          <a:endParaRPr lang="es-ES"/>
        </a:p>
      </dgm:t>
    </dgm:pt>
    <dgm:pt modelId="{C7C0B568-BEFB-4041-9F5D-68C7469CA333}" type="pres">
      <dgm:prSet presAssocID="{1BCB2510-886A-4978-8015-462F95477892}" presName="hierRoot2" presStyleCnt="0">
        <dgm:presLayoutVars>
          <dgm:hierBranch val="init"/>
        </dgm:presLayoutVars>
      </dgm:prSet>
      <dgm:spPr/>
    </dgm:pt>
    <dgm:pt modelId="{0B05C25A-A511-4A43-BB0E-9DE069CE423F}" type="pres">
      <dgm:prSet presAssocID="{1BCB2510-886A-4978-8015-462F95477892}" presName="rootComposite" presStyleCnt="0"/>
      <dgm:spPr/>
    </dgm:pt>
    <dgm:pt modelId="{A73874B9-E4E1-4B2A-93F6-8AD4AF5FC5A2}" type="pres">
      <dgm:prSet presAssocID="{1BCB2510-886A-4978-8015-462F95477892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CCD696-7776-4B37-8CBA-CC21496855F0}" type="pres">
      <dgm:prSet presAssocID="{1BCB2510-886A-4978-8015-462F95477892}" presName="rootConnector" presStyleLbl="node3" presStyleIdx="1" presStyleCnt="5"/>
      <dgm:spPr/>
      <dgm:t>
        <a:bodyPr/>
        <a:lstStyle/>
        <a:p>
          <a:endParaRPr lang="es-ES"/>
        </a:p>
      </dgm:t>
    </dgm:pt>
    <dgm:pt modelId="{C6C0F664-A18D-4E41-BB36-7DD762839765}" type="pres">
      <dgm:prSet presAssocID="{1BCB2510-886A-4978-8015-462F95477892}" presName="hierChild4" presStyleCnt="0"/>
      <dgm:spPr/>
    </dgm:pt>
    <dgm:pt modelId="{393C6D76-5D4F-4BBF-9C2C-F9326ABE9030}" type="pres">
      <dgm:prSet presAssocID="{1BCB2510-886A-4978-8015-462F95477892}" presName="hierChild5" presStyleCnt="0"/>
      <dgm:spPr/>
    </dgm:pt>
    <dgm:pt modelId="{D8A36BBD-27DA-4AA7-9C11-BCEE5DFF9556}" type="pres">
      <dgm:prSet presAssocID="{543C838D-1278-4327-954F-D224EA27B78B}" presName="Name37" presStyleLbl="parChTrans1D3" presStyleIdx="2" presStyleCnt="5"/>
      <dgm:spPr/>
      <dgm:t>
        <a:bodyPr/>
        <a:lstStyle/>
        <a:p>
          <a:endParaRPr lang="es-ES"/>
        </a:p>
      </dgm:t>
    </dgm:pt>
    <dgm:pt modelId="{02AB7181-5E02-4100-AA5E-2C2337239575}" type="pres">
      <dgm:prSet presAssocID="{F2907F94-937F-4860-B8BA-8DEA2A482E82}" presName="hierRoot2" presStyleCnt="0">
        <dgm:presLayoutVars>
          <dgm:hierBranch val="init"/>
        </dgm:presLayoutVars>
      </dgm:prSet>
      <dgm:spPr/>
    </dgm:pt>
    <dgm:pt modelId="{7C777458-8FB8-494A-B335-467F1A814B37}" type="pres">
      <dgm:prSet presAssocID="{F2907F94-937F-4860-B8BA-8DEA2A482E82}" presName="rootComposite" presStyleCnt="0"/>
      <dgm:spPr/>
    </dgm:pt>
    <dgm:pt modelId="{A2E02639-3076-49D1-9C48-1884D0F9A7AE}" type="pres">
      <dgm:prSet presAssocID="{F2907F94-937F-4860-B8BA-8DEA2A482E8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D2BB167-8F55-4D9C-9B97-A3FA58325749}" type="pres">
      <dgm:prSet presAssocID="{F2907F94-937F-4860-B8BA-8DEA2A482E82}" presName="rootConnector" presStyleLbl="node3" presStyleIdx="2" presStyleCnt="5"/>
      <dgm:spPr/>
      <dgm:t>
        <a:bodyPr/>
        <a:lstStyle/>
        <a:p>
          <a:endParaRPr lang="es-ES"/>
        </a:p>
      </dgm:t>
    </dgm:pt>
    <dgm:pt modelId="{682359AC-D4CB-4EB2-B683-CF1FFCD605C8}" type="pres">
      <dgm:prSet presAssocID="{F2907F94-937F-4860-B8BA-8DEA2A482E82}" presName="hierChild4" presStyleCnt="0"/>
      <dgm:spPr/>
    </dgm:pt>
    <dgm:pt modelId="{3CD93436-EF91-4170-AF32-9A2303CB4B9B}" type="pres">
      <dgm:prSet presAssocID="{F2907F94-937F-4860-B8BA-8DEA2A482E82}" presName="hierChild5" presStyleCnt="0"/>
      <dgm:spPr/>
    </dgm:pt>
    <dgm:pt modelId="{331BBC54-6673-4724-9154-C5F49FB24F29}" type="pres">
      <dgm:prSet presAssocID="{22BE5F14-A806-45B4-A704-508E87423800}" presName="hierChild5" presStyleCnt="0"/>
      <dgm:spPr/>
    </dgm:pt>
    <dgm:pt modelId="{8F8BE489-34D4-4968-9371-29F01741492E}" type="pres">
      <dgm:prSet presAssocID="{EA364B55-319C-45F8-BD6D-3EA5EA12AB76}" presName="Name37" presStyleLbl="parChTrans1D2" presStyleIdx="1" presStyleCnt="4"/>
      <dgm:spPr/>
      <dgm:t>
        <a:bodyPr/>
        <a:lstStyle/>
        <a:p>
          <a:endParaRPr lang="es-ES"/>
        </a:p>
      </dgm:t>
    </dgm:pt>
    <dgm:pt modelId="{1504FEF2-AE4B-4F34-88B4-9764917DE9B1}" type="pres">
      <dgm:prSet presAssocID="{840049E3-B764-4523-A470-AA06798BCE01}" presName="hierRoot2" presStyleCnt="0">
        <dgm:presLayoutVars>
          <dgm:hierBranch val="init"/>
        </dgm:presLayoutVars>
      </dgm:prSet>
      <dgm:spPr/>
    </dgm:pt>
    <dgm:pt modelId="{93061860-AAAF-4D15-BB47-69DB939145BB}" type="pres">
      <dgm:prSet presAssocID="{840049E3-B764-4523-A470-AA06798BCE01}" presName="rootComposite" presStyleCnt="0"/>
      <dgm:spPr/>
    </dgm:pt>
    <dgm:pt modelId="{31C72289-C8FD-420A-AF86-BA3396237150}" type="pres">
      <dgm:prSet presAssocID="{840049E3-B764-4523-A470-AA06798BCE0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892B4-BF41-4E36-872F-C523AAEF2589}" type="pres">
      <dgm:prSet presAssocID="{840049E3-B764-4523-A470-AA06798BCE01}" presName="rootConnector" presStyleLbl="node2" presStyleIdx="1" presStyleCnt="4"/>
      <dgm:spPr/>
      <dgm:t>
        <a:bodyPr/>
        <a:lstStyle/>
        <a:p>
          <a:endParaRPr lang="es-ES"/>
        </a:p>
      </dgm:t>
    </dgm:pt>
    <dgm:pt modelId="{70C52A4F-700F-4C13-922B-87E7A33D1258}" type="pres">
      <dgm:prSet presAssocID="{840049E3-B764-4523-A470-AA06798BCE01}" presName="hierChild4" presStyleCnt="0"/>
      <dgm:spPr/>
    </dgm:pt>
    <dgm:pt modelId="{837047E2-1308-4353-8A4D-3FAB0EB3F5C0}" type="pres">
      <dgm:prSet presAssocID="{840049E3-B764-4523-A470-AA06798BCE01}" presName="hierChild5" presStyleCnt="0"/>
      <dgm:spPr/>
    </dgm:pt>
    <dgm:pt modelId="{847596D0-A1EA-4E3C-B3DB-55459659945E}" type="pres">
      <dgm:prSet presAssocID="{7A40389B-40AC-4CA1-B8C9-02D3079438DE}" presName="Name37" presStyleLbl="parChTrans1D2" presStyleIdx="2" presStyleCnt="4"/>
      <dgm:spPr/>
      <dgm:t>
        <a:bodyPr/>
        <a:lstStyle/>
        <a:p>
          <a:endParaRPr lang="es-ES"/>
        </a:p>
      </dgm:t>
    </dgm:pt>
    <dgm:pt modelId="{C8063292-E556-4A2A-9AE0-64D41D9E0A93}" type="pres">
      <dgm:prSet presAssocID="{C04A0D47-E6CD-4212-8595-8CFC94C13CAD}" presName="hierRoot2" presStyleCnt="0">
        <dgm:presLayoutVars>
          <dgm:hierBranch val="init"/>
        </dgm:presLayoutVars>
      </dgm:prSet>
      <dgm:spPr/>
    </dgm:pt>
    <dgm:pt modelId="{EBC4D32A-F6D9-4745-90E6-5A4CC5A351C4}" type="pres">
      <dgm:prSet presAssocID="{C04A0D47-E6CD-4212-8595-8CFC94C13CAD}" presName="rootComposite" presStyleCnt="0"/>
      <dgm:spPr/>
    </dgm:pt>
    <dgm:pt modelId="{E47AD6DA-3DCF-45F4-9C9F-9CEC7BF3D333}" type="pres">
      <dgm:prSet presAssocID="{C04A0D47-E6CD-4212-8595-8CFC94C13CA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50FA25-DFA0-479E-B68D-6CF45B27DA6A}" type="pres">
      <dgm:prSet presAssocID="{C04A0D47-E6CD-4212-8595-8CFC94C13CAD}" presName="rootConnector" presStyleLbl="node2" presStyleIdx="2" presStyleCnt="4"/>
      <dgm:spPr/>
      <dgm:t>
        <a:bodyPr/>
        <a:lstStyle/>
        <a:p>
          <a:endParaRPr lang="es-ES"/>
        </a:p>
      </dgm:t>
    </dgm:pt>
    <dgm:pt modelId="{73D2874A-99CD-4227-90A2-7A216D16B001}" type="pres">
      <dgm:prSet presAssocID="{C04A0D47-E6CD-4212-8595-8CFC94C13CAD}" presName="hierChild4" presStyleCnt="0"/>
      <dgm:spPr/>
    </dgm:pt>
    <dgm:pt modelId="{06F2A95F-13C0-49AC-8CB3-011BE069522D}" type="pres">
      <dgm:prSet presAssocID="{F869C97C-EF4A-42C1-9A49-6251063F3298}" presName="Name37" presStyleLbl="parChTrans1D3" presStyleIdx="3" presStyleCnt="5"/>
      <dgm:spPr/>
      <dgm:t>
        <a:bodyPr/>
        <a:lstStyle/>
        <a:p>
          <a:endParaRPr lang="es-ES"/>
        </a:p>
      </dgm:t>
    </dgm:pt>
    <dgm:pt modelId="{8797D483-007C-4317-BD9D-752958FC4FE0}" type="pres">
      <dgm:prSet presAssocID="{848D25BB-8756-4331-9248-B16995077B3E}" presName="hierRoot2" presStyleCnt="0">
        <dgm:presLayoutVars>
          <dgm:hierBranch val="init"/>
        </dgm:presLayoutVars>
      </dgm:prSet>
      <dgm:spPr/>
    </dgm:pt>
    <dgm:pt modelId="{7D2C292E-4BE3-4654-8335-B8C6B70B4017}" type="pres">
      <dgm:prSet presAssocID="{848D25BB-8756-4331-9248-B16995077B3E}" presName="rootComposite" presStyleCnt="0"/>
      <dgm:spPr/>
    </dgm:pt>
    <dgm:pt modelId="{6E416E0E-B9A8-4EFE-A810-A21EB46777F3}" type="pres">
      <dgm:prSet presAssocID="{848D25BB-8756-4331-9248-B16995077B3E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2B04F6-611B-40D9-ABAB-945B119CAD01}" type="pres">
      <dgm:prSet presAssocID="{848D25BB-8756-4331-9248-B16995077B3E}" presName="rootConnector" presStyleLbl="node3" presStyleIdx="3" presStyleCnt="5"/>
      <dgm:spPr/>
      <dgm:t>
        <a:bodyPr/>
        <a:lstStyle/>
        <a:p>
          <a:endParaRPr lang="es-ES"/>
        </a:p>
      </dgm:t>
    </dgm:pt>
    <dgm:pt modelId="{0CB126D4-008F-49AC-9E6F-09DAAA086E67}" type="pres">
      <dgm:prSet presAssocID="{848D25BB-8756-4331-9248-B16995077B3E}" presName="hierChild4" presStyleCnt="0"/>
      <dgm:spPr/>
    </dgm:pt>
    <dgm:pt modelId="{73025D99-882C-4D5E-8417-761D35B63284}" type="pres">
      <dgm:prSet presAssocID="{77C1C013-09FE-4081-BA45-7CA9582999E5}" presName="Name37" presStyleLbl="parChTrans1D4" presStyleIdx="0" presStyleCnt="1"/>
      <dgm:spPr/>
      <dgm:t>
        <a:bodyPr/>
        <a:lstStyle/>
        <a:p>
          <a:endParaRPr lang="es-ES"/>
        </a:p>
      </dgm:t>
    </dgm:pt>
    <dgm:pt modelId="{C813FB00-30CE-4CDA-8DD8-7CC71DD3AB49}" type="pres">
      <dgm:prSet presAssocID="{96477394-C9D4-412E-A108-1D57F13EE944}" presName="hierRoot2" presStyleCnt="0">
        <dgm:presLayoutVars>
          <dgm:hierBranch val="init"/>
        </dgm:presLayoutVars>
      </dgm:prSet>
      <dgm:spPr/>
    </dgm:pt>
    <dgm:pt modelId="{07C3CE71-3192-4C5E-93EB-4861EA0151CA}" type="pres">
      <dgm:prSet presAssocID="{96477394-C9D4-412E-A108-1D57F13EE944}" presName="rootComposite" presStyleCnt="0"/>
      <dgm:spPr/>
    </dgm:pt>
    <dgm:pt modelId="{5C48AA2C-04C1-4E9B-98F8-824FCB77E9B0}" type="pres">
      <dgm:prSet presAssocID="{96477394-C9D4-412E-A108-1D57F13EE94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AA33DAA-AC69-4492-BF3F-A2A2082AB142}" type="pres">
      <dgm:prSet presAssocID="{96477394-C9D4-412E-A108-1D57F13EE944}" presName="rootConnector" presStyleLbl="node4" presStyleIdx="0" presStyleCnt="1"/>
      <dgm:spPr/>
      <dgm:t>
        <a:bodyPr/>
        <a:lstStyle/>
        <a:p>
          <a:endParaRPr lang="es-ES"/>
        </a:p>
      </dgm:t>
    </dgm:pt>
    <dgm:pt modelId="{A1337628-0838-48B9-9F4C-7BBC285769BB}" type="pres">
      <dgm:prSet presAssocID="{96477394-C9D4-412E-A108-1D57F13EE944}" presName="hierChild4" presStyleCnt="0"/>
      <dgm:spPr/>
    </dgm:pt>
    <dgm:pt modelId="{60056ED0-9C0C-4AF6-904E-CFD10A985B93}" type="pres">
      <dgm:prSet presAssocID="{96477394-C9D4-412E-A108-1D57F13EE944}" presName="hierChild5" presStyleCnt="0"/>
      <dgm:spPr/>
    </dgm:pt>
    <dgm:pt modelId="{2C806545-F1F4-4FF9-ACAF-45D70669F39E}" type="pres">
      <dgm:prSet presAssocID="{848D25BB-8756-4331-9248-B16995077B3E}" presName="hierChild5" presStyleCnt="0"/>
      <dgm:spPr/>
    </dgm:pt>
    <dgm:pt modelId="{FBE21D13-04E7-43D5-B8B6-C4216487F121}" type="pres">
      <dgm:prSet presAssocID="{B93F1B1E-B235-44E2-AC10-A2072C4B2714}" presName="Name37" presStyleLbl="parChTrans1D3" presStyleIdx="4" presStyleCnt="5"/>
      <dgm:spPr/>
      <dgm:t>
        <a:bodyPr/>
        <a:lstStyle/>
        <a:p>
          <a:endParaRPr lang="es-ES"/>
        </a:p>
      </dgm:t>
    </dgm:pt>
    <dgm:pt modelId="{0D26F774-37A5-450F-8751-67D30F36C355}" type="pres">
      <dgm:prSet presAssocID="{D20ACA68-7733-4221-AF28-5B3E505109B7}" presName="hierRoot2" presStyleCnt="0">
        <dgm:presLayoutVars>
          <dgm:hierBranch val="init"/>
        </dgm:presLayoutVars>
      </dgm:prSet>
      <dgm:spPr/>
    </dgm:pt>
    <dgm:pt modelId="{FED111D5-3AA1-4AA2-9C1C-2D99705E2D60}" type="pres">
      <dgm:prSet presAssocID="{D20ACA68-7733-4221-AF28-5B3E505109B7}" presName="rootComposite" presStyleCnt="0"/>
      <dgm:spPr/>
    </dgm:pt>
    <dgm:pt modelId="{93581941-5CC5-43CC-8AA1-A0B2EC5D5E25}" type="pres">
      <dgm:prSet presAssocID="{D20ACA68-7733-4221-AF28-5B3E505109B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9BF33B-377E-4EB2-9820-17A2E9631B28}" type="pres">
      <dgm:prSet presAssocID="{D20ACA68-7733-4221-AF28-5B3E505109B7}" presName="rootConnector" presStyleLbl="node3" presStyleIdx="4" presStyleCnt="5"/>
      <dgm:spPr/>
      <dgm:t>
        <a:bodyPr/>
        <a:lstStyle/>
        <a:p>
          <a:endParaRPr lang="es-ES"/>
        </a:p>
      </dgm:t>
    </dgm:pt>
    <dgm:pt modelId="{1E344555-624E-4E70-9C61-D638CA7F6F81}" type="pres">
      <dgm:prSet presAssocID="{D20ACA68-7733-4221-AF28-5B3E505109B7}" presName="hierChild4" presStyleCnt="0"/>
      <dgm:spPr/>
    </dgm:pt>
    <dgm:pt modelId="{1C774978-0CD5-4DB2-9E79-61CDC2934EDA}" type="pres">
      <dgm:prSet presAssocID="{D20ACA68-7733-4221-AF28-5B3E505109B7}" presName="hierChild5" presStyleCnt="0"/>
      <dgm:spPr/>
    </dgm:pt>
    <dgm:pt modelId="{F81828AA-64F2-4131-B99E-490C9CF3F1B9}" type="pres">
      <dgm:prSet presAssocID="{C04A0D47-E6CD-4212-8595-8CFC94C13CAD}" presName="hierChild5" presStyleCnt="0"/>
      <dgm:spPr/>
    </dgm:pt>
    <dgm:pt modelId="{0DF30CB8-9BA3-469F-B07C-9FD9F60C3493}" type="pres">
      <dgm:prSet presAssocID="{7A4A0E3F-59F1-45D8-810E-326ACB67D812}" presName="Name37" presStyleLbl="parChTrans1D2" presStyleIdx="3" presStyleCnt="4"/>
      <dgm:spPr/>
      <dgm:t>
        <a:bodyPr/>
        <a:lstStyle/>
        <a:p>
          <a:endParaRPr lang="es-ES"/>
        </a:p>
      </dgm:t>
    </dgm:pt>
    <dgm:pt modelId="{64F7B8DC-0484-4618-A20C-E899D4AD71E1}" type="pres">
      <dgm:prSet presAssocID="{BB192FAE-86FE-4EA7-AFD2-F9D265C35F7B}" presName="hierRoot2" presStyleCnt="0">
        <dgm:presLayoutVars>
          <dgm:hierBranch val="init"/>
        </dgm:presLayoutVars>
      </dgm:prSet>
      <dgm:spPr/>
    </dgm:pt>
    <dgm:pt modelId="{8CEB15A3-C20A-40F9-90AE-D572CEF4242A}" type="pres">
      <dgm:prSet presAssocID="{BB192FAE-86FE-4EA7-AFD2-F9D265C35F7B}" presName="rootComposite" presStyleCnt="0"/>
      <dgm:spPr/>
    </dgm:pt>
    <dgm:pt modelId="{8DC9469C-06DF-49DD-AD50-8B3DCBCACF3F}" type="pres">
      <dgm:prSet presAssocID="{BB192FAE-86FE-4EA7-AFD2-F9D265C35F7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54ADDA5-6126-47E0-B64D-ABCA6DB0759C}" type="pres">
      <dgm:prSet presAssocID="{BB192FAE-86FE-4EA7-AFD2-F9D265C35F7B}" presName="rootConnector" presStyleLbl="node2" presStyleIdx="3" presStyleCnt="4"/>
      <dgm:spPr/>
      <dgm:t>
        <a:bodyPr/>
        <a:lstStyle/>
        <a:p>
          <a:endParaRPr lang="es-ES"/>
        </a:p>
      </dgm:t>
    </dgm:pt>
    <dgm:pt modelId="{E0E432B9-98A7-4C67-85C6-7A2B3F6F584F}" type="pres">
      <dgm:prSet presAssocID="{BB192FAE-86FE-4EA7-AFD2-F9D265C35F7B}" presName="hierChild4" presStyleCnt="0"/>
      <dgm:spPr/>
    </dgm:pt>
    <dgm:pt modelId="{6982351B-2ADC-4961-A857-1AFE6E0434FB}" type="pres">
      <dgm:prSet presAssocID="{BB192FAE-86FE-4EA7-AFD2-F9D265C35F7B}" presName="hierChild5" presStyleCnt="0"/>
      <dgm:spPr/>
    </dgm:pt>
    <dgm:pt modelId="{36917D42-2476-4655-8063-356CF994BE9E}" type="pres">
      <dgm:prSet presAssocID="{546B28C6-36FC-439F-8846-3A69FD85B714}" presName="hierChild3" presStyleCnt="0"/>
      <dgm:spPr/>
    </dgm:pt>
  </dgm:ptLst>
  <dgm:cxnLst>
    <dgm:cxn modelId="{82D5F2A8-5D08-4CCB-B8D2-A01F67A0390B}" type="presOf" srcId="{1BCB2510-886A-4978-8015-462F95477892}" destId="{95CCD696-7776-4B37-8CBA-CC21496855F0}" srcOrd="1" destOrd="0" presId="urn:microsoft.com/office/officeart/2005/8/layout/orgChart1"/>
    <dgm:cxn modelId="{D93EAAB8-E17B-4BFA-8A55-C94A2CD43A38}" srcId="{546B28C6-36FC-439F-8846-3A69FD85B714}" destId="{BB192FAE-86FE-4EA7-AFD2-F9D265C35F7B}" srcOrd="3" destOrd="0" parTransId="{7A4A0E3F-59F1-45D8-810E-326ACB67D812}" sibTransId="{CF0C8E72-A10C-487D-AD8B-CF7FF7A407E6}"/>
    <dgm:cxn modelId="{9C4EB3F2-E5B1-4687-9AF3-FAD526B6C230}" type="presOf" srcId="{D20ACA68-7733-4221-AF28-5B3E505109B7}" destId="{AA9BF33B-377E-4EB2-9820-17A2E9631B28}" srcOrd="1" destOrd="0" presId="urn:microsoft.com/office/officeart/2005/8/layout/orgChart1"/>
    <dgm:cxn modelId="{75FBC9BE-5BE7-47A2-990F-A86AC8C24604}" type="presOf" srcId="{22BE5F14-A806-45B4-A704-508E87423800}" destId="{8D2BB367-FDCD-41E6-862F-6CA4EDB91174}" srcOrd="1" destOrd="0" presId="urn:microsoft.com/office/officeart/2005/8/layout/orgChart1"/>
    <dgm:cxn modelId="{5F04E311-5250-44CE-96F8-A39401306127}" type="presOf" srcId="{7A4A0E3F-59F1-45D8-810E-326ACB67D812}" destId="{0DF30CB8-9BA3-469F-B07C-9FD9F60C3493}" srcOrd="0" destOrd="0" presId="urn:microsoft.com/office/officeart/2005/8/layout/orgChart1"/>
    <dgm:cxn modelId="{B1EF0C46-A0DC-4C36-92FC-BA2AAC147E69}" type="presOf" srcId="{7A40389B-40AC-4CA1-B8C9-02D3079438DE}" destId="{847596D0-A1EA-4E3C-B3DB-55459659945E}" srcOrd="0" destOrd="0" presId="urn:microsoft.com/office/officeart/2005/8/layout/orgChart1"/>
    <dgm:cxn modelId="{A4702582-14B4-4CB1-B724-17B414024203}" type="presOf" srcId="{3D7270EC-6A9A-4A9D-866C-3AEF4EE397FB}" destId="{AD059868-26CF-4AAD-A336-A7A119C350CD}" srcOrd="0" destOrd="0" presId="urn:microsoft.com/office/officeart/2005/8/layout/orgChart1"/>
    <dgm:cxn modelId="{85135742-21F9-45AB-9B41-E969FA0405CF}" srcId="{546B28C6-36FC-439F-8846-3A69FD85B714}" destId="{840049E3-B764-4523-A470-AA06798BCE01}" srcOrd="1" destOrd="0" parTransId="{EA364B55-319C-45F8-BD6D-3EA5EA12AB76}" sibTransId="{E5CF022A-ABEF-4188-88C4-B33D49B10561}"/>
    <dgm:cxn modelId="{DD86F016-BC19-4D36-BE3E-D9AF7429E885}" type="presOf" srcId="{BB192FAE-86FE-4EA7-AFD2-F9D265C35F7B}" destId="{8DC9469C-06DF-49DD-AD50-8B3DCBCACF3F}" srcOrd="0" destOrd="0" presId="urn:microsoft.com/office/officeart/2005/8/layout/orgChart1"/>
    <dgm:cxn modelId="{149FFD32-A596-40CD-9560-80C9B448C782}" type="presOf" srcId="{848D25BB-8756-4331-9248-B16995077B3E}" destId="{6E416E0E-B9A8-4EFE-A810-A21EB46777F3}" srcOrd="0" destOrd="0" presId="urn:microsoft.com/office/officeart/2005/8/layout/orgChart1"/>
    <dgm:cxn modelId="{665A4481-75AC-49E0-8FDE-9E511D4235EB}" type="presOf" srcId="{F2907F94-937F-4860-B8BA-8DEA2A482E82}" destId="{3D2BB167-8F55-4D9C-9B97-A3FA58325749}" srcOrd="1" destOrd="0" presId="urn:microsoft.com/office/officeart/2005/8/layout/orgChart1"/>
    <dgm:cxn modelId="{171EF1BA-60CF-4422-8C0C-34929505FB16}" type="presOf" srcId="{840049E3-B764-4523-A470-AA06798BCE01}" destId="{31C72289-C8FD-420A-AF86-BA3396237150}" srcOrd="0" destOrd="0" presId="urn:microsoft.com/office/officeart/2005/8/layout/orgChart1"/>
    <dgm:cxn modelId="{93851BBD-7AE7-4FA6-AE29-6F5D49F489F7}" type="presOf" srcId="{22BE5F14-A806-45B4-A704-508E87423800}" destId="{7E6CCA98-FB0F-43AA-BDBB-355F132A7520}" srcOrd="0" destOrd="0" presId="urn:microsoft.com/office/officeart/2005/8/layout/orgChart1"/>
    <dgm:cxn modelId="{2A6FDD68-193F-479C-AD6F-0E6CC48EE5A8}" type="presOf" srcId="{96477394-C9D4-412E-A108-1D57F13EE944}" destId="{EAA33DAA-AC69-4492-BF3F-A2A2082AB142}" srcOrd="1" destOrd="0" presId="urn:microsoft.com/office/officeart/2005/8/layout/orgChart1"/>
    <dgm:cxn modelId="{252A7202-CC92-4832-BAB3-CCEEB0F7F5B0}" srcId="{C04A0D47-E6CD-4212-8595-8CFC94C13CAD}" destId="{D20ACA68-7733-4221-AF28-5B3E505109B7}" srcOrd="1" destOrd="0" parTransId="{B93F1B1E-B235-44E2-AC10-A2072C4B2714}" sibTransId="{5A8611D8-1D3D-4A30-B4DF-B0BD366EAA8C}"/>
    <dgm:cxn modelId="{251D93BD-5D40-4639-9F75-BB9826F3F885}" type="presOf" srcId="{495CB15B-3237-480D-B489-90AF094B1E3D}" destId="{1068E8E8-B8CE-4790-B7A5-2E034B6D0B0D}" srcOrd="0" destOrd="0" presId="urn:microsoft.com/office/officeart/2005/8/layout/orgChart1"/>
    <dgm:cxn modelId="{27931099-9E82-4D0A-93B7-E546F16BD6FC}" type="presOf" srcId="{543C838D-1278-4327-954F-D224EA27B78B}" destId="{D8A36BBD-27DA-4AA7-9C11-BCEE5DFF9556}" srcOrd="0" destOrd="0" presId="urn:microsoft.com/office/officeart/2005/8/layout/orgChart1"/>
    <dgm:cxn modelId="{7FC15216-77C5-4904-8B92-703E482B28FE}" srcId="{546B28C6-36FC-439F-8846-3A69FD85B714}" destId="{22BE5F14-A806-45B4-A704-508E87423800}" srcOrd="0" destOrd="0" parTransId="{2DBD346C-32E4-4B16-B02B-370808C0CDDD}" sibTransId="{389002F3-F880-400B-8A3D-80D3271A4030}"/>
    <dgm:cxn modelId="{CB7A6E8F-04C9-4A75-9106-79ACE5C9166E}" type="presOf" srcId="{EA364B55-319C-45F8-BD6D-3EA5EA12AB76}" destId="{8F8BE489-34D4-4968-9371-29F01741492E}" srcOrd="0" destOrd="0" presId="urn:microsoft.com/office/officeart/2005/8/layout/orgChart1"/>
    <dgm:cxn modelId="{08D08053-F6F8-43B9-B1C6-35694B27CCEE}" srcId="{22BE5F14-A806-45B4-A704-508E87423800}" destId="{495CB15B-3237-480D-B489-90AF094B1E3D}" srcOrd="0" destOrd="0" parTransId="{F40FD462-07F5-4DA8-9237-32804DBDF3AB}" sibTransId="{D4F9F2CD-141F-4C42-8AE9-FD37419717C2}"/>
    <dgm:cxn modelId="{FE1CEA13-4218-4709-9A58-0FD23680BA19}" type="presOf" srcId="{546B28C6-36FC-439F-8846-3A69FD85B714}" destId="{4751CFB1-AD7B-4EAD-A1CD-CD3191020DFA}" srcOrd="1" destOrd="0" presId="urn:microsoft.com/office/officeart/2005/8/layout/orgChart1"/>
    <dgm:cxn modelId="{0AA5EAFC-53A1-4A80-A9CC-6802823C6B72}" type="presOf" srcId="{F40FD462-07F5-4DA8-9237-32804DBDF3AB}" destId="{8824EE05-893A-4074-A517-B97D67CDABF4}" srcOrd="0" destOrd="0" presId="urn:microsoft.com/office/officeart/2005/8/layout/orgChart1"/>
    <dgm:cxn modelId="{A5581948-A8E2-49B1-88FC-A0452B68AEE4}" type="presOf" srcId="{96477394-C9D4-412E-A108-1D57F13EE944}" destId="{5C48AA2C-04C1-4E9B-98F8-824FCB77E9B0}" srcOrd="0" destOrd="0" presId="urn:microsoft.com/office/officeart/2005/8/layout/orgChart1"/>
    <dgm:cxn modelId="{5B5B6C66-ABAC-49CD-A9B1-7BF29332EBD0}" type="presOf" srcId="{77C1C013-09FE-4081-BA45-7CA9582999E5}" destId="{73025D99-882C-4D5E-8417-761D35B63284}" srcOrd="0" destOrd="0" presId="urn:microsoft.com/office/officeart/2005/8/layout/orgChart1"/>
    <dgm:cxn modelId="{988C70DA-7B37-4227-8AB0-E55EA11B9426}" srcId="{22BE5F14-A806-45B4-A704-508E87423800}" destId="{1BCB2510-886A-4978-8015-462F95477892}" srcOrd="1" destOrd="0" parTransId="{C814B3B1-40AA-4B76-98CC-C1C9A472F296}" sibTransId="{0F53D3FF-620C-497F-A05A-FE06DF4BF056}"/>
    <dgm:cxn modelId="{E5513B02-871E-41DD-A0D9-F1A2832373B6}" type="presOf" srcId="{D20ACA68-7733-4221-AF28-5B3E505109B7}" destId="{93581941-5CC5-43CC-8AA1-A0B2EC5D5E25}" srcOrd="0" destOrd="0" presId="urn:microsoft.com/office/officeart/2005/8/layout/orgChart1"/>
    <dgm:cxn modelId="{92D7189C-222E-45CD-951A-DF655686EAA5}" type="presOf" srcId="{848D25BB-8756-4331-9248-B16995077B3E}" destId="{102B04F6-611B-40D9-ABAB-945B119CAD01}" srcOrd="1" destOrd="0" presId="urn:microsoft.com/office/officeart/2005/8/layout/orgChart1"/>
    <dgm:cxn modelId="{102A3177-A6B0-4182-8758-0556A7154046}" type="presOf" srcId="{C814B3B1-40AA-4B76-98CC-C1C9A472F296}" destId="{1BD36BE1-C81D-4F8E-9D7C-7E2270779651}" srcOrd="0" destOrd="0" presId="urn:microsoft.com/office/officeart/2005/8/layout/orgChart1"/>
    <dgm:cxn modelId="{D2338D87-B211-473E-8F2E-D93B2BCB116F}" srcId="{546B28C6-36FC-439F-8846-3A69FD85B714}" destId="{C04A0D47-E6CD-4212-8595-8CFC94C13CAD}" srcOrd="2" destOrd="0" parTransId="{7A40389B-40AC-4CA1-B8C9-02D3079438DE}" sibTransId="{14C07E4B-F006-4DFD-B936-DA8DA4D28A42}"/>
    <dgm:cxn modelId="{AC21D62B-97C1-4AB5-AD53-994CA8CE1D86}" srcId="{3D7270EC-6A9A-4A9D-866C-3AEF4EE397FB}" destId="{546B28C6-36FC-439F-8846-3A69FD85B714}" srcOrd="0" destOrd="0" parTransId="{60A20907-6DAB-43B9-BF41-92718E8C21C9}" sibTransId="{F6A437FD-C5DD-4F6F-8F85-21A8845A953E}"/>
    <dgm:cxn modelId="{B64D133B-6C85-4873-AD97-29A1A3405B58}" type="presOf" srcId="{546B28C6-36FC-439F-8846-3A69FD85B714}" destId="{A3D48861-55EB-4914-A655-771857A4BC40}" srcOrd="0" destOrd="0" presId="urn:microsoft.com/office/officeart/2005/8/layout/orgChart1"/>
    <dgm:cxn modelId="{B25B95D4-9A18-44D4-8364-6D39D6169BDF}" type="presOf" srcId="{C04A0D47-E6CD-4212-8595-8CFC94C13CAD}" destId="{E47AD6DA-3DCF-45F4-9C9F-9CEC7BF3D333}" srcOrd="0" destOrd="0" presId="urn:microsoft.com/office/officeart/2005/8/layout/orgChart1"/>
    <dgm:cxn modelId="{1952531F-D649-415C-888A-4DD856A1DB3B}" srcId="{848D25BB-8756-4331-9248-B16995077B3E}" destId="{96477394-C9D4-412E-A108-1D57F13EE944}" srcOrd="0" destOrd="0" parTransId="{77C1C013-09FE-4081-BA45-7CA9582999E5}" sibTransId="{66C9BC73-9E79-4761-8C2C-E7D49B74DB14}"/>
    <dgm:cxn modelId="{172A139A-9ECE-427C-9ACD-FD78BB0DE622}" type="presOf" srcId="{F869C97C-EF4A-42C1-9A49-6251063F3298}" destId="{06F2A95F-13C0-49AC-8CB3-011BE069522D}" srcOrd="0" destOrd="0" presId="urn:microsoft.com/office/officeart/2005/8/layout/orgChart1"/>
    <dgm:cxn modelId="{12DBE722-D21A-4B07-8A28-0D00DC4717FE}" type="presOf" srcId="{1BCB2510-886A-4978-8015-462F95477892}" destId="{A73874B9-E4E1-4B2A-93F6-8AD4AF5FC5A2}" srcOrd="0" destOrd="0" presId="urn:microsoft.com/office/officeart/2005/8/layout/orgChart1"/>
    <dgm:cxn modelId="{E6E86012-A6DB-4AA1-A588-E3BADD24FF3F}" type="presOf" srcId="{495CB15B-3237-480D-B489-90AF094B1E3D}" destId="{DDABA828-D51C-482A-90F9-B0571EB88E1B}" srcOrd="1" destOrd="0" presId="urn:microsoft.com/office/officeart/2005/8/layout/orgChart1"/>
    <dgm:cxn modelId="{D2132BF4-703B-4A04-A48F-1BB797DCC7FD}" type="presOf" srcId="{C04A0D47-E6CD-4212-8595-8CFC94C13CAD}" destId="{5050FA25-DFA0-479E-B68D-6CF45B27DA6A}" srcOrd="1" destOrd="0" presId="urn:microsoft.com/office/officeart/2005/8/layout/orgChart1"/>
    <dgm:cxn modelId="{B42A0CF3-75C8-42E9-B529-576C4AE9516F}" type="presOf" srcId="{2DBD346C-32E4-4B16-B02B-370808C0CDDD}" destId="{C6AAA774-96B5-4605-BE07-242035584056}" srcOrd="0" destOrd="0" presId="urn:microsoft.com/office/officeart/2005/8/layout/orgChart1"/>
    <dgm:cxn modelId="{64667F11-CAA7-46D2-BB50-40333F333EEA}" type="presOf" srcId="{F2907F94-937F-4860-B8BA-8DEA2A482E82}" destId="{A2E02639-3076-49D1-9C48-1884D0F9A7AE}" srcOrd="0" destOrd="0" presId="urn:microsoft.com/office/officeart/2005/8/layout/orgChart1"/>
    <dgm:cxn modelId="{CBB267EC-68AA-4C6C-9584-213E350D6345}" type="presOf" srcId="{B93F1B1E-B235-44E2-AC10-A2072C4B2714}" destId="{FBE21D13-04E7-43D5-B8B6-C4216487F121}" srcOrd="0" destOrd="0" presId="urn:microsoft.com/office/officeart/2005/8/layout/orgChart1"/>
    <dgm:cxn modelId="{C5139D4E-3343-445E-B231-C22A51E039B5}" srcId="{C04A0D47-E6CD-4212-8595-8CFC94C13CAD}" destId="{848D25BB-8756-4331-9248-B16995077B3E}" srcOrd="0" destOrd="0" parTransId="{F869C97C-EF4A-42C1-9A49-6251063F3298}" sibTransId="{047C862F-CA4A-48A3-BD5C-E1EA44A3CE67}"/>
    <dgm:cxn modelId="{389D462B-59C1-48EC-ADEE-F8EBCA730C40}" type="presOf" srcId="{BB192FAE-86FE-4EA7-AFD2-F9D265C35F7B}" destId="{354ADDA5-6126-47E0-B64D-ABCA6DB0759C}" srcOrd="1" destOrd="0" presId="urn:microsoft.com/office/officeart/2005/8/layout/orgChart1"/>
    <dgm:cxn modelId="{896400A2-7B99-4B20-8A88-04550DAE9156}" srcId="{22BE5F14-A806-45B4-A704-508E87423800}" destId="{F2907F94-937F-4860-B8BA-8DEA2A482E82}" srcOrd="2" destOrd="0" parTransId="{543C838D-1278-4327-954F-D224EA27B78B}" sibTransId="{275F38BA-0BE9-45D8-AAA5-C8F943CED340}"/>
    <dgm:cxn modelId="{FB5A1AF8-C7CC-40DA-B87B-9EE90C48CA19}" type="presOf" srcId="{840049E3-B764-4523-A470-AA06798BCE01}" destId="{2F3892B4-BF41-4E36-872F-C523AAEF2589}" srcOrd="1" destOrd="0" presId="urn:microsoft.com/office/officeart/2005/8/layout/orgChart1"/>
    <dgm:cxn modelId="{6372C5EC-497F-445A-82A2-09E61E27C524}" type="presParOf" srcId="{AD059868-26CF-4AAD-A336-A7A119C350CD}" destId="{12739F47-6A11-4129-81D6-95B43D67E6B6}" srcOrd="0" destOrd="0" presId="urn:microsoft.com/office/officeart/2005/8/layout/orgChart1"/>
    <dgm:cxn modelId="{32936849-2BE3-47B6-ACAB-D2B9736C2186}" type="presParOf" srcId="{12739F47-6A11-4129-81D6-95B43D67E6B6}" destId="{DCA72714-1969-4B96-8987-F1F70DBF51EF}" srcOrd="0" destOrd="0" presId="urn:microsoft.com/office/officeart/2005/8/layout/orgChart1"/>
    <dgm:cxn modelId="{369BEEE7-D871-42B1-9753-AFC136BDE44A}" type="presParOf" srcId="{DCA72714-1969-4B96-8987-F1F70DBF51EF}" destId="{A3D48861-55EB-4914-A655-771857A4BC40}" srcOrd="0" destOrd="0" presId="urn:microsoft.com/office/officeart/2005/8/layout/orgChart1"/>
    <dgm:cxn modelId="{2D2CB8DC-1D1C-47EF-AF5D-988679ED4965}" type="presParOf" srcId="{DCA72714-1969-4B96-8987-F1F70DBF51EF}" destId="{4751CFB1-AD7B-4EAD-A1CD-CD3191020DFA}" srcOrd="1" destOrd="0" presId="urn:microsoft.com/office/officeart/2005/8/layout/orgChart1"/>
    <dgm:cxn modelId="{1184CE70-7FDD-4732-8E03-1A26B6AD972D}" type="presParOf" srcId="{12739F47-6A11-4129-81D6-95B43D67E6B6}" destId="{2C6A3751-75EC-4D91-B618-C5378A1876CD}" srcOrd="1" destOrd="0" presId="urn:microsoft.com/office/officeart/2005/8/layout/orgChart1"/>
    <dgm:cxn modelId="{19221903-BB7E-48E4-8135-803EB989C83E}" type="presParOf" srcId="{2C6A3751-75EC-4D91-B618-C5378A1876CD}" destId="{C6AAA774-96B5-4605-BE07-242035584056}" srcOrd="0" destOrd="0" presId="urn:microsoft.com/office/officeart/2005/8/layout/orgChart1"/>
    <dgm:cxn modelId="{556D7563-2354-4851-B97B-6FE94511C6BD}" type="presParOf" srcId="{2C6A3751-75EC-4D91-B618-C5378A1876CD}" destId="{197DA3FB-12CB-48A9-A88A-F0CB8D3A98EC}" srcOrd="1" destOrd="0" presId="urn:microsoft.com/office/officeart/2005/8/layout/orgChart1"/>
    <dgm:cxn modelId="{7EABAB4E-A67C-4008-BA92-DEE1F07DD59A}" type="presParOf" srcId="{197DA3FB-12CB-48A9-A88A-F0CB8D3A98EC}" destId="{B6F62BAC-9915-4445-8025-7FA05834FFBE}" srcOrd="0" destOrd="0" presId="urn:microsoft.com/office/officeart/2005/8/layout/orgChart1"/>
    <dgm:cxn modelId="{75AB22BD-6883-4597-9830-AF4674304EBC}" type="presParOf" srcId="{B6F62BAC-9915-4445-8025-7FA05834FFBE}" destId="{7E6CCA98-FB0F-43AA-BDBB-355F132A7520}" srcOrd="0" destOrd="0" presId="urn:microsoft.com/office/officeart/2005/8/layout/orgChart1"/>
    <dgm:cxn modelId="{8F881DD8-138D-42BA-B2B0-B5885A55480A}" type="presParOf" srcId="{B6F62BAC-9915-4445-8025-7FA05834FFBE}" destId="{8D2BB367-FDCD-41E6-862F-6CA4EDB91174}" srcOrd="1" destOrd="0" presId="urn:microsoft.com/office/officeart/2005/8/layout/orgChart1"/>
    <dgm:cxn modelId="{74B33C18-6366-4DB1-927D-8E09C39BDA7C}" type="presParOf" srcId="{197DA3FB-12CB-48A9-A88A-F0CB8D3A98EC}" destId="{9DEEC6D7-FFEA-4941-940F-23F8F846273D}" srcOrd="1" destOrd="0" presId="urn:microsoft.com/office/officeart/2005/8/layout/orgChart1"/>
    <dgm:cxn modelId="{117E3568-BF37-402D-86F5-48829A471ABC}" type="presParOf" srcId="{9DEEC6D7-FFEA-4941-940F-23F8F846273D}" destId="{8824EE05-893A-4074-A517-B97D67CDABF4}" srcOrd="0" destOrd="0" presId="urn:microsoft.com/office/officeart/2005/8/layout/orgChart1"/>
    <dgm:cxn modelId="{F21A65BE-EFC7-4CAA-8086-A805C9B625D4}" type="presParOf" srcId="{9DEEC6D7-FFEA-4941-940F-23F8F846273D}" destId="{5E638711-4742-44BF-9550-D975A1F0D81B}" srcOrd="1" destOrd="0" presId="urn:microsoft.com/office/officeart/2005/8/layout/orgChart1"/>
    <dgm:cxn modelId="{8B257DF7-C210-4BE9-BC73-0A4A7C8B5F79}" type="presParOf" srcId="{5E638711-4742-44BF-9550-D975A1F0D81B}" destId="{2445104B-3858-4E50-8683-D516C70AD5A9}" srcOrd="0" destOrd="0" presId="urn:microsoft.com/office/officeart/2005/8/layout/orgChart1"/>
    <dgm:cxn modelId="{C7A6371C-31EE-4C32-9EAB-3E36F1CCFAC7}" type="presParOf" srcId="{2445104B-3858-4E50-8683-D516C70AD5A9}" destId="{1068E8E8-B8CE-4790-B7A5-2E034B6D0B0D}" srcOrd="0" destOrd="0" presId="urn:microsoft.com/office/officeart/2005/8/layout/orgChart1"/>
    <dgm:cxn modelId="{9C0AE2D7-947C-4BF4-A729-F0902E19750C}" type="presParOf" srcId="{2445104B-3858-4E50-8683-D516C70AD5A9}" destId="{DDABA828-D51C-482A-90F9-B0571EB88E1B}" srcOrd="1" destOrd="0" presId="urn:microsoft.com/office/officeart/2005/8/layout/orgChart1"/>
    <dgm:cxn modelId="{124F77E4-A745-4500-94A5-9F696D3A2BB6}" type="presParOf" srcId="{5E638711-4742-44BF-9550-D975A1F0D81B}" destId="{BAC9D1B1-06CB-43A3-BBD8-78BE0B68D918}" srcOrd="1" destOrd="0" presId="urn:microsoft.com/office/officeart/2005/8/layout/orgChart1"/>
    <dgm:cxn modelId="{3BA68C31-C625-4DDB-9348-06900009BC68}" type="presParOf" srcId="{5E638711-4742-44BF-9550-D975A1F0D81B}" destId="{5835AEFF-CB89-4E1D-AD4E-D616BFF907D6}" srcOrd="2" destOrd="0" presId="urn:microsoft.com/office/officeart/2005/8/layout/orgChart1"/>
    <dgm:cxn modelId="{01618ADB-21CD-43F3-A2DA-837FB620C0BE}" type="presParOf" srcId="{9DEEC6D7-FFEA-4941-940F-23F8F846273D}" destId="{1BD36BE1-C81D-4F8E-9D7C-7E2270779651}" srcOrd="2" destOrd="0" presId="urn:microsoft.com/office/officeart/2005/8/layout/orgChart1"/>
    <dgm:cxn modelId="{FA61F3DF-DC57-4D04-BC1D-DDCAC8318559}" type="presParOf" srcId="{9DEEC6D7-FFEA-4941-940F-23F8F846273D}" destId="{C7C0B568-BEFB-4041-9F5D-68C7469CA333}" srcOrd="3" destOrd="0" presId="urn:microsoft.com/office/officeart/2005/8/layout/orgChart1"/>
    <dgm:cxn modelId="{FF70279E-4F7B-4C0B-BF16-72FBD6C9BA8D}" type="presParOf" srcId="{C7C0B568-BEFB-4041-9F5D-68C7469CA333}" destId="{0B05C25A-A511-4A43-BB0E-9DE069CE423F}" srcOrd="0" destOrd="0" presId="urn:microsoft.com/office/officeart/2005/8/layout/orgChart1"/>
    <dgm:cxn modelId="{0B268B5F-BB9A-43F0-B057-5C8147A9D16A}" type="presParOf" srcId="{0B05C25A-A511-4A43-BB0E-9DE069CE423F}" destId="{A73874B9-E4E1-4B2A-93F6-8AD4AF5FC5A2}" srcOrd="0" destOrd="0" presId="urn:microsoft.com/office/officeart/2005/8/layout/orgChart1"/>
    <dgm:cxn modelId="{E586D75D-691A-42CD-8753-6EC49CBFA5F9}" type="presParOf" srcId="{0B05C25A-A511-4A43-BB0E-9DE069CE423F}" destId="{95CCD696-7776-4B37-8CBA-CC21496855F0}" srcOrd="1" destOrd="0" presId="urn:microsoft.com/office/officeart/2005/8/layout/orgChart1"/>
    <dgm:cxn modelId="{DCA53539-87B8-48FA-8629-E184AB8D630A}" type="presParOf" srcId="{C7C0B568-BEFB-4041-9F5D-68C7469CA333}" destId="{C6C0F664-A18D-4E41-BB36-7DD762839765}" srcOrd="1" destOrd="0" presId="urn:microsoft.com/office/officeart/2005/8/layout/orgChart1"/>
    <dgm:cxn modelId="{D30851DF-DE54-42FB-8C7F-AD7BCBCD5097}" type="presParOf" srcId="{C7C0B568-BEFB-4041-9F5D-68C7469CA333}" destId="{393C6D76-5D4F-4BBF-9C2C-F9326ABE9030}" srcOrd="2" destOrd="0" presId="urn:microsoft.com/office/officeart/2005/8/layout/orgChart1"/>
    <dgm:cxn modelId="{53397D15-263A-4B04-8D7E-A4F1EE085674}" type="presParOf" srcId="{9DEEC6D7-FFEA-4941-940F-23F8F846273D}" destId="{D8A36BBD-27DA-4AA7-9C11-BCEE5DFF9556}" srcOrd="4" destOrd="0" presId="urn:microsoft.com/office/officeart/2005/8/layout/orgChart1"/>
    <dgm:cxn modelId="{797B6EF1-8FAB-402F-8575-E3825C3CDD89}" type="presParOf" srcId="{9DEEC6D7-FFEA-4941-940F-23F8F846273D}" destId="{02AB7181-5E02-4100-AA5E-2C2337239575}" srcOrd="5" destOrd="0" presId="urn:microsoft.com/office/officeart/2005/8/layout/orgChart1"/>
    <dgm:cxn modelId="{C32ECD1A-A7AA-4F8B-8B11-9862A9507C7A}" type="presParOf" srcId="{02AB7181-5E02-4100-AA5E-2C2337239575}" destId="{7C777458-8FB8-494A-B335-467F1A814B37}" srcOrd="0" destOrd="0" presId="urn:microsoft.com/office/officeart/2005/8/layout/orgChart1"/>
    <dgm:cxn modelId="{6CC64136-3C2F-442B-A3D3-F4759581D43E}" type="presParOf" srcId="{7C777458-8FB8-494A-B335-467F1A814B37}" destId="{A2E02639-3076-49D1-9C48-1884D0F9A7AE}" srcOrd="0" destOrd="0" presId="urn:microsoft.com/office/officeart/2005/8/layout/orgChart1"/>
    <dgm:cxn modelId="{8681A45C-3560-4D05-9178-23E64CF3DB55}" type="presParOf" srcId="{7C777458-8FB8-494A-B335-467F1A814B37}" destId="{3D2BB167-8F55-4D9C-9B97-A3FA58325749}" srcOrd="1" destOrd="0" presId="urn:microsoft.com/office/officeart/2005/8/layout/orgChart1"/>
    <dgm:cxn modelId="{182002D3-030D-443C-A918-C90E2DBDAB5F}" type="presParOf" srcId="{02AB7181-5E02-4100-AA5E-2C2337239575}" destId="{682359AC-D4CB-4EB2-B683-CF1FFCD605C8}" srcOrd="1" destOrd="0" presId="urn:microsoft.com/office/officeart/2005/8/layout/orgChart1"/>
    <dgm:cxn modelId="{A3CFA653-BFF3-41A7-8B0B-B9CE7D193632}" type="presParOf" srcId="{02AB7181-5E02-4100-AA5E-2C2337239575}" destId="{3CD93436-EF91-4170-AF32-9A2303CB4B9B}" srcOrd="2" destOrd="0" presId="urn:microsoft.com/office/officeart/2005/8/layout/orgChart1"/>
    <dgm:cxn modelId="{E65BDF97-EB4C-44D4-9982-C0A82FD84210}" type="presParOf" srcId="{197DA3FB-12CB-48A9-A88A-F0CB8D3A98EC}" destId="{331BBC54-6673-4724-9154-C5F49FB24F29}" srcOrd="2" destOrd="0" presId="urn:microsoft.com/office/officeart/2005/8/layout/orgChart1"/>
    <dgm:cxn modelId="{E3DAB1DA-7C34-448D-A117-BA23C51BC51A}" type="presParOf" srcId="{2C6A3751-75EC-4D91-B618-C5378A1876CD}" destId="{8F8BE489-34D4-4968-9371-29F01741492E}" srcOrd="2" destOrd="0" presId="urn:microsoft.com/office/officeart/2005/8/layout/orgChart1"/>
    <dgm:cxn modelId="{655A495E-6ADA-4760-8494-DB59C601B8C4}" type="presParOf" srcId="{2C6A3751-75EC-4D91-B618-C5378A1876CD}" destId="{1504FEF2-AE4B-4F34-88B4-9764917DE9B1}" srcOrd="3" destOrd="0" presId="urn:microsoft.com/office/officeart/2005/8/layout/orgChart1"/>
    <dgm:cxn modelId="{94BF08F9-BC22-4CF6-AB21-D06B24D76FEA}" type="presParOf" srcId="{1504FEF2-AE4B-4F34-88B4-9764917DE9B1}" destId="{93061860-AAAF-4D15-BB47-69DB939145BB}" srcOrd="0" destOrd="0" presId="urn:microsoft.com/office/officeart/2005/8/layout/orgChart1"/>
    <dgm:cxn modelId="{B49F34C7-C1AF-476F-962E-43E82D2F9843}" type="presParOf" srcId="{93061860-AAAF-4D15-BB47-69DB939145BB}" destId="{31C72289-C8FD-420A-AF86-BA3396237150}" srcOrd="0" destOrd="0" presId="urn:microsoft.com/office/officeart/2005/8/layout/orgChart1"/>
    <dgm:cxn modelId="{14F0EE41-0C91-4FB5-B6AE-23769FAABDA7}" type="presParOf" srcId="{93061860-AAAF-4D15-BB47-69DB939145BB}" destId="{2F3892B4-BF41-4E36-872F-C523AAEF2589}" srcOrd="1" destOrd="0" presId="urn:microsoft.com/office/officeart/2005/8/layout/orgChart1"/>
    <dgm:cxn modelId="{F295B24A-10FC-4B2E-B1E6-C532D4EC332F}" type="presParOf" srcId="{1504FEF2-AE4B-4F34-88B4-9764917DE9B1}" destId="{70C52A4F-700F-4C13-922B-87E7A33D1258}" srcOrd="1" destOrd="0" presId="urn:microsoft.com/office/officeart/2005/8/layout/orgChart1"/>
    <dgm:cxn modelId="{17659773-8E71-49C3-80DE-D6A0CA775743}" type="presParOf" srcId="{1504FEF2-AE4B-4F34-88B4-9764917DE9B1}" destId="{837047E2-1308-4353-8A4D-3FAB0EB3F5C0}" srcOrd="2" destOrd="0" presId="urn:microsoft.com/office/officeart/2005/8/layout/orgChart1"/>
    <dgm:cxn modelId="{39B3DB67-B559-4135-BF25-8D5AC820F8A5}" type="presParOf" srcId="{2C6A3751-75EC-4D91-B618-C5378A1876CD}" destId="{847596D0-A1EA-4E3C-B3DB-55459659945E}" srcOrd="4" destOrd="0" presId="urn:microsoft.com/office/officeart/2005/8/layout/orgChart1"/>
    <dgm:cxn modelId="{759516DA-28C8-4842-8940-A9036CB2C00B}" type="presParOf" srcId="{2C6A3751-75EC-4D91-B618-C5378A1876CD}" destId="{C8063292-E556-4A2A-9AE0-64D41D9E0A93}" srcOrd="5" destOrd="0" presId="urn:microsoft.com/office/officeart/2005/8/layout/orgChart1"/>
    <dgm:cxn modelId="{18A42D9C-7A8F-46F8-BC03-BF0F1E949D31}" type="presParOf" srcId="{C8063292-E556-4A2A-9AE0-64D41D9E0A93}" destId="{EBC4D32A-F6D9-4745-90E6-5A4CC5A351C4}" srcOrd="0" destOrd="0" presId="urn:microsoft.com/office/officeart/2005/8/layout/orgChart1"/>
    <dgm:cxn modelId="{0EC712B3-971F-4B6F-904B-C3591A592B23}" type="presParOf" srcId="{EBC4D32A-F6D9-4745-90E6-5A4CC5A351C4}" destId="{E47AD6DA-3DCF-45F4-9C9F-9CEC7BF3D333}" srcOrd="0" destOrd="0" presId="urn:microsoft.com/office/officeart/2005/8/layout/orgChart1"/>
    <dgm:cxn modelId="{581BCB07-A7F5-40DA-93E3-62AD332C2D23}" type="presParOf" srcId="{EBC4D32A-F6D9-4745-90E6-5A4CC5A351C4}" destId="{5050FA25-DFA0-479E-B68D-6CF45B27DA6A}" srcOrd="1" destOrd="0" presId="urn:microsoft.com/office/officeart/2005/8/layout/orgChart1"/>
    <dgm:cxn modelId="{5A73BF13-0F44-400D-AF5A-BBEF8230D1D4}" type="presParOf" srcId="{C8063292-E556-4A2A-9AE0-64D41D9E0A93}" destId="{73D2874A-99CD-4227-90A2-7A216D16B001}" srcOrd="1" destOrd="0" presId="urn:microsoft.com/office/officeart/2005/8/layout/orgChart1"/>
    <dgm:cxn modelId="{31A2F4A5-DFB2-43B2-B4EC-08034206D94C}" type="presParOf" srcId="{73D2874A-99CD-4227-90A2-7A216D16B001}" destId="{06F2A95F-13C0-49AC-8CB3-011BE069522D}" srcOrd="0" destOrd="0" presId="urn:microsoft.com/office/officeart/2005/8/layout/orgChart1"/>
    <dgm:cxn modelId="{D5E79102-6FF1-405E-BED8-F950EA8048E0}" type="presParOf" srcId="{73D2874A-99CD-4227-90A2-7A216D16B001}" destId="{8797D483-007C-4317-BD9D-752958FC4FE0}" srcOrd="1" destOrd="0" presId="urn:microsoft.com/office/officeart/2005/8/layout/orgChart1"/>
    <dgm:cxn modelId="{2FC22372-6D5B-42FA-BC80-C0D6315EAC69}" type="presParOf" srcId="{8797D483-007C-4317-BD9D-752958FC4FE0}" destId="{7D2C292E-4BE3-4654-8335-B8C6B70B4017}" srcOrd="0" destOrd="0" presId="urn:microsoft.com/office/officeart/2005/8/layout/orgChart1"/>
    <dgm:cxn modelId="{3B7D1307-CCEA-42B9-927C-D81F3E6E632F}" type="presParOf" srcId="{7D2C292E-4BE3-4654-8335-B8C6B70B4017}" destId="{6E416E0E-B9A8-4EFE-A810-A21EB46777F3}" srcOrd="0" destOrd="0" presId="urn:microsoft.com/office/officeart/2005/8/layout/orgChart1"/>
    <dgm:cxn modelId="{7C0A252C-2AE7-4028-A9D7-8BCB9B8A182C}" type="presParOf" srcId="{7D2C292E-4BE3-4654-8335-B8C6B70B4017}" destId="{102B04F6-611B-40D9-ABAB-945B119CAD01}" srcOrd="1" destOrd="0" presId="urn:microsoft.com/office/officeart/2005/8/layout/orgChart1"/>
    <dgm:cxn modelId="{ABF54C09-8954-4CE8-8E9F-AE4E78E07A6C}" type="presParOf" srcId="{8797D483-007C-4317-BD9D-752958FC4FE0}" destId="{0CB126D4-008F-49AC-9E6F-09DAAA086E67}" srcOrd="1" destOrd="0" presId="urn:microsoft.com/office/officeart/2005/8/layout/orgChart1"/>
    <dgm:cxn modelId="{C8697C08-D2BA-4C9C-8F62-456D46932D81}" type="presParOf" srcId="{0CB126D4-008F-49AC-9E6F-09DAAA086E67}" destId="{73025D99-882C-4D5E-8417-761D35B63284}" srcOrd="0" destOrd="0" presId="urn:microsoft.com/office/officeart/2005/8/layout/orgChart1"/>
    <dgm:cxn modelId="{6AB251AF-EBCB-402F-8C6C-C0A758D89CD8}" type="presParOf" srcId="{0CB126D4-008F-49AC-9E6F-09DAAA086E67}" destId="{C813FB00-30CE-4CDA-8DD8-7CC71DD3AB49}" srcOrd="1" destOrd="0" presId="urn:microsoft.com/office/officeart/2005/8/layout/orgChart1"/>
    <dgm:cxn modelId="{1FF0F7DC-6B89-4A64-B74E-006069C220AA}" type="presParOf" srcId="{C813FB00-30CE-4CDA-8DD8-7CC71DD3AB49}" destId="{07C3CE71-3192-4C5E-93EB-4861EA0151CA}" srcOrd="0" destOrd="0" presId="urn:microsoft.com/office/officeart/2005/8/layout/orgChart1"/>
    <dgm:cxn modelId="{F9C5CBBE-EA3B-442B-B9ED-08949F3A90C8}" type="presParOf" srcId="{07C3CE71-3192-4C5E-93EB-4861EA0151CA}" destId="{5C48AA2C-04C1-4E9B-98F8-824FCB77E9B0}" srcOrd="0" destOrd="0" presId="urn:microsoft.com/office/officeart/2005/8/layout/orgChart1"/>
    <dgm:cxn modelId="{507A8330-E914-4D2C-B6CC-9AAA943CDE56}" type="presParOf" srcId="{07C3CE71-3192-4C5E-93EB-4861EA0151CA}" destId="{EAA33DAA-AC69-4492-BF3F-A2A2082AB142}" srcOrd="1" destOrd="0" presId="urn:microsoft.com/office/officeart/2005/8/layout/orgChart1"/>
    <dgm:cxn modelId="{1C2ADEBA-FC87-4F41-B1B4-31FEA1688D35}" type="presParOf" srcId="{C813FB00-30CE-4CDA-8DD8-7CC71DD3AB49}" destId="{A1337628-0838-48B9-9F4C-7BBC285769BB}" srcOrd="1" destOrd="0" presId="urn:microsoft.com/office/officeart/2005/8/layout/orgChart1"/>
    <dgm:cxn modelId="{E197BFE3-0E08-40F4-8535-2DE886BCDE00}" type="presParOf" srcId="{C813FB00-30CE-4CDA-8DD8-7CC71DD3AB49}" destId="{60056ED0-9C0C-4AF6-904E-CFD10A985B93}" srcOrd="2" destOrd="0" presId="urn:microsoft.com/office/officeart/2005/8/layout/orgChart1"/>
    <dgm:cxn modelId="{A5A9BD82-84A3-4371-A572-2390BABE3452}" type="presParOf" srcId="{8797D483-007C-4317-BD9D-752958FC4FE0}" destId="{2C806545-F1F4-4FF9-ACAF-45D70669F39E}" srcOrd="2" destOrd="0" presId="urn:microsoft.com/office/officeart/2005/8/layout/orgChart1"/>
    <dgm:cxn modelId="{A19D398A-5BE9-4FB7-8C36-18C91078D20D}" type="presParOf" srcId="{73D2874A-99CD-4227-90A2-7A216D16B001}" destId="{FBE21D13-04E7-43D5-B8B6-C4216487F121}" srcOrd="2" destOrd="0" presId="urn:microsoft.com/office/officeart/2005/8/layout/orgChart1"/>
    <dgm:cxn modelId="{A5A0059B-4FA2-4CD5-9F96-378B93817F79}" type="presParOf" srcId="{73D2874A-99CD-4227-90A2-7A216D16B001}" destId="{0D26F774-37A5-450F-8751-67D30F36C355}" srcOrd="3" destOrd="0" presId="urn:microsoft.com/office/officeart/2005/8/layout/orgChart1"/>
    <dgm:cxn modelId="{9F569AB7-FB61-4FEC-AD59-7A4E83DD76BD}" type="presParOf" srcId="{0D26F774-37A5-450F-8751-67D30F36C355}" destId="{FED111D5-3AA1-4AA2-9C1C-2D99705E2D60}" srcOrd="0" destOrd="0" presId="urn:microsoft.com/office/officeart/2005/8/layout/orgChart1"/>
    <dgm:cxn modelId="{E3B33247-2AAA-4B76-8AE0-12ECAE0479B6}" type="presParOf" srcId="{FED111D5-3AA1-4AA2-9C1C-2D99705E2D60}" destId="{93581941-5CC5-43CC-8AA1-A0B2EC5D5E25}" srcOrd="0" destOrd="0" presId="urn:microsoft.com/office/officeart/2005/8/layout/orgChart1"/>
    <dgm:cxn modelId="{43DD3F55-43F0-4FA0-9964-ACB416CD96AC}" type="presParOf" srcId="{FED111D5-3AA1-4AA2-9C1C-2D99705E2D60}" destId="{AA9BF33B-377E-4EB2-9820-17A2E9631B28}" srcOrd="1" destOrd="0" presId="urn:microsoft.com/office/officeart/2005/8/layout/orgChart1"/>
    <dgm:cxn modelId="{433B7F32-1D90-4478-A4CA-2F0BCCC7CEB9}" type="presParOf" srcId="{0D26F774-37A5-450F-8751-67D30F36C355}" destId="{1E344555-624E-4E70-9C61-D638CA7F6F81}" srcOrd="1" destOrd="0" presId="urn:microsoft.com/office/officeart/2005/8/layout/orgChart1"/>
    <dgm:cxn modelId="{CBF69D3A-F915-4A14-87B6-349FE6F5BF23}" type="presParOf" srcId="{0D26F774-37A5-450F-8751-67D30F36C355}" destId="{1C774978-0CD5-4DB2-9E79-61CDC2934EDA}" srcOrd="2" destOrd="0" presId="urn:microsoft.com/office/officeart/2005/8/layout/orgChart1"/>
    <dgm:cxn modelId="{73E79CF8-ECDD-4C3E-8674-2C6369FC572F}" type="presParOf" srcId="{C8063292-E556-4A2A-9AE0-64D41D9E0A93}" destId="{F81828AA-64F2-4131-B99E-490C9CF3F1B9}" srcOrd="2" destOrd="0" presId="urn:microsoft.com/office/officeart/2005/8/layout/orgChart1"/>
    <dgm:cxn modelId="{C16284F3-4341-487D-B752-35DD0B539FB0}" type="presParOf" srcId="{2C6A3751-75EC-4D91-B618-C5378A1876CD}" destId="{0DF30CB8-9BA3-469F-B07C-9FD9F60C3493}" srcOrd="6" destOrd="0" presId="urn:microsoft.com/office/officeart/2005/8/layout/orgChart1"/>
    <dgm:cxn modelId="{0A75C822-9BE8-4E56-B5A5-AE4FE185570E}" type="presParOf" srcId="{2C6A3751-75EC-4D91-B618-C5378A1876CD}" destId="{64F7B8DC-0484-4618-A20C-E899D4AD71E1}" srcOrd="7" destOrd="0" presId="urn:microsoft.com/office/officeart/2005/8/layout/orgChart1"/>
    <dgm:cxn modelId="{F2668722-962B-4FE7-ADE1-4F6619D43435}" type="presParOf" srcId="{64F7B8DC-0484-4618-A20C-E899D4AD71E1}" destId="{8CEB15A3-C20A-40F9-90AE-D572CEF4242A}" srcOrd="0" destOrd="0" presId="urn:microsoft.com/office/officeart/2005/8/layout/orgChart1"/>
    <dgm:cxn modelId="{27AA6295-9321-4AE6-AFD5-CE9D46A4A1DB}" type="presParOf" srcId="{8CEB15A3-C20A-40F9-90AE-D572CEF4242A}" destId="{8DC9469C-06DF-49DD-AD50-8B3DCBCACF3F}" srcOrd="0" destOrd="0" presId="urn:microsoft.com/office/officeart/2005/8/layout/orgChart1"/>
    <dgm:cxn modelId="{F13F41A3-16A5-41E8-B95D-A6D1F3A34540}" type="presParOf" srcId="{8CEB15A3-C20A-40F9-90AE-D572CEF4242A}" destId="{354ADDA5-6126-47E0-B64D-ABCA6DB0759C}" srcOrd="1" destOrd="0" presId="urn:microsoft.com/office/officeart/2005/8/layout/orgChart1"/>
    <dgm:cxn modelId="{A35FA638-8040-40FC-A26B-020078AE4E39}" type="presParOf" srcId="{64F7B8DC-0484-4618-A20C-E899D4AD71E1}" destId="{E0E432B9-98A7-4C67-85C6-7A2B3F6F584F}" srcOrd="1" destOrd="0" presId="urn:microsoft.com/office/officeart/2005/8/layout/orgChart1"/>
    <dgm:cxn modelId="{27E0BEDC-5719-40F7-8EE9-1556EB2C3ECC}" type="presParOf" srcId="{64F7B8DC-0484-4618-A20C-E899D4AD71E1}" destId="{6982351B-2ADC-4961-A857-1AFE6E0434FB}" srcOrd="2" destOrd="0" presId="urn:microsoft.com/office/officeart/2005/8/layout/orgChart1"/>
    <dgm:cxn modelId="{41095C9A-55AD-4B8A-864F-EE4622F51386}" type="presParOf" srcId="{12739F47-6A11-4129-81D6-95B43D67E6B6}" destId="{36917D42-2476-4655-8063-356CF994BE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AD930-D7C1-4171-9EA3-A7F82C8734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FCEAED-E10C-4BBC-BA6A-C00F9188A6F5}">
      <dgm:prSet phldrT="[Texto]"/>
      <dgm:spPr/>
      <dgm:t>
        <a:bodyPr/>
        <a:lstStyle/>
        <a:p>
          <a:r>
            <a:rPr lang="es-ES" dirty="0" smtClean="0"/>
            <a:t>Nos suscribimos al Observable</a:t>
          </a:r>
          <a:endParaRPr lang="es-ES" dirty="0"/>
        </a:p>
      </dgm:t>
    </dgm:pt>
    <dgm:pt modelId="{04F1C477-BCF5-4D96-82DD-1F9076DA0A25}" type="parTrans" cxnId="{79BE36A3-C6A1-4CE8-A568-2C4D2B171BDC}">
      <dgm:prSet/>
      <dgm:spPr/>
      <dgm:t>
        <a:bodyPr/>
        <a:lstStyle/>
        <a:p>
          <a:endParaRPr lang="es-ES"/>
        </a:p>
      </dgm:t>
    </dgm:pt>
    <dgm:pt modelId="{B30004CF-C44A-42FD-BC8E-57A00CA61A66}" type="sibTrans" cxnId="{79BE36A3-C6A1-4CE8-A568-2C4D2B171BDC}">
      <dgm:prSet/>
      <dgm:spPr/>
      <dgm:t>
        <a:bodyPr/>
        <a:lstStyle/>
        <a:p>
          <a:endParaRPr lang="es-ES"/>
        </a:p>
      </dgm:t>
    </dgm:pt>
    <dgm:pt modelId="{BF0FB2D4-B83F-4A39-BE11-DED46B89D3C4}">
      <dgm:prSet phldrT="[Texto]"/>
      <dgm:spPr/>
      <dgm:t>
        <a:bodyPr/>
        <a:lstStyle/>
        <a:p>
          <a:r>
            <a:rPr lang="es-ES" dirty="0" smtClean="0"/>
            <a:t>Llamada a </a:t>
          </a:r>
          <a:r>
            <a:rPr lang="es-ES" dirty="0" err="1" smtClean="0"/>
            <a:t>httpClient</a:t>
          </a:r>
          <a:endParaRPr lang="es-ES" dirty="0"/>
        </a:p>
      </dgm:t>
    </dgm:pt>
    <dgm:pt modelId="{33455B91-0F54-4678-BDB3-3276C4AA2B13}" type="parTrans" cxnId="{12D0C3CE-F3B0-4F7E-891A-FEBE8A878E0C}">
      <dgm:prSet/>
      <dgm:spPr/>
      <dgm:t>
        <a:bodyPr/>
        <a:lstStyle/>
        <a:p>
          <a:endParaRPr lang="es-ES"/>
        </a:p>
      </dgm:t>
    </dgm:pt>
    <dgm:pt modelId="{DC58C6B4-BB89-4FFE-B51D-D3DBE7A1263F}" type="sibTrans" cxnId="{12D0C3CE-F3B0-4F7E-891A-FEBE8A878E0C}">
      <dgm:prSet/>
      <dgm:spPr/>
      <dgm:t>
        <a:bodyPr/>
        <a:lstStyle/>
        <a:p>
          <a:endParaRPr lang="es-ES"/>
        </a:p>
      </dgm:t>
    </dgm:pt>
    <dgm:pt modelId="{91157398-EDB6-43EF-984A-EEFB869BCCD5}">
      <dgm:prSet phldrT="[Texto]"/>
      <dgm:spPr/>
      <dgm:t>
        <a:bodyPr/>
        <a:lstStyle/>
        <a:p>
          <a:r>
            <a:rPr lang="es-ES" dirty="0" err="1" smtClean="0"/>
            <a:t>httpClient</a:t>
          </a:r>
          <a:r>
            <a:rPr lang="es-ES" dirty="0" smtClean="0"/>
            <a:t> realiza petición a </a:t>
          </a:r>
          <a:r>
            <a:rPr lang="es-ES" dirty="0" err="1" smtClean="0"/>
            <a:t>Backend</a:t>
          </a:r>
          <a:endParaRPr lang="es-ES" dirty="0"/>
        </a:p>
      </dgm:t>
    </dgm:pt>
    <dgm:pt modelId="{6A27CA59-2663-43F8-B254-914A3DE73961}" type="parTrans" cxnId="{0D1244F0-7B00-4BF6-A02C-8E0AFB9E7D7B}">
      <dgm:prSet/>
      <dgm:spPr/>
      <dgm:t>
        <a:bodyPr/>
        <a:lstStyle/>
        <a:p>
          <a:endParaRPr lang="es-ES"/>
        </a:p>
      </dgm:t>
    </dgm:pt>
    <dgm:pt modelId="{8DAF827A-F500-4CB0-8113-D544B91FE422}" type="sibTrans" cxnId="{0D1244F0-7B00-4BF6-A02C-8E0AFB9E7D7B}">
      <dgm:prSet/>
      <dgm:spPr/>
      <dgm:t>
        <a:bodyPr/>
        <a:lstStyle/>
        <a:p>
          <a:endParaRPr lang="es-ES"/>
        </a:p>
      </dgm:t>
    </dgm:pt>
    <dgm:pt modelId="{517CBCBB-E025-42F7-890E-AB88FAEB4B6E}">
      <dgm:prSet phldrT="[Texto]"/>
      <dgm:spPr/>
      <dgm:t>
        <a:bodyPr/>
        <a:lstStyle/>
        <a:p>
          <a:r>
            <a:rPr lang="es-ES" dirty="0" smtClean="0"/>
            <a:t>Cargamos el servicio</a:t>
          </a:r>
          <a:endParaRPr lang="es-ES" dirty="0"/>
        </a:p>
      </dgm:t>
    </dgm:pt>
    <dgm:pt modelId="{6BF618E7-42E5-460B-899E-D1C9B23945EE}" type="parTrans" cxnId="{C51D6B4F-8CB8-4919-8D86-4A8DD8BE47F2}">
      <dgm:prSet/>
      <dgm:spPr/>
      <dgm:t>
        <a:bodyPr/>
        <a:lstStyle/>
        <a:p>
          <a:endParaRPr lang="es-ES"/>
        </a:p>
      </dgm:t>
    </dgm:pt>
    <dgm:pt modelId="{CC1D5090-CE72-4EE7-80D5-91ABDF76A7AC}" type="sibTrans" cxnId="{C51D6B4F-8CB8-4919-8D86-4A8DD8BE47F2}">
      <dgm:prSet/>
      <dgm:spPr/>
      <dgm:t>
        <a:bodyPr/>
        <a:lstStyle/>
        <a:p>
          <a:endParaRPr lang="es-ES"/>
        </a:p>
      </dgm:t>
    </dgm:pt>
    <dgm:pt modelId="{63197BF5-90D8-4C0D-AC97-4431BC618738}">
      <dgm:prSet phldrT="[Texto]"/>
      <dgm:spPr/>
      <dgm:t>
        <a:bodyPr/>
        <a:lstStyle/>
        <a:p>
          <a:r>
            <a:rPr lang="es-ES" dirty="0" smtClean="0"/>
            <a:t>Invocamos método: </a:t>
          </a:r>
          <a:r>
            <a:rPr lang="es-ES" dirty="0" err="1" smtClean="0"/>
            <a:t>get</a:t>
          </a:r>
          <a:r>
            <a:rPr lang="es-ES" dirty="0" smtClean="0"/>
            <a:t>, post, …</a:t>
          </a:r>
          <a:endParaRPr lang="es-ES" dirty="0"/>
        </a:p>
      </dgm:t>
    </dgm:pt>
    <dgm:pt modelId="{237DAA19-34D5-444E-86AA-1F416666D8DB}" type="parTrans" cxnId="{E03C0882-4379-47E7-9CF2-8C73BCD5DAC1}">
      <dgm:prSet/>
      <dgm:spPr/>
      <dgm:t>
        <a:bodyPr/>
        <a:lstStyle/>
        <a:p>
          <a:endParaRPr lang="es-ES"/>
        </a:p>
      </dgm:t>
    </dgm:pt>
    <dgm:pt modelId="{1BF5D4EC-98CF-4350-9FF4-B916717D945D}" type="sibTrans" cxnId="{E03C0882-4379-47E7-9CF2-8C73BCD5DAC1}">
      <dgm:prSet/>
      <dgm:spPr/>
      <dgm:t>
        <a:bodyPr/>
        <a:lstStyle/>
        <a:p>
          <a:endParaRPr lang="es-ES"/>
        </a:p>
      </dgm:t>
    </dgm:pt>
    <dgm:pt modelId="{87154C0D-66DC-42F9-ABBA-6A3879694DB4}">
      <dgm:prSet phldrT="[Texto]"/>
      <dgm:spPr/>
      <dgm:t>
        <a:bodyPr/>
        <a:lstStyle/>
        <a:p>
          <a:r>
            <a:rPr lang="es-ES" dirty="0" smtClean="0"/>
            <a:t>Devuelve un Observable</a:t>
          </a:r>
          <a:endParaRPr lang="es-ES" dirty="0"/>
        </a:p>
      </dgm:t>
    </dgm:pt>
    <dgm:pt modelId="{A6691688-5334-46D4-A723-27B9FD5A6C64}" type="parTrans" cxnId="{6DA2871B-5D1F-409E-AE37-A52E36C04253}">
      <dgm:prSet/>
      <dgm:spPr/>
      <dgm:t>
        <a:bodyPr/>
        <a:lstStyle/>
        <a:p>
          <a:endParaRPr lang="es-ES"/>
        </a:p>
      </dgm:t>
    </dgm:pt>
    <dgm:pt modelId="{ECEF13EB-F90C-4F20-A9AC-3A5E5A4DBBED}" type="sibTrans" cxnId="{6DA2871B-5D1F-409E-AE37-A52E36C04253}">
      <dgm:prSet/>
      <dgm:spPr/>
      <dgm:t>
        <a:bodyPr/>
        <a:lstStyle/>
        <a:p>
          <a:endParaRPr lang="es-ES"/>
        </a:p>
      </dgm:t>
    </dgm:pt>
    <dgm:pt modelId="{ABB8696D-AD0A-40D0-A416-4B13678649F9}">
      <dgm:prSet phldrT="[Texto]"/>
      <dgm:spPr/>
      <dgm:t>
        <a:bodyPr/>
        <a:lstStyle/>
        <a:p>
          <a:r>
            <a:rPr lang="es-ES" dirty="0" smtClean="0"/>
            <a:t>Cuando tengamos respuesta, se ejecutará la función indicada insertando la respuesta</a:t>
          </a:r>
          <a:endParaRPr lang="es-ES" dirty="0"/>
        </a:p>
      </dgm:t>
    </dgm:pt>
    <dgm:pt modelId="{8861D0A2-48F7-4AD0-8BA3-7C0FB34C19BD}" type="parTrans" cxnId="{170432C0-1B71-47C1-8A0F-9031D4CE73B0}">
      <dgm:prSet/>
      <dgm:spPr/>
      <dgm:t>
        <a:bodyPr/>
        <a:lstStyle/>
        <a:p>
          <a:endParaRPr lang="es-ES"/>
        </a:p>
      </dgm:t>
    </dgm:pt>
    <dgm:pt modelId="{A01B56DF-F74D-4DE9-93CA-3532AA475596}" type="sibTrans" cxnId="{170432C0-1B71-47C1-8A0F-9031D4CE73B0}">
      <dgm:prSet/>
      <dgm:spPr/>
      <dgm:t>
        <a:bodyPr/>
        <a:lstStyle/>
        <a:p>
          <a:endParaRPr lang="es-ES"/>
        </a:p>
      </dgm:t>
    </dgm:pt>
    <dgm:pt modelId="{3B337839-5F98-40AE-86F9-4E69B5D4B096}">
      <dgm:prSet phldrT="[Texto]"/>
      <dgm:spPr/>
      <dgm:t>
        <a:bodyPr/>
        <a:lstStyle/>
        <a:p>
          <a:r>
            <a:rPr lang="es-ES" dirty="0" smtClean="0"/>
            <a:t>Si hay error se ejecuta el método de error</a:t>
          </a:r>
          <a:endParaRPr lang="es-ES" dirty="0"/>
        </a:p>
      </dgm:t>
    </dgm:pt>
    <dgm:pt modelId="{4E58023F-5AD1-4B88-8E21-02A18F022B9E}" type="parTrans" cxnId="{C01EE127-CFE0-40E5-BDE8-3EEDA6FA4FC2}">
      <dgm:prSet/>
      <dgm:spPr/>
      <dgm:t>
        <a:bodyPr/>
        <a:lstStyle/>
        <a:p>
          <a:endParaRPr lang="es-ES"/>
        </a:p>
      </dgm:t>
    </dgm:pt>
    <dgm:pt modelId="{044EC715-2EB7-412D-80EB-EE83CF369340}" type="sibTrans" cxnId="{C01EE127-CFE0-40E5-BDE8-3EEDA6FA4FC2}">
      <dgm:prSet/>
      <dgm:spPr/>
      <dgm:t>
        <a:bodyPr/>
        <a:lstStyle/>
        <a:p>
          <a:endParaRPr lang="es-ES"/>
        </a:p>
      </dgm:t>
    </dgm:pt>
    <dgm:pt modelId="{A7CF15AE-E860-41B1-9C75-9931FD19AEEC}" type="pres">
      <dgm:prSet presAssocID="{B8CAD930-D7C1-4171-9EA3-A7F82C8734A2}" presName="Name0" presStyleCnt="0">
        <dgm:presLayoutVars>
          <dgm:dir/>
          <dgm:resizeHandles val="exact"/>
        </dgm:presLayoutVars>
      </dgm:prSet>
      <dgm:spPr/>
    </dgm:pt>
    <dgm:pt modelId="{B29CE91D-6B6C-46DB-880C-99CB8ACFD47E}" type="pres">
      <dgm:prSet presAssocID="{BF0FB2D4-B83F-4A39-BE11-DED46B89D3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3B275B-FEE6-4623-A7A1-BF37EB96F105}" type="pres">
      <dgm:prSet presAssocID="{DC58C6B4-BB89-4FFE-B51D-D3DBE7A1263F}" presName="sibTrans" presStyleLbl="sibTrans2D1" presStyleIdx="0" presStyleCnt="2"/>
      <dgm:spPr/>
    </dgm:pt>
    <dgm:pt modelId="{BD9CDFC1-0029-44E2-A90A-6C65EDC29811}" type="pres">
      <dgm:prSet presAssocID="{DC58C6B4-BB89-4FFE-B51D-D3DBE7A1263F}" presName="connectorText" presStyleLbl="sibTrans2D1" presStyleIdx="0" presStyleCnt="2"/>
      <dgm:spPr/>
    </dgm:pt>
    <dgm:pt modelId="{5697447C-F778-4BE1-BDD2-C0168D254289}" type="pres">
      <dgm:prSet presAssocID="{91157398-EDB6-43EF-984A-EEFB869BCC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7ABA92-6829-4E1A-98C0-14105A48C358}" type="pres">
      <dgm:prSet presAssocID="{8DAF827A-F500-4CB0-8113-D544B91FE422}" presName="sibTrans" presStyleLbl="sibTrans2D1" presStyleIdx="1" presStyleCnt="2"/>
      <dgm:spPr/>
    </dgm:pt>
    <dgm:pt modelId="{16642BA7-F9BB-4DC7-91AB-7AF6FCABD8F1}" type="pres">
      <dgm:prSet presAssocID="{8DAF827A-F500-4CB0-8113-D544B91FE422}" presName="connectorText" presStyleLbl="sibTrans2D1" presStyleIdx="1" presStyleCnt="2"/>
      <dgm:spPr/>
    </dgm:pt>
    <dgm:pt modelId="{DF097545-99A3-4EB1-AB1C-F442913E7887}" type="pres">
      <dgm:prSet presAssocID="{3BFCEAED-E10C-4BBC-BA6A-C00F9188A6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054151-4605-40E4-8ACA-C51650869603}" type="presOf" srcId="{3BFCEAED-E10C-4BBC-BA6A-C00F9188A6F5}" destId="{DF097545-99A3-4EB1-AB1C-F442913E7887}" srcOrd="0" destOrd="0" presId="urn:microsoft.com/office/officeart/2005/8/layout/process1"/>
    <dgm:cxn modelId="{7B4B9F64-FA86-4A15-82BA-D05128AA8660}" type="presOf" srcId="{DC58C6B4-BB89-4FFE-B51D-D3DBE7A1263F}" destId="{D73B275B-FEE6-4623-A7A1-BF37EB96F105}" srcOrd="0" destOrd="0" presId="urn:microsoft.com/office/officeart/2005/8/layout/process1"/>
    <dgm:cxn modelId="{C51D6B4F-8CB8-4919-8D86-4A8DD8BE47F2}" srcId="{BF0FB2D4-B83F-4A39-BE11-DED46B89D3C4}" destId="{517CBCBB-E025-42F7-890E-AB88FAEB4B6E}" srcOrd="0" destOrd="0" parTransId="{6BF618E7-42E5-460B-899E-D1C9B23945EE}" sibTransId="{CC1D5090-CE72-4EE7-80D5-91ABDF76A7AC}"/>
    <dgm:cxn modelId="{6DA2871B-5D1F-409E-AE37-A52E36C04253}" srcId="{91157398-EDB6-43EF-984A-EEFB869BCCD5}" destId="{87154C0D-66DC-42F9-ABBA-6A3879694DB4}" srcOrd="0" destOrd="0" parTransId="{A6691688-5334-46D4-A723-27B9FD5A6C64}" sibTransId="{ECEF13EB-F90C-4F20-A9AC-3A5E5A4DBBED}"/>
    <dgm:cxn modelId="{C01EE127-CFE0-40E5-BDE8-3EEDA6FA4FC2}" srcId="{3BFCEAED-E10C-4BBC-BA6A-C00F9188A6F5}" destId="{3B337839-5F98-40AE-86F9-4E69B5D4B096}" srcOrd="1" destOrd="0" parTransId="{4E58023F-5AD1-4B88-8E21-02A18F022B9E}" sibTransId="{044EC715-2EB7-412D-80EB-EE83CF369340}"/>
    <dgm:cxn modelId="{1988B030-2B3B-41DE-A5E4-78793E560BAC}" type="presOf" srcId="{63197BF5-90D8-4C0D-AC97-4431BC618738}" destId="{B29CE91D-6B6C-46DB-880C-99CB8ACFD47E}" srcOrd="0" destOrd="2" presId="urn:microsoft.com/office/officeart/2005/8/layout/process1"/>
    <dgm:cxn modelId="{5B89AC87-0A8D-4461-87C0-5293D47CF2D8}" type="presOf" srcId="{ABB8696D-AD0A-40D0-A416-4B13678649F9}" destId="{DF097545-99A3-4EB1-AB1C-F442913E7887}" srcOrd="0" destOrd="1" presId="urn:microsoft.com/office/officeart/2005/8/layout/process1"/>
    <dgm:cxn modelId="{12D0C3CE-F3B0-4F7E-891A-FEBE8A878E0C}" srcId="{B8CAD930-D7C1-4171-9EA3-A7F82C8734A2}" destId="{BF0FB2D4-B83F-4A39-BE11-DED46B89D3C4}" srcOrd="0" destOrd="0" parTransId="{33455B91-0F54-4678-BDB3-3276C4AA2B13}" sibTransId="{DC58C6B4-BB89-4FFE-B51D-D3DBE7A1263F}"/>
    <dgm:cxn modelId="{990082D7-4EAC-4811-9E69-57AB6AE0CA00}" type="presOf" srcId="{8DAF827A-F500-4CB0-8113-D544B91FE422}" destId="{16642BA7-F9BB-4DC7-91AB-7AF6FCABD8F1}" srcOrd="1" destOrd="0" presId="urn:microsoft.com/office/officeart/2005/8/layout/process1"/>
    <dgm:cxn modelId="{4BBC48B6-6956-41A1-88E2-C0CF2DC157B0}" type="presOf" srcId="{8DAF827A-F500-4CB0-8113-D544B91FE422}" destId="{787ABA92-6829-4E1A-98C0-14105A48C358}" srcOrd="0" destOrd="0" presId="urn:microsoft.com/office/officeart/2005/8/layout/process1"/>
    <dgm:cxn modelId="{E03C0882-4379-47E7-9CF2-8C73BCD5DAC1}" srcId="{BF0FB2D4-B83F-4A39-BE11-DED46B89D3C4}" destId="{63197BF5-90D8-4C0D-AC97-4431BC618738}" srcOrd="1" destOrd="0" parTransId="{237DAA19-34D5-444E-86AA-1F416666D8DB}" sibTransId="{1BF5D4EC-98CF-4350-9FF4-B916717D945D}"/>
    <dgm:cxn modelId="{4A73FA11-6D44-4C46-9883-35D1425497F8}" type="presOf" srcId="{3B337839-5F98-40AE-86F9-4E69B5D4B096}" destId="{DF097545-99A3-4EB1-AB1C-F442913E7887}" srcOrd="0" destOrd="2" presId="urn:microsoft.com/office/officeart/2005/8/layout/process1"/>
    <dgm:cxn modelId="{B4632370-51A9-4B82-A16F-3592F573D652}" type="presOf" srcId="{91157398-EDB6-43EF-984A-EEFB869BCCD5}" destId="{5697447C-F778-4BE1-BDD2-C0168D254289}" srcOrd="0" destOrd="0" presId="urn:microsoft.com/office/officeart/2005/8/layout/process1"/>
    <dgm:cxn modelId="{86EC84D0-F96D-47A6-B0E9-2B6F652E1F76}" type="presOf" srcId="{BF0FB2D4-B83F-4A39-BE11-DED46B89D3C4}" destId="{B29CE91D-6B6C-46DB-880C-99CB8ACFD47E}" srcOrd="0" destOrd="0" presId="urn:microsoft.com/office/officeart/2005/8/layout/process1"/>
    <dgm:cxn modelId="{EA2FD795-A49A-4BC1-AE1D-4F2CA74B979C}" type="presOf" srcId="{B8CAD930-D7C1-4171-9EA3-A7F82C8734A2}" destId="{A7CF15AE-E860-41B1-9C75-9931FD19AEEC}" srcOrd="0" destOrd="0" presId="urn:microsoft.com/office/officeart/2005/8/layout/process1"/>
    <dgm:cxn modelId="{0D1244F0-7B00-4BF6-A02C-8E0AFB9E7D7B}" srcId="{B8CAD930-D7C1-4171-9EA3-A7F82C8734A2}" destId="{91157398-EDB6-43EF-984A-EEFB869BCCD5}" srcOrd="1" destOrd="0" parTransId="{6A27CA59-2663-43F8-B254-914A3DE73961}" sibTransId="{8DAF827A-F500-4CB0-8113-D544B91FE422}"/>
    <dgm:cxn modelId="{3B8D0CE8-7A26-4697-8FC6-C2BF2FFD8127}" type="presOf" srcId="{DC58C6B4-BB89-4FFE-B51D-D3DBE7A1263F}" destId="{BD9CDFC1-0029-44E2-A90A-6C65EDC29811}" srcOrd="1" destOrd="0" presId="urn:microsoft.com/office/officeart/2005/8/layout/process1"/>
    <dgm:cxn modelId="{06436398-1707-4465-97F7-101814645BB9}" type="presOf" srcId="{517CBCBB-E025-42F7-890E-AB88FAEB4B6E}" destId="{B29CE91D-6B6C-46DB-880C-99CB8ACFD47E}" srcOrd="0" destOrd="1" presId="urn:microsoft.com/office/officeart/2005/8/layout/process1"/>
    <dgm:cxn modelId="{170432C0-1B71-47C1-8A0F-9031D4CE73B0}" srcId="{3BFCEAED-E10C-4BBC-BA6A-C00F9188A6F5}" destId="{ABB8696D-AD0A-40D0-A416-4B13678649F9}" srcOrd="0" destOrd="0" parTransId="{8861D0A2-48F7-4AD0-8BA3-7C0FB34C19BD}" sibTransId="{A01B56DF-F74D-4DE9-93CA-3532AA475596}"/>
    <dgm:cxn modelId="{528BD2DF-0186-4C31-91C0-726091897C3F}" type="presOf" srcId="{87154C0D-66DC-42F9-ABBA-6A3879694DB4}" destId="{5697447C-F778-4BE1-BDD2-C0168D254289}" srcOrd="0" destOrd="1" presId="urn:microsoft.com/office/officeart/2005/8/layout/process1"/>
    <dgm:cxn modelId="{79BE36A3-C6A1-4CE8-A568-2C4D2B171BDC}" srcId="{B8CAD930-D7C1-4171-9EA3-A7F82C8734A2}" destId="{3BFCEAED-E10C-4BBC-BA6A-C00F9188A6F5}" srcOrd="2" destOrd="0" parTransId="{04F1C477-BCF5-4D96-82DD-1F9076DA0A25}" sibTransId="{B30004CF-C44A-42FD-BC8E-57A00CA61A66}"/>
    <dgm:cxn modelId="{3EC127FD-F08A-489C-8619-CF51A69A31C4}" type="presParOf" srcId="{A7CF15AE-E860-41B1-9C75-9931FD19AEEC}" destId="{B29CE91D-6B6C-46DB-880C-99CB8ACFD47E}" srcOrd="0" destOrd="0" presId="urn:microsoft.com/office/officeart/2005/8/layout/process1"/>
    <dgm:cxn modelId="{B6D44254-4BF7-4F6B-A1DB-C7A4B827FA28}" type="presParOf" srcId="{A7CF15AE-E860-41B1-9C75-9931FD19AEEC}" destId="{D73B275B-FEE6-4623-A7A1-BF37EB96F105}" srcOrd="1" destOrd="0" presId="urn:microsoft.com/office/officeart/2005/8/layout/process1"/>
    <dgm:cxn modelId="{D9918439-AB16-4957-B52A-0FC4600670A4}" type="presParOf" srcId="{D73B275B-FEE6-4623-A7A1-BF37EB96F105}" destId="{BD9CDFC1-0029-44E2-A90A-6C65EDC29811}" srcOrd="0" destOrd="0" presId="urn:microsoft.com/office/officeart/2005/8/layout/process1"/>
    <dgm:cxn modelId="{3F342618-9094-4932-A2FB-4C2C655BBD0B}" type="presParOf" srcId="{A7CF15AE-E860-41B1-9C75-9931FD19AEEC}" destId="{5697447C-F778-4BE1-BDD2-C0168D254289}" srcOrd="2" destOrd="0" presId="urn:microsoft.com/office/officeart/2005/8/layout/process1"/>
    <dgm:cxn modelId="{183723DF-863B-4569-9EE9-C521DB1F11D8}" type="presParOf" srcId="{A7CF15AE-E860-41B1-9C75-9931FD19AEEC}" destId="{787ABA92-6829-4E1A-98C0-14105A48C358}" srcOrd="3" destOrd="0" presId="urn:microsoft.com/office/officeart/2005/8/layout/process1"/>
    <dgm:cxn modelId="{4A990F02-73D5-46E4-A0C4-6E55F218F98D}" type="presParOf" srcId="{787ABA92-6829-4E1A-98C0-14105A48C358}" destId="{16642BA7-F9BB-4DC7-91AB-7AF6FCABD8F1}" srcOrd="0" destOrd="0" presId="urn:microsoft.com/office/officeart/2005/8/layout/process1"/>
    <dgm:cxn modelId="{A24C7327-EE41-4051-BEE1-452387B306EA}" type="presParOf" srcId="{A7CF15AE-E860-41B1-9C75-9931FD19AEEC}" destId="{DF097545-99A3-4EB1-AB1C-F442913E78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30CB8-9BA3-469F-B07C-9FD9F60C3493}">
      <dsp:nvSpPr>
        <dsp:cNvPr id="0" name=""/>
        <dsp:cNvSpPr/>
      </dsp:nvSpPr>
      <dsp:spPr>
        <a:xfrm>
          <a:off x="4104456" y="675225"/>
          <a:ext cx="2446214" cy="28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16"/>
              </a:lnTo>
              <a:lnTo>
                <a:pt x="2446214" y="141516"/>
              </a:lnTo>
              <a:lnTo>
                <a:pt x="2446214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21D13-04E7-43D5-B8B6-C4216487F121}">
      <dsp:nvSpPr>
        <dsp:cNvPr id="0" name=""/>
        <dsp:cNvSpPr/>
      </dsp:nvSpPr>
      <dsp:spPr>
        <a:xfrm>
          <a:off x="4919860" y="1632147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16"/>
              </a:lnTo>
              <a:lnTo>
                <a:pt x="815404" y="141516"/>
              </a:lnTo>
              <a:lnTo>
                <a:pt x="815404" y="283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25D99-882C-4D5E-8417-761D35B63284}">
      <dsp:nvSpPr>
        <dsp:cNvPr id="0" name=""/>
        <dsp:cNvSpPr/>
      </dsp:nvSpPr>
      <dsp:spPr>
        <a:xfrm>
          <a:off x="3565345" y="2589068"/>
          <a:ext cx="202166" cy="6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77"/>
              </a:lnTo>
              <a:lnTo>
                <a:pt x="202166" y="619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2A95F-13C0-49AC-8CB3-011BE069522D}">
      <dsp:nvSpPr>
        <dsp:cNvPr id="0" name=""/>
        <dsp:cNvSpPr/>
      </dsp:nvSpPr>
      <dsp:spPr>
        <a:xfrm>
          <a:off x="4104456" y="1632147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815404" y="0"/>
              </a:moveTo>
              <a:lnTo>
                <a:pt x="815404" y="141516"/>
              </a:lnTo>
              <a:lnTo>
                <a:pt x="0" y="141516"/>
              </a:lnTo>
              <a:lnTo>
                <a:pt x="0" y="283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96D0-A1EA-4E3C-B3DB-55459659945E}">
      <dsp:nvSpPr>
        <dsp:cNvPr id="0" name=""/>
        <dsp:cNvSpPr/>
      </dsp:nvSpPr>
      <dsp:spPr>
        <a:xfrm>
          <a:off x="4104456" y="675225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16"/>
              </a:lnTo>
              <a:lnTo>
                <a:pt x="815404" y="141516"/>
              </a:lnTo>
              <a:lnTo>
                <a:pt x="815404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BE489-34D4-4968-9371-29F01741492E}">
      <dsp:nvSpPr>
        <dsp:cNvPr id="0" name=""/>
        <dsp:cNvSpPr/>
      </dsp:nvSpPr>
      <dsp:spPr>
        <a:xfrm>
          <a:off x="3289051" y="675225"/>
          <a:ext cx="815404" cy="283033"/>
        </a:xfrm>
        <a:custGeom>
          <a:avLst/>
          <a:gdLst/>
          <a:ahLst/>
          <a:cxnLst/>
          <a:rect l="0" t="0" r="0" b="0"/>
          <a:pathLst>
            <a:path>
              <a:moveTo>
                <a:pt x="815404" y="0"/>
              </a:moveTo>
              <a:lnTo>
                <a:pt x="815404" y="141516"/>
              </a:lnTo>
              <a:lnTo>
                <a:pt x="0" y="141516"/>
              </a:lnTo>
              <a:lnTo>
                <a:pt x="0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36BBD-27DA-4AA7-9C11-BCEE5DFF9556}">
      <dsp:nvSpPr>
        <dsp:cNvPr id="0" name=""/>
        <dsp:cNvSpPr/>
      </dsp:nvSpPr>
      <dsp:spPr>
        <a:xfrm>
          <a:off x="1119130" y="1632147"/>
          <a:ext cx="202166" cy="253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820"/>
              </a:lnTo>
              <a:lnTo>
                <a:pt x="202166" y="25338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36BE1-C81D-4F8E-9D7C-7E2270779651}">
      <dsp:nvSpPr>
        <dsp:cNvPr id="0" name=""/>
        <dsp:cNvSpPr/>
      </dsp:nvSpPr>
      <dsp:spPr>
        <a:xfrm>
          <a:off x="1119130" y="1632147"/>
          <a:ext cx="202166" cy="157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898"/>
              </a:lnTo>
              <a:lnTo>
                <a:pt x="202166" y="1576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4EE05-893A-4074-A517-B97D67CDABF4}">
      <dsp:nvSpPr>
        <dsp:cNvPr id="0" name=""/>
        <dsp:cNvSpPr/>
      </dsp:nvSpPr>
      <dsp:spPr>
        <a:xfrm>
          <a:off x="1119130" y="1632147"/>
          <a:ext cx="202166" cy="6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77"/>
              </a:lnTo>
              <a:lnTo>
                <a:pt x="202166" y="619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A774-96B5-4605-BE07-242035584056}">
      <dsp:nvSpPr>
        <dsp:cNvPr id="0" name=""/>
        <dsp:cNvSpPr/>
      </dsp:nvSpPr>
      <dsp:spPr>
        <a:xfrm>
          <a:off x="1658241" y="675225"/>
          <a:ext cx="2446214" cy="283033"/>
        </a:xfrm>
        <a:custGeom>
          <a:avLst/>
          <a:gdLst/>
          <a:ahLst/>
          <a:cxnLst/>
          <a:rect l="0" t="0" r="0" b="0"/>
          <a:pathLst>
            <a:path>
              <a:moveTo>
                <a:pt x="2446214" y="0"/>
              </a:moveTo>
              <a:lnTo>
                <a:pt x="2446214" y="141516"/>
              </a:lnTo>
              <a:lnTo>
                <a:pt x="0" y="141516"/>
              </a:lnTo>
              <a:lnTo>
                <a:pt x="0" y="283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48861-55EB-4914-A655-771857A4BC40}">
      <dsp:nvSpPr>
        <dsp:cNvPr id="0" name=""/>
        <dsp:cNvSpPr/>
      </dsp:nvSpPr>
      <dsp:spPr>
        <a:xfrm>
          <a:off x="3430567" y="1337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My</a:t>
          </a:r>
          <a:r>
            <a:rPr lang="es-ES" sz="2900" kern="1200" dirty="0" smtClean="0"/>
            <a:t>-App</a:t>
          </a:r>
          <a:endParaRPr lang="es-ES" sz="2900" kern="1200" dirty="0"/>
        </a:p>
      </dsp:txBody>
      <dsp:txXfrm>
        <a:off x="3430567" y="1337"/>
        <a:ext cx="1347776" cy="673888"/>
      </dsp:txXfrm>
    </dsp:sp>
    <dsp:sp modelId="{7E6CCA98-FB0F-43AA-BDBB-355F132A7520}">
      <dsp:nvSpPr>
        <dsp:cNvPr id="0" name=""/>
        <dsp:cNvSpPr/>
      </dsp:nvSpPr>
      <dsp:spPr>
        <a:xfrm>
          <a:off x="98435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Header</a:t>
          </a:r>
          <a:endParaRPr lang="es-ES" sz="2900" kern="1200" dirty="0"/>
        </a:p>
      </dsp:txBody>
      <dsp:txXfrm>
        <a:off x="984352" y="958258"/>
        <a:ext cx="1347776" cy="673888"/>
      </dsp:txXfrm>
    </dsp:sp>
    <dsp:sp modelId="{1068E8E8-B8CE-4790-B7A5-2E034B6D0B0D}">
      <dsp:nvSpPr>
        <dsp:cNvPr id="0" name=""/>
        <dsp:cNvSpPr/>
      </dsp:nvSpPr>
      <dsp:spPr>
        <a:xfrm>
          <a:off x="1321297" y="1915180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Search</a:t>
          </a:r>
          <a:endParaRPr lang="es-ES" sz="2900" kern="1200" dirty="0"/>
        </a:p>
      </dsp:txBody>
      <dsp:txXfrm>
        <a:off x="1321297" y="1915180"/>
        <a:ext cx="1347776" cy="673888"/>
      </dsp:txXfrm>
    </dsp:sp>
    <dsp:sp modelId="{A73874B9-E4E1-4B2A-93F6-8AD4AF5FC5A2}">
      <dsp:nvSpPr>
        <dsp:cNvPr id="0" name=""/>
        <dsp:cNvSpPr/>
      </dsp:nvSpPr>
      <dsp:spPr>
        <a:xfrm>
          <a:off x="1321297" y="2872101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NavTop</a:t>
          </a:r>
          <a:endParaRPr lang="es-ES" sz="2900" kern="1200" dirty="0"/>
        </a:p>
      </dsp:txBody>
      <dsp:txXfrm>
        <a:off x="1321297" y="2872101"/>
        <a:ext cx="1347776" cy="673888"/>
      </dsp:txXfrm>
    </dsp:sp>
    <dsp:sp modelId="{A2E02639-3076-49D1-9C48-1884D0F9A7AE}">
      <dsp:nvSpPr>
        <dsp:cNvPr id="0" name=""/>
        <dsp:cNvSpPr/>
      </dsp:nvSpPr>
      <dsp:spPr>
        <a:xfrm>
          <a:off x="1321297" y="3829023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UserInfo</a:t>
          </a:r>
          <a:endParaRPr lang="es-ES" sz="2900" kern="1200" dirty="0"/>
        </a:p>
      </dsp:txBody>
      <dsp:txXfrm>
        <a:off x="1321297" y="3829023"/>
        <a:ext cx="1347776" cy="673888"/>
      </dsp:txXfrm>
    </dsp:sp>
    <dsp:sp modelId="{31C72289-C8FD-420A-AF86-BA3396237150}">
      <dsp:nvSpPr>
        <dsp:cNvPr id="0" name=""/>
        <dsp:cNvSpPr/>
      </dsp:nvSpPr>
      <dsp:spPr>
        <a:xfrm>
          <a:off x="261516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Nav</a:t>
          </a:r>
          <a:endParaRPr lang="es-ES" sz="2900" kern="1200" dirty="0"/>
        </a:p>
      </dsp:txBody>
      <dsp:txXfrm>
        <a:off x="2615162" y="958258"/>
        <a:ext cx="1347776" cy="673888"/>
      </dsp:txXfrm>
    </dsp:sp>
    <dsp:sp modelId="{E47AD6DA-3DCF-45F4-9C9F-9CEC7BF3D333}">
      <dsp:nvSpPr>
        <dsp:cNvPr id="0" name=""/>
        <dsp:cNvSpPr/>
      </dsp:nvSpPr>
      <dsp:spPr>
        <a:xfrm>
          <a:off x="424597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Body</a:t>
          </a:r>
          <a:endParaRPr lang="es-ES" sz="2900" kern="1200" dirty="0"/>
        </a:p>
      </dsp:txBody>
      <dsp:txXfrm>
        <a:off x="4245972" y="958258"/>
        <a:ext cx="1347776" cy="673888"/>
      </dsp:txXfrm>
    </dsp:sp>
    <dsp:sp modelId="{6E416E0E-B9A8-4EFE-A810-A21EB46777F3}">
      <dsp:nvSpPr>
        <dsp:cNvPr id="0" name=""/>
        <dsp:cNvSpPr/>
      </dsp:nvSpPr>
      <dsp:spPr>
        <a:xfrm>
          <a:off x="3430567" y="1915180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List</a:t>
          </a:r>
          <a:endParaRPr lang="es-ES" sz="2900" kern="1200" dirty="0"/>
        </a:p>
      </dsp:txBody>
      <dsp:txXfrm>
        <a:off x="3430567" y="1915180"/>
        <a:ext cx="1347776" cy="673888"/>
      </dsp:txXfrm>
    </dsp:sp>
    <dsp:sp modelId="{5C48AA2C-04C1-4E9B-98F8-824FCB77E9B0}">
      <dsp:nvSpPr>
        <dsp:cNvPr id="0" name=""/>
        <dsp:cNvSpPr/>
      </dsp:nvSpPr>
      <dsp:spPr>
        <a:xfrm>
          <a:off x="3767511" y="2872101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Detail</a:t>
          </a:r>
          <a:endParaRPr lang="es-ES" sz="2900" kern="1200" dirty="0"/>
        </a:p>
      </dsp:txBody>
      <dsp:txXfrm>
        <a:off x="3767511" y="2872101"/>
        <a:ext cx="1347776" cy="673888"/>
      </dsp:txXfrm>
    </dsp:sp>
    <dsp:sp modelId="{93581941-5CC5-43CC-8AA1-A0B2EC5D5E25}">
      <dsp:nvSpPr>
        <dsp:cNvPr id="0" name=""/>
        <dsp:cNvSpPr/>
      </dsp:nvSpPr>
      <dsp:spPr>
        <a:xfrm>
          <a:off x="5061377" y="1915180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Form</a:t>
          </a:r>
          <a:endParaRPr lang="es-ES" sz="2900" kern="1200" dirty="0"/>
        </a:p>
      </dsp:txBody>
      <dsp:txXfrm>
        <a:off x="5061377" y="1915180"/>
        <a:ext cx="1347776" cy="673888"/>
      </dsp:txXfrm>
    </dsp:sp>
    <dsp:sp modelId="{8DC9469C-06DF-49DD-AD50-8B3DCBCACF3F}">
      <dsp:nvSpPr>
        <dsp:cNvPr id="0" name=""/>
        <dsp:cNvSpPr/>
      </dsp:nvSpPr>
      <dsp:spPr>
        <a:xfrm>
          <a:off x="5876782" y="958258"/>
          <a:ext cx="1347776" cy="673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Footer</a:t>
          </a:r>
          <a:endParaRPr lang="es-ES" sz="2900" kern="1200" dirty="0"/>
        </a:p>
      </dsp:txBody>
      <dsp:txXfrm>
        <a:off x="5876782" y="958258"/>
        <a:ext cx="1347776" cy="673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CE91D-6B6C-46DB-880C-99CB8ACFD47E}">
      <dsp:nvSpPr>
        <dsp:cNvPr id="0" name=""/>
        <dsp:cNvSpPr/>
      </dsp:nvSpPr>
      <dsp:spPr>
        <a:xfrm>
          <a:off x="6931" y="1239626"/>
          <a:ext cx="2071799" cy="208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Llamada a </a:t>
          </a:r>
          <a:r>
            <a:rPr lang="es-ES" sz="1800" kern="1200" dirty="0" err="1" smtClean="0"/>
            <a:t>httpClient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Cargamos el servicio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Invocamos método: </a:t>
          </a:r>
          <a:r>
            <a:rPr lang="es-ES" sz="1400" kern="1200" dirty="0" err="1" smtClean="0"/>
            <a:t>get</a:t>
          </a:r>
          <a:r>
            <a:rPr lang="es-ES" sz="1400" kern="1200" dirty="0" smtClean="0"/>
            <a:t>, post, …</a:t>
          </a:r>
          <a:endParaRPr lang="es-ES" sz="1400" kern="1200" dirty="0"/>
        </a:p>
      </dsp:txBody>
      <dsp:txXfrm>
        <a:off x="67612" y="1300307"/>
        <a:ext cx="1950437" cy="1966623"/>
      </dsp:txXfrm>
    </dsp:sp>
    <dsp:sp modelId="{D73B275B-FEE6-4623-A7A1-BF37EB96F105}">
      <dsp:nvSpPr>
        <dsp:cNvPr id="0" name=""/>
        <dsp:cNvSpPr/>
      </dsp:nvSpPr>
      <dsp:spPr>
        <a:xfrm>
          <a:off x="2285910" y="20267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285910" y="2129476"/>
        <a:ext cx="307455" cy="308284"/>
      </dsp:txXfrm>
    </dsp:sp>
    <dsp:sp modelId="{5697447C-F778-4BE1-BDD2-C0168D254289}">
      <dsp:nvSpPr>
        <dsp:cNvPr id="0" name=""/>
        <dsp:cNvSpPr/>
      </dsp:nvSpPr>
      <dsp:spPr>
        <a:xfrm>
          <a:off x="2907450" y="1239626"/>
          <a:ext cx="2071799" cy="208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httpClient</a:t>
          </a:r>
          <a:r>
            <a:rPr lang="es-ES" sz="1800" kern="1200" dirty="0" smtClean="0"/>
            <a:t> realiza petición a </a:t>
          </a:r>
          <a:r>
            <a:rPr lang="es-ES" sz="1800" kern="1200" dirty="0" err="1" smtClean="0"/>
            <a:t>Backend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Devuelve un Observable</a:t>
          </a:r>
          <a:endParaRPr lang="es-ES" sz="1400" kern="1200" dirty="0"/>
        </a:p>
      </dsp:txBody>
      <dsp:txXfrm>
        <a:off x="2968131" y="1300307"/>
        <a:ext cx="1950437" cy="1966623"/>
      </dsp:txXfrm>
    </dsp:sp>
    <dsp:sp modelId="{787ABA92-6829-4E1A-98C0-14105A48C358}">
      <dsp:nvSpPr>
        <dsp:cNvPr id="0" name=""/>
        <dsp:cNvSpPr/>
      </dsp:nvSpPr>
      <dsp:spPr>
        <a:xfrm>
          <a:off x="5186429" y="20267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5186429" y="2129476"/>
        <a:ext cx="307455" cy="308284"/>
      </dsp:txXfrm>
    </dsp:sp>
    <dsp:sp modelId="{DF097545-99A3-4EB1-AB1C-F442913E7887}">
      <dsp:nvSpPr>
        <dsp:cNvPr id="0" name=""/>
        <dsp:cNvSpPr/>
      </dsp:nvSpPr>
      <dsp:spPr>
        <a:xfrm>
          <a:off x="5807969" y="1239626"/>
          <a:ext cx="2071799" cy="208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Nos suscribimos al Observable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Cuando tengamos respuesta, se ejecutará la función indicada insertando la respuesta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Si hay error se ejecuta el método de error</a:t>
          </a:r>
          <a:endParaRPr lang="es-ES" sz="1400" kern="1200" dirty="0"/>
        </a:p>
      </dsp:txBody>
      <dsp:txXfrm>
        <a:off x="5868650" y="1300307"/>
        <a:ext cx="1950437" cy="196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i="1" dirty="0" err="1" smtClean="0"/>
              <a:t>ng</a:t>
            </a:r>
            <a:r>
              <a:rPr lang="es-ES" sz="2400" b="1" i="1" dirty="0" smtClean="0"/>
              <a:t> new </a:t>
            </a:r>
            <a:r>
              <a:rPr lang="es-ES" sz="2400" b="1" i="1" dirty="0" err="1" smtClean="0"/>
              <a:t>bootcamp</a:t>
            </a:r>
            <a:r>
              <a:rPr lang="es-ES" sz="2400" b="1" i="1" dirty="0" smtClean="0"/>
              <a:t>-angular –</a:t>
            </a:r>
            <a:r>
              <a:rPr lang="es-ES" sz="2400" b="1" i="1" dirty="0" err="1" smtClean="0"/>
              <a:t>routing</a:t>
            </a:r>
            <a:r>
              <a:rPr lang="es-ES" sz="1200" b="0" i="0" dirty="0" smtClean="0"/>
              <a:t>: Usamos el –</a:t>
            </a:r>
            <a:r>
              <a:rPr lang="es-ES" sz="1200" b="0" i="0" dirty="0" err="1" smtClean="0"/>
              <a:t>routing</a:t>
            </a:r>
            <a:r>
              <a:rPr lang="es-ES" sz="1200" b="0" i="0" dirty="0" smtClean="0"/>
              <a:t> para que angular cli cree el fichero app-</a:t>
            </a:r>
            <a:r>
              <a:rPr lang="es-ES" sz="1200" b="0" i="0" dirty="0" err="1" smtClean="0"/>
              <a:t>routing.module.ts</a:t>
            </a:r>
            <a:r>
              <a:rPr lang="es-ES" sz="1200" b="0" i="0" dirty="0" smtClean="0"/>
              <a:t> por</a:t>
            </a:r>
            <a:r>
              <a:rPr lang="es-ES" sz="1200" b="0" i="0" baseline="0" dirty="0" smtClean="0"/>
              <a:t> defecto. Lo usaremos más adelante.</a:t>
            </a:r>
            <a:endParaRPr lang="es-ES" sz="2400" b="1" i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7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5506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183710" cy="5079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Taller 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09516"/>
            <a:ext cx="7886700" cy="456744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997857"/>
            <a:ext cx="7183710" cy="48692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s-ES" sz="2000" b="0" dirty="0">
                <a:solidFill>
                  <a:srgbClr val="D6FB47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s-ES" dirty="0" smtClean="0"/>
              <a:t>Subtitulo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58650"/>
            <a:ext cx="1126134" cy="11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9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4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60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90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reto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6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2576" y="-21816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0 Redondear rectángulo de esquina del mismo lado"/>
          <p:cNvSpPr/>
          <p:nvPr userDrawn="1"/>
        </p:nvSpPr>
        <p:spPr>
          <a:xfrm rot="10800000" flipV="1">
            <a:off x="1258610" y="-21814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1" y="94816"/>
            <a:ext cx="2133522" cy="1219155"/>
          </a:xfrm>
          <a:prstGeom prst="rect">
            <a:avLst/>
          </a:prstGeom>
        </p:spPr>
      </p:pic>
      <p:pic>
        <p:nvPicPr>
          <p:cNvPr id="18" name="Picture 3" descr="C:\Users\jfernanv\Desktop\everis-blanc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19" y="136810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 Redondear rectángulo de esquina del mismo lado"/>
          <p:cNvSpPr/>
          <p:nvPr userDrawn="1"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3 CuadroTexto"/>
          <p:cNvSpPr txBox="1"/>
          <p:nvPr userDrawn="1"/>
        </p:nvSpPr>
        <p:spPr>
          <a:xfrm>
            <a:off x="640434" y="5373216"/>
            <a:ext cx="4237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Angular</a:t>
            </a:r>
            <a:r>
              <a:rPr lang="es-ES" sz="3200" b="1" baseline="0" dirty="0" smtClean="0">
                <a:solidFill>
                  <a:srgbClr val="6485C1"/>
                </a:solidFill>
              </a:rPr>
              <a:t> Básico</a:t>
            </a:r>
            <a:endParaRPr lang="es-ES" sz="3200" b="1" dirty="0" smtClean="0">
              <a:solidFill>
                <a:srgbClr val="6485C1"/>
              </a:solidFill>
            </a:endParaRP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 – </a:t>
            </a:r>
            <a:r>
              <a:rPr lang="es-ES" sz="16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bootcamp</a:t>
            </a:r>
            <a:r>
              <a:rPr lang="es-ES" sz="1600" cap="all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2018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3 Grupo"/>
          <p:cNvGrpSpPr/>
          <p:nvPr userDrawn="1"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22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23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41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7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rgbClr val="D6FB4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platform-browser/BrowserModule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ring-petclinic/spring-petclinic-angular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chrome/browser/desktop/index.html" TargetMode="External"/><Relationship Id="rId2" Type="http://schemas.openxmlformats.org/officeDocument/2006/relationships/hyperlink" Target="https://code.visualstudio.com/docs/?dv=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dist/v8.9.3/node-v8.9.3-x64.ms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vq-dqvh25j:9966/petclinic/api/owners/" TargetMode="External"/><Relationship Id="rId2" Type="http://schemas.openxmlformats.org/officeDocument/2006/relationships/hyperlink" Target="https://github.com/spring-petclinic/spring-petclinic-rest.git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ng-bootstrap.github.io/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mantic-ui.com/" TargetMode="External"/><Relationship Id="rId4" Type="http://schemas.openxmlformats.org/officeDocument/2006/relationships/hyperlink" Target="https://www.primefaces.org/primeng/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angular.io/api/common/Currency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angular.io/api/common/Date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s://angular.io/api/common/SlicePi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s://angular.io/api/common/AsyncPi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56176" y="6525344"/>
            <a:ext cx="2880320" cy="2160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956376" y="6093296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1.1</a:t>
            </a:r>
            <a:endParaRPr lang="es-ES" sz="18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Consideraciones previas:</a:t>
            </a:r>
          </a:p>
          <a:p>
            <a:pPr lvl="1"/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Windows</a:t>
            </a:r>
            <a:r>
              <a:rPr lang="es-ES" sz="2400" dirty="0" smtClean="0"/>
              <a:t>, Linux o </a:t>
            </a:r>
            <a:r>
              <a:rPr lang="es-ES" sz="2400" dirty="0" err="1" smtClean="0"/>
              <a:t>mac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Editor de texto: 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Code</a:t>
            </a:r>
            <a:r>
              <a:rPr lang="es-ES" sz="2400" dirty="0" smtClean="0"/>
              <a:t>, Sublime, </a:t>
            </a:r>
            <a:r>
              <a:rPr lang="es-ES" sz="2400" dirty="0" err="1" smtClean="0"/>
              <a:t>Atom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Consola: 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CMD</a:t>
            </a:r>
            <a:r>
              <a:rPr lang="es-ES" sz="2400" dirty="0" smtClean="0"/>
              <a:t>, </a:t>
            </a:r>
            <a:r>
              <a:rPr lang="es-ES" sz="2400" dirty="0" err="1" smtClean="0"/>
              <a:t>CMDer</a:t>
            </a:r>
            <a:endParaRPr lang="es-ES" sz="2400" dirty="0" smtClean="0"/>
          </a:p>
          <a:p>
            <a:pPr lvl="1"/>
            <a:r>
              <a:rPr lang="es-ES" sz="2400" dirty="0" smtClean="0"/>
              <a:t>Navegador: 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Chrome</a:t>
            </a:r>
            <a:r>
              <a:rPr lang="es-ES" sz="2400" dirty="0" smtClean="0"/>
              <a:t>, Firefox, </a:t>
            </a:r>
            <a:r>
              <a:rPr lang="es-ES" sz="2400" dirty="0" err="1" smtClean="0"/>
              <a:t>Edge</a:t>
            </a:r>
            <a:endParaRPr lang="es-ES" sz="2400" dirty="0" smtClean="0"/>
          </a:p>
          <a:p>
            <a:pPr lvl="1"/>
            <a:r>
              <a:rPr lang="es-ES" sz="2400" dirty="0" smtClean="0"/>
              <a:t>Gestor de paquetes: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Npm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400" dirty="0" smtClean="0"/>
              <a:t>(</a:t>
            </a:r>
            <a:r>
              <a:rPr lang="es-ES" sz="2400" dirty="0" err="1" smtClean="0"/>
              <a:t>NodeJS</a:t>
            </a:r>
            <a:r>
              <a:rPr lang="es-ES" sz="2400" dirty="0" smtClean="0"/>
              <a:t>):</a:t>
            </a:r>
          </a:p>
          <a:p>
            <a:pPr lvl="1"/>
            <a:r>
              <a:rPr lang="es-ES" sz="2400" dirty="0" smtClean="0"/>
              <a:t>Herramienta de comandos: angular-cli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1: Entorno de desarrollo y creación de un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– Taller 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Formularios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1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Vamos a crear un nuevo componente que nos permita crear un </a:t>
            </a:r>
            <a:r>
              <a:rPr lang="es-ES" sz="2400" dirty="0" err="1" smtClean="0"/>
              <a:t>Owner</a:t>
            </a:r>
            <a:r>
              <a:rPr lang="es-ES" sz="2400" dirty="0" smtClean="0"/>
              <a:t>, para ello, creamos nuestro nuevo componente </a:t>
            </a:r>
            <a:r>
              <a:rPr lang="es-ES" sz="2400" dirty="0" err="1" smtClean="0">
                <a:solidFill>
                  <a:srgbClr val="D6FB47"/>
                </a:solidFill>
              </a:rPr>
              <a:t>FormOwner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342900" lvl="1" indent="0">
              <a:buNone/>
            </a:pPr>
            <a:r>
              <a:rPr lang="es-ES" sz="2400" dirty="0" err="1">
                <a:solidFill>
                  <a:srgbClr val="D6FB47"/>
                </a:solidFill>
              </a:rPr>
              <a:t>ng</a:t>
            </a:r>
            <a:r>
              <a:rPr lang="es-ES" sz="2400" dirty="0">
                <a:solidFill>
                  <a:srgbClr val="D6FB47"/>
                </a:solidFill>
              </a:rPr>
              <a:t> g </a:t>
            </a:r>
            <a:r>
              <a:rPr lang="es-ES" sz="2400" dirty="0" err="1">
                <a:solidFill>
                  <a:srgbClr val="D6FB47"/>
                </a:solidFill>
              </a:rPr>
              <a:t>component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 err="1">
                <a:solidFill>
                  <a:srgbClr val="D6FB47"/>
                </a:solidFill>
              </a:rPr>
              <a:t>components</a:t>
            </a:r>
            <a:r>
              <a:rPr lang="es-ES" sz="2400" dirty="0">
                <a:solidFill>
                  <a:srgbClr val="D6FB47"/>
                </a:solidFill>
              </a:rPr>
              <a:t>/</a:t>
            </a:r>
            <a:r>
              <a:rPr lang="es-ES" sz="2400" dirty="0" err="1">
                <a:solidFill>
                  <a:srgbClr val="D6FB47"/>
                </a:solidFill>
              </a:rPr>
              <a:t>formOwner</a:t>
            </a:r>
            <a:endParaRPr lang="es-ES" sz="2400" dirty="0">
              <a:solidFill>
                <a:srgbClr val="D6FB47"/>
              </a:solidFill>
            </a:endParaRPr>
          </a:p>
          <a:p>
            <a:r>
              <a:rPr lang="es-ES" sz="2400" dirty="0" smtClean="0"/>
              <a:t>Creamos una nueva vista para nuestro formulario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Creamos un enlace desde la vista de listado de </a:t>
            </a:r>
            <a:r>
              <a:rPr lang="es-ES" sz="2400" dirty="0" err="1" smtClean="0"/>
              <a:t>Owners</a:t>
            </a: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645024"/>
            <a:ext cx="3429659" cy="10081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5373216"/>
            <a:ext cx="5976665" cy="7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Vaidamos</a:t>
            </a:r>
            <a:r>
              <a:rPr lang="es-ES" sz="2400" dirty="0" smtClean="0"/>
              <a:t> que nuestro </a:t>
            </a:r>
            <a:r>
              <a:rPr lang="es-ES" sz="2400" dirty="0" err="1" smtClean="0"/>
              <a:t>AppModule</a:t>
            </a:r>
            <a:r>
              <a:rPr lang="es-ES" sz="2400" dirty="0" smtClean="0"/>
              <a:t> está correctamente configurado para usar formularios:</a:t>
            </a: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…</a:t>
            </a:r>
          </a:p>
          <a:p>
            <a:pPr marL="0" indent="0">
              <a:buNone/>
            </a:pPr>
            <a:r>
              <a:rPr lang="es-ES" sz="2400" dirty="0" err="1" smtClean="0"/>
              <a:t>import</a:t>
            </a:r>
            <a:r>
              <a:rPr lang="es-ES" sz="2400" dirty="0" smtClean="0"/>
              <a:t> </a:t>
            </a:r>
            <a:r>
              <a:rPr lang="es-ES" sz="2400" dirty="0"/>
              <a:t>{ </a:t>
            </a:r>
            <a:r>
              <a:rPr lang="es-ES" sz="2400" dirty="0" err="1">
                <a:hlinkClick r:id="rId2"/>
              </a:rPr>
              <a:t>FormsModule</a:t>
            </a:r>
            <a:r>
              <a:rPr lang="es-ES" sz="2400" dirty="0"/>
              <a:t> } </a:t>
            </a:r>
            <a:r>
              <a:rPr lang="es-ES" sz="2400" dirty="0" err="1"/>
              <a:t>from</a:t>
            </a:r>
            <a:r>
              <a:rPr lang="es-ES" sz="2400" dirty="0"/>
              <a:t> '@angular/</a:t>
            </a:r>
            <a:r>
              <a:rPr lang="es-ES" sz="2400" dirty="0" err="1"/>
              <a:t>forms</a:t>
            </a:r>
            <a:r>
              <a:rPr lang="es-ES" sz="2400" dirty="0" smtClean="0"/>
              <a:t>';</a:t>
            </a:r>
          </a:p>
          <a:p>
            <a:pPr marL="0" indent="0">
              <a:buNone/>
            </a:pPr>
            <a:r>
              <a:rPr lang="es-ES" sz="2400" dirty="0" smtClean="0"/>
              <a:t>…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imports</a:t>
            </a:r>
            <a:r>
              <a:rPr lang="es-ES" sz="2400" dirty="0"/>
              <a:t>: [ </a:t>
            </a:r>
            <a:r>
              <a:rPr lang="es-ES" sz="2400" dirty="0" err="1">
                <a:hlinkClick r:id="rId3"/>
              </a:rPr>
              <a:t>BrowserModule</a:t>
            </a:r>
            <a:r>
              <a:rPr lang="es-ES" sz="2400" dirty="0"/>
              <a:t>, </a:t>
            </a:r>
            <a:r>
              <a:rPr lang="es-ES" sz="2400" dirty="0" err="1">
                <a:hlinkClick r:id="rId2"/>
              </a:rPr>
              <a:t>FormsModule</a:t>
            </a:r>
            <a:r>
              <a:rPr lang="es-ES" sz="2400" dirty="0"/>
              <a:t> </a:t>
            </a:r>
            <a:r>
              <a:rPr lang="es-ES" sz="2400" dirty="0" smtClean="0"/>
              <a:t>],</a:t>
            </a:r>
          </a:p>
          <a:p>
            <a:pPr marL="0" indent="0">
              <a:buNone/>
            </a:pPr>
            <a:r>
              <a:rPr lang="es-ES" sz="2400" dirty="0" smtClean="0"/>
              <a:t>…</a:t>
            </a: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6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En nuestro </a:t>
            </a:r>
            <a:r>
              <a:rPr lang="es-ES" sz="2400" dirty="0" err="1" smtClean="0"/>
              <a:t>FormOwner</a:t>
            </a:r>
            <a:r>
              <a:rPr lang="es-ES" sz="2400" dirty="0" smtClean="0"/>
              <a:t> crea un objeto de tipo </a:t>
            </a:r>
            <a:r>
              <a:rPr lang="es-ES" sz="2400" dirty="0" err="1" smtClean="0"/>
              <a:t>Owner</a:t>
            </a:r>
            <a:endParaRPr lang="es-ES" sz="2400" dirty="0" smtClean="0"/>
          </a:p>
          <a:p>
            <a:r>
              <a:rPr lang="es-ES" sz="2400" dirty="0" smtClean="0"/>
              <a:t>Crea una variable para gestionar nuestro formulario </a:t>
            </a:r>
            <a:r>
              <a:rPr lang="es-ES" sz="2400" dirty="0" err="1" smtClean="0">
                <a:solidFill>
                  <a:srgbClr val="D6FB47"/>
                </a:solidFill>
              </a:rPr>
              <a:t>ownerForm</a:t>
            </a:r>
            <a:endParaRPr lang="es-ES" sz="2400" dirty="0" smtClean="0">
              <a:solidFill>
                <a:srgbClr val="D6FB47"/>
              </a:solidFill>
            </a:endParaRPr>
          </a:p>
          <a:p>
            <a:r>
              <a:rPr lang="es-ES" sz="2400" dirty="0" smtClean="0"/>
              <a:t>Dentro </a:t>
            </a:r>
            <a:r>
              <a:rPr lang="es-ES" sz="2400" dirty="0" smtClean="0"/>
              <a:t>de nuestro componente creamos un formulario con los siguientes campos:</a:t>
            </a:r>
          </a:p>
          <a:p>
            <a:pPr lvl="1"/>
            <a:r>
              <a:rPr lang="es-ES" sz="2200" dirty="0" err="1" smtClean="0"/>
              <a:t>First</a:t>
            </a:r>
            <a:r>
              <a:rPr lang="es-ES" sz="2200" dirty="0" smtClean="0"/>
              <a:t> </a:t>
            </a:r>
            <a:r>
              <a:rPr lang="es-ES" sz="2200" dirty="0" err="1" smtClean="0"/>
              <a:t>Name</a:t>
            </a:r>
            <a:endParaRPr lang="es-ES" sz="2200" dirty="0" smtClean="0"/>
          </a:p>
          <a:p>
            <a:pPr lvl="1"/>
            <a:r>
              <a:rPr lang="es-ES" sz="2200" dirty="0" err="1" smtClean="0"/>
              <a:t>Last</a:t>
            </a:r>
            <a:r>
              <a:rPr lang="es-ES" sz="2200" dirty="0" smtClean="0"/>
              <a:t> </a:t>
            </a:r>
            <a:r>
              <a:rPr lang="es-ES" sz="2200" dirty="0" err="1" smtClean="0"/>
              <a:t>Name</a:t>
            </a:r>
            <a:endParaRPr lang="es-ES" sz="2200" dirty="0" smtClean="0"/>
          </a:p>
          <a:p>
            <a:pPr lvl="1"/>
            <a:r>
              <a:rPr lang="es-ES" sz="2200" dirty="0" err="1" smtClean="0"/>
              <a:t>Address</a:t>
            </a:r>
            <a:endParaRPr lang="es-ES" sz="2200" dirty="0" smtClean="0"/>
          </a:p>
          <a:p>
            <a:pPr lvl="1"/>
            <a:r>
              <a:rPr lang="es-ES" sz="2200" dirty="0" smtClean="0"/>
              <a:t>City</a:t>
            </a:r>
          </a:p>
          <a:p>
            <a:pPr lvl="1"/>
            <a:r>
              <a:rPr lang="es-ES" sz="2200" dirty="0" err="1" smtClean="0"/>
              <a:t>Telephone</a:t>
            </a:r>
            <a:endParaRPr lang="es-ES" sz="22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42900" lvl="1" indent="0">
              <a:buNone/>
            </a:pPr>
            <a:r>
              <a:rPr lang="es-ES" sz="2200" dirty="0" smtClean="0"/>
              <a:t>A los campos obligatorios hay que marcar el atributo </a:t>
            </a:r>
            <a:r>
              <a:rPr lang="es-ES" sz="2200" dirty="0" err="1" smtClean="0">
                <a:solidFill>
                  <a:srgbClr val="D6FB47"/>
                </a:solidFill>
              </a:rPr>
              <a:t>required</a:t>
            </a:r>
            <a:r>
              <a:rPr lang="es-ES" sz="2200" dirty="0" smtClean="0"/>
              <a:t>.</a:t>
            </a:r>
            <a:endParaRPr lang="es-ES" sz="2200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05" y="2852936"/>
            <a:ext cx="5211299" cy="25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Añadimos una CSS para ver visualmente el estado del input: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4864"/>
            <a:ext cx="7840869" cy="20162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618603"/>
            <a:ext cx="3512845" cy="16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Mostrar y ocultar errores de validación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directiva </a:t>
            </a:r>
            <a:r>
              <a:rPr lang="es-ES" dirty="0" err="1" smtClean="0">
                <a:solidFill>
                  <a:srgbClr val="D6FB47"/>
                </a:solidFill>
              </a:rPr>
              <a:t>ngModel</a:t>
            </a:r>
            <a:r>
              <a:rPr lang="es-ES" dirty="0" smtClean="0">
                <a:solidFill>
                  <a:srgbClr val="D6FB47"/>
                </a:solidFill>
              </a:rPr>
              <a:t> </a:t>
            </a:r>
            <a:r>
              <a:rPr lang="es-ES" dirty="0" smtClean="0"/>
              <a:t>añade propiedades extra al atributo </a:t>
            </a:r>
            <a:r>
              <a:rPr lang="es-ES" dirty="0" err="1" smtClean="0"/>
              <a:t>name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angular.io/api/forms/NgModel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1331640" y="2132856"/>
            <a:ext cx="5400600" cy="2902488"/>
            <a:chOff x="1259632" y="2326712"/>
            <a:chExt cx="5904656" cy="3313971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326712"/>
              <a:ext cx="5904656" cy="3313971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1979712" y="3789040"/>
              <a:ext cx="4320480" cy="7920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60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Creamos un botón de </a:t>
            </a:r>
            <a:r>
              <a:rPr lang="es-ES" dirty="0" err="1" smtClean="0"/>
              <a:t>submit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Creamos el método en el componente: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21655"/>
            <a:ext cx="8030833" cy="1069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9" y="2193818"/>
            <a:ext cx="8116941" cy="412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98" y="4411568"/>
            <a:ext cx="4592913" cy="24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Creamos </a:t>
            </a:r>
            <a:r>
              <a:rPr lang="es-ES" dirty="0" smtClean="0"/>
              <a:t>en </a:t>
            </a:r>
            <a:r>
              <a:rPr lang="es-ES" dirty="0" err="1" smtClean="0"/>
              <a:t>OwnerService</a:t>
            </a:r>
            <a:r>
              <a:rPr lang="es-ES" dirty="0" smtClean="0"/>
              <a:t> un método para crear un </a:t>
            </a:r>
            <a:r>
              <a:rPr lang="es-ES" dirty="0" err="1" smtClean="0"/>
              <a:t>owner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9" y="2132856"/>
            <a:ext cx="852786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Ejercicio:</a:t>
            </a:r>
          </a:p>
          <a:p>
            <a:pPr lvl="1"/>
            <a:r>
              <a:rPr lang="es-ES" dirty="0" smtClean="0"/>
              <a:t>Añade un botón al formulario de alta de </a:t>
            </a:r>
            <a:r>
              <a:rPr lang="es-ES" dirty="0" err="1" smtClean="0"/>
              <a:t>owner</a:t>
            </a:r>
            <a:r>
              <a:rPr lang="es-ES" dirty="0" smtClean="0"/>
              <a:t> que vuelva al listado</a:t>
            </a:r>
          </a:p>
          <a:p>
            <a:pPr lvl="1"/>
            <a:r>
              <a:rPr lang="es-ES" dirty="0" smtClean="0"/>
              <a:t>Crea un botón que nos permita borrar un </a:t>
            </a:r>
            <a:r>
              <a:rPr lang="es-ES" dirty="0" err="1" smtClean="0"/>
              <a:t>Owner</a:t>
            </a:r>
            <a:r>
              <a:rPr lang="es-ES" dirty="0" smtClean="0"/>
              <a:t> desde la vista de detalle y desde el listado</a:t>
            </a:r>
          </a:p>
          <a:p>
            <a:pPr lvl="1"/>
            <a:r>
              <a:rPr lang="es-ES" dirty="0" smtClean="0"/>
              <a:t>Crea un componente que nos permita editar un </a:t>
            </a:r>
            <a:r>
              <a:rPr lang="es-ES" dirty="0" err="1" smtClean="0"/>
              <a:t>Owner</a:t>
            </a:r>
            <a:r>
              <a:rPr lang="es-ES" dirty="0" smtClean="0"/>
              <a:t> ya existente</a:t>
            </a:r>
          </a:p>
          <a:p>
            <a:pPr lvl="1"/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62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Ejercicio:</a:t>
            </a:r>
          </a:p>
          <a:p>
            <a:pPr lvl="1"/>
            <a:r>
              <a:rPr lang="es-ES" sz="2400" dirty="0" smtClean="0"/>
              <a:t>Descarga </a:t>
            </a:r>
            <a:r>
              <a:rPr lang="es-ES" sz="2400" dirty="0" err="1" smtClean="0"/>
              <a:t>petclinic</a:t>
            </a:r>
            <a:r>
              <a:rPr lang="es-ES" sz="2400" dirty="0" smtClean="0"/>
              <a:t> basado en Angular completo del siguiente repositorio:</a:t>
            </a:r>
          </a:p>
          <a:p>
            <a:pPr marL="342900" lvl="1" indent="0">
              <a:buNone/>
            </a:pPr>
            <a:r>
              <a:rPr lang="es-ES" sz="1800" dirty="0" smtClean="0">
                <a:hlinkClick r:id="rId2"/>
              </a:rPr>
              <a:t>https</a:t>
            </a:r>
            <a:r>
              <a:rPr lang="es-ES" sz="1800" dirty="0">
                <a:hlinkClick r:id="rId2"/>
              </a:rPr>
              <a:t>://</a:t>
            </a:r>
            <a:r>
              <a:rPr lang="es-ES" sz="1800" dirty="0" smtClean="0">
                <a:hlinkClick r:id="rId2"/>
              </a:rPr>
              <a:t>github.com/spring-petclinic/spring-petclinic-angular.git</a:t>
            </a:r>
            <a:endParaRPr lang="es-ES" sz="1800" dirty="0" smtClean="0"/>
          </a:p>
          <a:p>
            <a:pPr lvl="1"/>
            <a:r>
              <a:rPr lang="es-ES" sz="2400" dirty="0"/>
              <a:t>Revisa la estructura de proyecto</a:t>
            </a:r>
          </a:p>
          <a:p>
            <a:pPr lvl="1"/>
            <a:r>
              <a:rPr lang="es-ES" sz="2400" dirty="0"/>
              <a:t>Busca el uso de un Pipe y comprueba su funcionamiento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5: 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49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Instalación de las herramientas:</a:t>
            </a:r>
          </a:p>
          <a:p>
            <a:pPr lvl="1"/>
            <a:r>
              <a:rPr lang="es-ES" sz="2000" dirty="0" smtClean="0"/>
              <a:t>Visual Studio </a:t>
            </a:r>
            <a:r>
              <a:rPr lang="es-ES" sz="2000" dirty="0" err="1" smtClean="0"/>
              <a:t>Code</a:t>
            </a:r>
            <a:r>
              <a:rPr lang="es-ES" sz="2000" dirty="0"/>
              <a:t>: </a:t>
            </a:r>
            <a:r>
              <a:rPr lang="es-ES" sz="1400" dirty="0" smtClean="0">
                <a:hlinkClick r:id="rId2"/>
              </a:rPr>
              <a:t>https</a:t>
            </a:r>
            <a:r>
              <a:rPr lang="es-ES" sz="1400" dirty="0">
                <a:hlinkClick r:id="rId2"/>
              </a:rPr>
              <a:t>://code.visualstudio.com/docs/?dv=win</a:t>
            </a:r>
            <a:endParaRPr lang="es-ES" sz="1400" dirty="0" smtClean="0"/>
          </a:p>
          <a:p>
            <a:pPr lvl="1"/>
            <a:r>
              <a:rPr lang="es-ES" sz="2000" dirty="0" smtClean="0"/>
              <a:t>Chrome</a:t>
            </a:r>
            <a:r>
              <a:rPr lang="es-ES" sz="2000" dirty="0"/>
              <a:t>: </a:t>
            </a:r>
            <a:r>
              <a:rPr lang="es-ES" sz="1400" dirty="0">
                <a:hlinkClick r:id="rId3"/>
              </a:rPr>
              <a:t>https://www.google.es/chrome/browser/desktop/index.html#</a:t>
            </a:r>
            <a:endParaRPr lang="es-ES" sz="1400" dirty="0" smtClean="0"/>
          </a:p>
          <a:p>
            <a:pPr lvl="1"/>
            <a:r>
              <a:rPr lang="es-ES" sz="2000" dirty="0" smtClean="0"/>
              <a:t>NPM (</a:t>
            </a:r>
            <a:r>
              <a:rPr lang="es-ES" sz="2000" dirty="0" err="1" smtClean="0"/>
              <a:t>NodeJS</a:t>
            </a:r>
            <a:r>
              <a:rPr lang="es-ES" sz="2000" dirty="0" smtClean="0"/>
              <a:t>): </a:t>
            </a:r>
            <a:r>
              <a:rPr lang="es-ES" sz="1400" dirty="0">
                <a:hlinkClick r:id="rId4"/>
              </a:rPr>
              <a:t>https://nodejs.org/dist/v8.9.3/node-v8.9.3-x64.msi</a:t>
            </a:r>
            <a:endParaRPr lang="es-ES" sz="1400" dirty="0" smtClean="0"/>
          </a:p>
          <a:p>
            <a:pPr lvl="1"/>
            <a:r>
              <a:rPr lang="es-ES" sz="2000" dirty="0" smtClean="0"/>
              <a:t>Angular-cli:</a:t>
            </a:r>
          </a:p>
          <a:p>
            <a:pPr lvl="2"/>
            <a:r>
              <a:rPr lang="es-ES" sz="2000" dirty="0" smtClean="0"/>
              <a:t>Entramos en la consola y escribimos: </a:t>
            </a:r>
            <a:r>
              <a:rPr lang="es-ES" sz="2000" b="1" i="1" dirty="0" err="1" smtClean="0"/>
              <a:t>npm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install</a:t>
            </a:r>
            <a:r>
              <a:rPr lang="es-ES" sz="2000" b="1" i="1" dirty="0" smtClean="0"/>
              <a:t> –</a:t>
            </a:r>
            <a:r>
              <a:rPr lang="es-ES" sz="2000" b="1" i="1" smtClean="0"/>
              <a:t>g @angular-cli</a:t>
            </a:r>
            <a:endParaRPr lang="es-ES" sz="2000" b="1" i="1" dirty="0" smtClean="0"/>
          </a:p>
          <a:p>
            <a:pPr marL="685800" lvl="2" indent="0">
              <a:buNone/>
            </a:pPr>
            <a:endParaRPr lang="es-ES" sz="2000" b="1" i="1" dirty="0" smtClean="0"/>
          </a:p>
          <a:p>
            <a:pPr marL="0" indent="0">
              <a:buNone/>
            </a:pPr>
            <a:r>
              <a:rPr lang="es-ES" sz="2400" dirty="0" smtClean="0"/>
              <a:t>Problema con Proxy:</a:t>
            </a:r>
          </a:p>
          <a:p>
            <a:pPr lvl="1"/>
            <a:r>
              <a:rPr lang="es-ES" dirty="0" smtClean="0"/>
              <a:t>Es muy posible que tengamos problemas con el proxy corporativo. Ejecutamos previamente: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proxy http://10.125.8.100:8080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https-proxy http://10.125.8.100:8080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</p:spTree>
    <p:extLst>
      <p:ext uri="{BB962C8B-B14F-4D97-AF65-F5344CB8AC3E}">
        <p14:creationId xmlns:p14="http://schemas.microsoft.com/office/powerpoint/2010/main" val="14259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Creación de </a:t>
            </a:r>
            <a:r>
              <a:rPr lang="es-ES" sz="2400" dirty="0" err="1" smtClean="0"/>
              <a:t>workspace</a:t>
            </a:r>
            <a:r>
              <a:rPr lang="es-ES" sz="2400" dirty="0" smtClean="0"/>
              <a:t>:</a:t>
            </a:r>
          </a:p>
          <a:p>
            <a:pPr lvl="1"/>
            <a:r>
              <a:rPr lang="es-ES" sz="2000" dirty="0" smtClean="0"/>
              <a:t>Creamos una carpeta de proyectos: </a:t>
            </a:r>
            <a:r>
              <a:rPr lang="es-E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c:/dev/bootcamp/angular/</a:t>
            </a:r>
            <a:endParaRPr lang="es-ES" sz="2000" b="1" i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s-ES" sz="2000" dirty="0" smtClean="0"/>
              <a:t>Nos ubicamos en la consola en la carpeta anterior</a:t>
            </a:r>
          </a:p>
          <a:p>
            <a:pPr lvl="1"/>
            <a:r>
              <a:rPr lang="es-ES" sz="2000" dirty="0" smtClean="0"/>
              <a:t>Creamos nuestro proyecto: </a:t>
            </a:r>
          </a:p>
          <a:p>
            <a:pPr lvl="2"/>
            <a:r>
              <a:rPr lang="es-ES" sz="2000" b="1" i="1" dirty="0" err="1" smtClean="0"/>
              <a:t>ng</a:t>
            </a:r>
            <a:r>
              <a:rPr lang="es-ES" sz="2000" b="1" i="1" dirty="0" smtClean="0"/>
              <a:t> new </a:t>
            </a:r>
            <a:r>
              <a:rPr lang="es-ES" sz="2000" b="1" i="1" dirty="0" err="1" smtClean="0"/>
              <a:t>bootcamp</a:t>
            </a:r>
            <a:r>
              <a:rPr lang="es-ES" sz="2000" b="1" i="1" dirty="0" smtClean="0"/>
              <a:t>-angular --</a:t>
            </a:r>
            <a:r>
              <a:rPr lang="es-ES" sz="2000" b="1" i="1" dirty="0" err="1" smtClean="0"/>
              <a:t>routing</a:t>
            </a:r>
            <a:endParaRPr lang="es-ES" sz="2000" b="1" i="1" dirty="0" smtClean="0"/>
          </a:p>
          <a:p>
            <a:pPr lvl="1"/>
            <a:r>
              <a:rPr lang="es-ES" sz="2000" dirty="0" smtClean="0"/>
              <a:t>Entramos en nuestro proyecto: </a:t>
            </a:r>
            <a:r>
              <a:rPr lang="es-ES" sz="2000" b="1" i="1" dirty="0" smtClean="0"/>
              <a:t>cd </a:t>
            </a:r>
            <a:r>
              <a:rPr lang="es-ES" sz="2000" b="1" i="1" dirty="0" err="1" smtClean="0"/>
              <a:t>bootcamp</a:t>
            </a:r>
            <a:r>
              <a:rPr lang="es-ES" sz="2000" b="1" i="1" dirty="0" smtClean="0"/>
              <a:t>-angular</a:t>
            </a:r>
            <a:endParaRPr lang="es-ES" sz="2000" b="1" i="1" dirty="0"/>
          </a:p>
          <a:p>
            <a:pPr lvl="1"/>
            <a:r>
              <a:rPr lang="es-ES" sz="2000" dirty="0" smtClean="0"/>
              <a:t>Ejecutamos el instalador de paquetes: </a:t>
            </a:r>
            <a:r>
              <a:rPr lang="es-ES" sz="2000" b="1" dirty="0" err="1" smtClean="0"/>
              <a:t>npm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install</a:t>
            </a:r>
            <a:endParaRPr lang="es-ES" sz="2000" b="1" dirty="0" smtClean="0"/>
          </a:p>
          <a:p>
            <a:pPr lvl="1"/>
            <a:r>
              <a:rPr lang="es-ES" sz="2000" dirty="0" smtClean="0"/>
              <a:t>Lanzamos el servidor: </a:t>
            </a:r>
            <a:r>
              <a:rPr lang="es-ES" sz="2000" b="1" i="1" dirty="0" err="1" smtClean="0"/>
              <a:t>ng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serve</a:t>
            </a:r>
            <a:r>
              <a:rPr lang="es-ES" sz="2000" b="1" i="1" dirty="0" smtClean="0"/>
              <a:t> </a:t>
            </a:r>
            <a:r>
              <a:rPr lang="es-ES" sz="2000" dirty="0" smtClean="0"/>
              <a:t>o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npm</a:t>
            </a:r>
            <a:r>
              <a:rPr lang="es-ES" sz="2000" b="1" i="1" dirty="0" smtClean="0"/>
              <a:t> </a:t>
            </a:r>
            <a:r>
              <a:rPr lang="es-ES" sz="2000" b="1" i="1" dirty="0" err="1" smtClean="0"/>
              <a:t>start</a:t>
            </a:r>
            <a:endParaRPr lang="es-ES" sz="2000" b="1" i="1" dirty="0" smtClean="0"/>
          </a:p>
          <a:p>
            <a:pPr lvl="1"/>
            <a:r>
              <a:rPr lang="es-ES" sz="2000" dirty="0" smtClean="0"/>
              <a:t>Abrimos el navegador y escribimos: </a:t>
            </a:r>
            <a:r>
              <a:rPr lang="es-ES" sz="2000" b="1" i="1" dirty="0" smtClean="0"/>
              <a:t>localhost:4200</a:t>
            </a:r>
          </a:p>
          <a:p>
            <a:pPr lvl="1"/>
            <a:endParaRPr lang="es-ES" sz="16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Taller 1: Entorno de desarrollo y creación de un </a:t>
            </a:r>
            <a:r>
              <a:rPr lang="es-ES" dirty="0" smtClean="0"/>
              <a:t>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797152"/>
            <a:ext cx="3528392" cy="182210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96136" y="5085184"/>
            <a:ext cx="2630116" cy="108012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1800" dirty="0" smtClean="0">
                <a:solidFill>
                  <a:srgbClr val="D6FB47"/>
                </a:solidFill>
                <a:latin typeface="+mn-lt"/>
              </a:rPr>
              <a:t>Ya tenemos nuestra </a:t>
            </a:r>
          </a:p>
          <a:p>
            <a:r>
              <a:rPr lang="es-ES" sz="1800" dirty="0" smtClean="0">
                <a:solidFill>
                  <a:srgbClr val="D6FB47"/>
                </a:solidFill>
                <a:latin typeface="+mn-lt"/>
              </a:rPr>
              <a:t>primera aplicación Angular</a:t>
            </a:r>
          </a:p>
        </p:txBody>
      </p:sp>
    </p:spTree>
    <p:extLst>
      <p:ext uri="{BB962C8B-B14F-4D97-AF65-F5344CB8AC3E}">
        <p14:creationId xmlns:p14="http://schemas.microsoft.com/office/powerpoint/2010/main" val="1328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1013"/>
          </a:xfrm>
        </p:spPr>
        <p:txBody>
          <a:bodyPr/>
          <a:lstStyle/>
          <a:p>
            <a:r>
              <a:rPr lang="es-ES" dirty="0"/>
              <a:t>Taller 1: Entorno de desarrollo y creación de un </a:t>
            </a:r>
            <a:r>
              <a:rPr lang="es-ES" dirty="0" smtClean="0"/>
              <a:t>proyecto</a:t>
            </a:r>
            <a:endParaRPr lang="es-ES" dirty="0"/>
          </a:p>
        </p:txBody>
      </p:sp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40" y="1844824"/>
            <a:ext cx="4077329" cy="447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395536" y="1700808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sz="1600" dirty="0" smtClean="0">
                <a:solidFill>
                  <a:schemeClr val="accent5"/>
                </a:solidFill>
              </a:rPr>
              <a:t>angular-</a:t>
            </a:r>
            <a:r>
              <a:rPr lang="es-ES" sz="1600" dirty="0" err="1" smtClean="0">
                <a:solidFill>
                  <a:schemeClr val="accent5"/>
                </a:solidFill>
              </a:rPr>
              <a:t>cli.json</a:t>
            </a:r>
            <a:r>
              <a:rPr lang="es-ES" sz="1600" dirty="0" smtClean="0">
                <a:solidFill>
                  <a:schemeClr val="accent5"/>
                </a:solidFill>
              </a:rPr>
              <a:t>: </a:t>
            </a:r>
            <a:r>
              <a:rPr lang="es-ES" sz="1600" dirty="0" smtClean="0">
                <a:solidFill>
                  <a:schemeClr val="bg1"/>
                </a:solidFill>
              </a:rPr>
              <a:t>Archivo de configuración de angular-cli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443" y="2132856"/>
            <a:ext cx="4272124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467544" y="1556792"/>
            <a:ext cx="820891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sz="1600" dirty="0" smtClean="0">
                <a:solidFill>
                  <a:schemeClr val="accent5"/>
                </a:solidFill>
              </a:rPr>
              <a:t>Index.html: </a:t>
            </a:r>
            <a:r>
              <a:rPr lang="es-ES" sz="1600" dirty="0" err="1" smtClean="0">
                <a:solidFill>
                  <a:schemeClr val="bg1"/>
                </a:solidFill>
              </a:rPr>
              <a:t>Template</a:t>
            </a:r>
            <a:r>
              <a:rPr lang="es-ES" sz="1600" dirty="0" smtClean="0">
                <a:solidFill>
                  <a:schemeClr val="bg1"/>
                </a:solidFill>
              </a:rPr>
              <a:t> inicial y punto de entrada de nuestra aplicación angular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586"/>
            <a:ext cx="7543750" cy="37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Angular Básico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dirty="0"/>
              <a:t>Taller 1: Entorno de desarrollo y creación de un proyecto</a:t>
            </a: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628650" y="1484784"/>
            <a:ext cx="797579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sz="1600" dirty="0" err="1" smtClean="0">
                <a:solidFill>
                  <a:schemeClr val="accent5"/>
                </a:solidFill>
              </a:rPr>
              <a:t>Package.json</a:t>
            </a:r>
            <a:r>
              <a:rPr lang="es-ES" sz="1600" dirty="0" smtClean="0">
                <a:solidFill>
                  <a:schemeClr val="accent5"/>
                </a:solidFill>
              </a:rPr>
              <a:t>: </a:t>
            </a:r>
            <a:r>
              <a:rPr lang="es-ES" sz="1600" dirty="0" smtClean="0">
                <a:solidFill>
                  <a:schemeClr val="bg1"/>
                </a:solidFill>
              </a:rPr>
              <a:t>Indica las librerías dependientes y scripts (tareas) </a:t>
            </a:r>
            <a:r>
              <a:rPr lang="es-ES" sz="1600" dirty="0" err="1" smtClean="0">
                <a:solidFill>
                  <a:schemeClr val="bg1"/>
                </a:solidFill>
              </a:rPr>
              <a:t>npm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41" y="1916832"/>
            <a:ext cx="4752528" cy="46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900" dirty="0" smtClean="0"/>
              <a:t>Lenguaje de programación de código abierto desarrollado por Microsoft.</a:t>
            </a:r>
          </a:p>
          <a:p>
            <a:pPr>
              <a:lnSpc>
                <a:spcPct val="120000"/>
              </a:lnSpc>
            </a:pPr>
            <a:r>
              <a:rPr lang="es-ES" sz="1900" dirty="0" smtClean="0"/>
              <a:t>Más que un lenguaje se puede considerar como un </a:t>
            </a:r>
            <a:r>
              <a:rPr lang="es-ES" sz="1900" dirty="0" err="1" smtClean="0"/>
              <a:t>Superset</a:t>
            </a:r>
            <a:r>
              <a:rPr lang="es-ES" sz="1900" dirty="0" smtClean="0"/>
              <a:t> de </a:t>
            </a:r>
            <a:r>
              <a:rPr lang="es-ES" sz="1900" dirty="0" err="1" smtClean="0"/>
              <a:t>Javascript</a:t>
            </a:r>
            <a:r>
              <a:rPr lang="es-ES" sz="1900" dirty="0" smtClean="0"/>
              <a:t>, el cual añade una serie de funcionalidades que luego, al compilar, traduce a </a:t>
            </a:r>
            <a:r>
              <a:rPr lang="es-ES" sz="1900" dirty="0" err="1" smtClean="0"/>
              <a:t>javascript</a:t>
            </a:r>
            <a:r>
              <a:rPr lang="es-ES" sz="1900" dirty="0" smtClean="0"/>
              <a:t> puro para su ejecución tanto en navegadores como en motores de </a:t>
            </a:r>
            <a:r>
              <a:rPr lang="es-ES" sz="1900" dirty="0" err="1" smtClean="0"/>
              <a:t>javascript</a:t>
            </a:r>
            <a:r>
              <a:rPr lang="es-ES" sz="1900" dirty="0" smtClean="0"/>
              <a:t> nativo.</a:t>
            </a:r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r>
              <a:rPr lang="es-ES" sz="1900" dirty="0" smtClean="0"/>
              <a:t>Para programar nuestros proyectos Angular usaremos </a:t>
            </a:r>
            <a:r>
              <a:rPr lang="es-ES" sz="1900" dirty="0" err="1" smtClean="0"/>
              <a:t>TypeScript</a:t>
            </a:r>
            <a:r>
              <a:rPr lang="es-ES" sz="1900" dirty="0" smtClean="0"/>
              <a:t> como lenguaje de programación.</a:t>
            </a:r>
          </a:p>
          <a:p>
            <a:pPr>
              <a:lnSpc>
                <a:spcPct val="120000"/>
              </a:lnSpc>
            </a:pPr>
            <a:r>
              <a:rPr lang="es-ES" sz="1900" dirty="0" smtClean="0"/>
              <a:t>Es un lenguaje más cercano a lenguajes tradicionales como Java o C#</a:t>
            </a:r>
            <a:endParaRPr lang="es-ES" sz="19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TypeScript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573016"/>
            <a:ext cx="3690874" cy="11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2800" dirty="0" smtClean="0"/>
              <a:t>Características </a:t>
            </a:r>
            <a:r>
              <a:rPr lang="es-ES" sz="2800" dirty="0" err="1" smtClean="0"/>
              <a:t>deTypeScript</a:t>
            </a:r>
            <a:r>
              <a:rPr lang="es-ES" sz="28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Variables </a:t>
            </a:r>
            <a:r>
              <a:rPr lang="es-ES" sz="2400" dirty="0" err="1" smtClean="0"/>
              <a:t>tipadas</a:t>
            </a:r>
            <a:r>
              <a:rPr lang="es-ES" sz="2400" dirty="0" smtClean="0"/>
              <a:t>: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nombreVariable</a:t>
            </a:r>
            <a:r>
              <a:rPr lang="es-E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lang="es-E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string</a:t>
            </a:r>
            <a:endParaRPr lang="es-E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Tipos por defecto: </a:t>
            </a:r>
            <a:r>
              <a:rPr lang="es-ES" sz="2400" dirty="0" err="1" smtClean="0"/>
              <a:t>string</a:t>
            </a:r>
            <a:r>
              <a:rPr lang="es-ES" sz="2400" dirty="0" smtClean="0"/>
              <a:t>, </a:t>
            </a:r>
            <a:r>
              <a:rPr lang="es-ES" sz="2400" dirty="0" err="1" smtClean="0"/>
              <a:t>number</a:t>
            </a:r>
            <a:r>
              <a:rPr lang="es-ES" sz="2400" dirty="0" smtClean="0"/>
              <a:t>, </a:t>
            </a:r>
            <a:r>
              <a:rPr lang="es-ES" sz="2400" dirty="0" err="1" smtClean="0"/>
              <a:t>boolean</a:t>
            </a:r>
            <a:r>
              <a:rPr lang="es-ES" sz="2400" dirty="0" smtClean="0"/>
              <a:t>, </a:t>
            </a:r>
            <a:r>
              <a:rPr lang="es-ES" sz="2400" dirty="0" err="1" smtClean="0"/>
              <a:t>Array</a:t>
            </a:r>
            <a:r>
              <a:rPr lang="es-ES" sz="2400" dirty="0" smtClean="0"/>
              <a:t> …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Interfaces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Clases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Anotaciones</a:t>
            </a:r>
          </a:p>
          <a:p>
            <a:pPr lvl="1">
              <a:lnSpc>
                <a:spcPct val="120000"/>
              </a:lnSpc>
            </a:pPr>
            <a:r>
              <a:rPr lang="es-ES" sz="2400" dirty="0" smtClean="0"/>
              <a:t>Herencia</a:t>
            </a:r>
          </a:p>
          <a:p>
            <a:pPr lvl="1">
              <a:lnSpc>
                <a:spcPct val="120000"/>
              </a:lnSpc>
            </a:pPr>
            <a:endParaRPr lang="es-ES" sz="1600" dirty="0" smtClean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9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5"/>
            <a:ext cx="7886700" cy="23015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000" dirty="0" smtClean="0">
                <a:latin typeface="Avenir Book"/>
                <a:cs typeface="Avenir Book"/>
              </a:rPr>
              <a:t>Las </a:t>
            </a:r>
            <a:r>
              <a:rPr lang="es-ES" sz="2000" dirty="0">
                <a:latin typeface="Avenir Book"/>
                <a:cs typeface="Avenir Book"/>
              </a:rPr>
              <a:t>directivas en Angular son </a:t>
            </a:r>
            <a:r>
              <a:rPr lang="es-ES" sz="2000" dirty="0" smtClean="0">
                <a:latin typeface="Avenir Book"/>
                <a:cs typeface="Avenir Book"/>
              </a:rPr>
              <a:t>marcadores que apuntan a un elemento </a:t>
            </a:r>
            <a:r>
              <a:rPr lang="es-ES" sz="2000" dirty="0">
                <a:latin typeface="Avenir Book"/>
                <a:cs typeface="Avenir Book"/>
              </a:rPr>
              <a:t>del DOM </a:t>
            </a:r>
            <a:r>
              <a:rPr lang="es-ES" sz="2000" dirty="0" smtClean="0">
                <a:latin typeface="Avenir Book"/>
                <a:cs typeface="Avenir Book"/>
              </a:rPr>
              <a:t>y le aportan nuevas </a:t>
            </a:r>
            <a:r>
              <a:rPr lang="es-ES" sz="2000" dirty="0">
                <a:latin typeface="Avenir Book"/>
                <a:cs typeface="Avenir Book"/>
              </a:rPr>
              <a:t>características, </a:t>
            </a:r>
            <a:r>
              <a:rPr lang="es-ES" sz="2000" dirty="0" smtClean="0">
                <a:latin typeface="Avenir Book"/>
                <a:cs typeface="Avenir Book"/>
              </a:rPr>
              <a:t>comportamiento, </a:t>
            </a:r>
            <a:r>
              <a:rPr lang="es-ES" sz="2000" dirty="0">
                <a:latin typeface="Avenir Book"/>
                <a:cs typeface="Avenir Book"/>
              </a:rPr>
              <a:t>funcionalidades, fragmentos de código HTML, etc. En </a:t>
            </a:r>
            <a:r>
              <a:rPr lang="es-ES" sz="2000" dirty="0" smtClean="0">
                <a:latin typeface="Avenir Book"/>
                <a:cs typeface="Avenir Book"/>
              </a:rPr>
              <a:t>definitiva, </a:t>
            </a:r>
            <a:r>
              <a:rPr lang="es-ES" sz="2000" dirty="0">
                <a:latin typeface="Avenir Book"/>
                <a:cs typeface="Avenir Book"/>
              </a:rPr>
              <a:t>nos permiten extender nuestro HTML</a:t>
            </a:r>
            <a:r>
              <a:rPr lang="es-ES" sz="2000" dirty="0" smtClean="0">
                <a:latin typeface="Avenir Book"/>
                <a:cs typeface="Avenir Book"/>
              </a:rPr>
              <a:t>.</a:t>
            </a:r>
            <a:endParaRPr lang="es-ES" sz="2000" dirty="0">
              <a:latin typeface="Avenir Book"/>
              <a:cs typeface="Avenir Book"/>
            </a:endParaRPr>
          </a:p>
          <a:p>
            <a:pPr>
              <a:lnSpc>
                <a:spcPct val="120000"/>
              </a:lnSpc>
            </a:pPr>
            <a:endParaRPr lang="es-ES" sz="19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Directivas</a:t>
            </a:r>
            <a:endParaRPr lang="es-ES" dirty="0"/>
          </a:p>
        </p:txBody>
      </p:sp>
      <p:pic>
        <p:nvPicPr>
          <p:cNvPr id="7" name="Imagen 6" descr="directivas_soci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4955803" cy="29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 a Angular 5</a:t>
            </a:r>
          </a:p>
          <a:p>
            <a:r>
              <a:rPr lang="es-ES" dirty="0" smtClean="0"/>
              <a:t>Angular CLI</a:t>
            </a:r>
          </a:p>
          <a:p>
            <a:r>
              <a:rPr lang="es-ES" dirty="0" err="1" smtClean="0"/>
              <a:t>Typescript</a:t>
            </a:r>
            <a:endParaRPr lang="es-ES" dirty="0"/>
          </a:p>
          <a:p>
            <a:r>
              <a:rPr lang="es-ES" dirty="0" smtClean="0"/>
              <a:t>Directivas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 smtClean="0"/>
          </a:p>
          <a:p>
            <a:r>
              <a:rPr lang="es-ES" dirty="0" smtClean="0"/>
              <a:t>Componentes</a:t>
            </a:r>
            <a:endParaRPr lang="es-ES" dirty="0"/>
          </a:p>
          <a:p>
            <a:r>
              <a:rPr lang="es-ES" dirty="0" smtClean="0"/>
              <a:t>Módulos</a:t>
            </a:r>
          </a:p>
          <a:p>
            <a:r>
              <a:rPr lang="es-ES" dirty="0" smtClean="0"/>
              <a:t>Servicios</a:t>
            </a:r>
            <a:endParaRPr lang="es-ES" dirty="0"/>
          </a:p>
          <a:p>
            <a:r>
              <a:rPr lang="es-ES" dirty="0"/>
              <a:t>Servicios HTTP</a:t>
            </a:r>
          </a:p>
          <a:p>
            <a:r>
              <a:rPr lang="es-ES" dirty="0" err="1" smtClean="0"/>
              <a:t>Routing</a:t>
            </a:r>
            <a:r>
              <a:rPr lang="es-ES" dirty="0" smtClean="0"/>
              <a:t> y Navegación</a:t>
            </a:r>
            <a:endParaRPr lang="es-ES" dirty="0"/>
          </a:p>
          <a:p>
            <a:r>
              <a:rPr lang="es-ES" dirty="0"/>
              <a:t>Modelos</a:t>
            </a:r>
          </a:p>
          <a:p>
            <a:r>
              <a:rPr lang="es-ES" dirty="0" smtClean="0"/>
              <a:t>Themes</a:t>
            </a:r>
          </a:p>
          <a:p>
            <a:r>
              <a:rPr lang="es-ES" dirty="0" smtClean="0"/>
              <a:t>Pipes</a:t>
            </a:r>
          </a:p>
          <a:p>
            <a:r>
              <a:rPr lang="es-ES" dirty="0" smtClean="0"/>
              <a:t>Formularios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Hoja de Ruta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4896337" y="1917829"/>
            <a:ext cx="3600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1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>
            <a:off x="2388150" y="1917829"/>
            <a:ext cx="250319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891340" y="3074291"/>
            <a:ext cx="360040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2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>
            <a:off x="2383153" y="3074291"/>
            <a:ext cx="2503190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4886374" y="3960488"/>
            <a:ext cx="360040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3</a:t>
            </a:r>
            <a:endParaRPr lang="es-ES" dirty="0"/>
          </a:p>
        </p:txBody>
      </p:sp>
      <p:sp>
        <p:nvSpPr>
          <p:cNvPr id="11" name="Flecha derecha 10"/>
          <p:cNvSpPr/>
          <p:nvPr/>
        </p:nvSpPr>
        <p:spPr>
          <a:xfrm>
            <a:off x="2378187" y="3960488"/>
            <a:ext cx="2503190" cy="360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881377" y="4617611"/>
            <a:ext cx="3600400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4</a:t>
            </a:r>
            <a:endParaRPr lang="es-ES" dirty="0"/>
          </a:p>
        </p:txBody>
      </p:sp>
      <p:sp>
        <p:nvSpPr>
          <p:cNvPr id="13" name="Flecha derecha 12"/>
          <p:cNvSpPr/>
          <p:nvPr/>
        </p:nvSpPr>
        <p:spPr>
          <a:xfrm>
            <a:off x="2373190" y="4617611"/>
            <a:ext cx="2503190" cy="3600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4886343" y="5523216"/>
            <a:ext cx="3600400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Taller 5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>
            <a:off x="2378156" y="5523216"/>
            <a:ext cx="2503190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8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Básico</a:t>
            </a:r>
            <a:endParaRPr lang="es-ES" b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28650" y="1700213"/>
            <a:ext cx="7886700" cy="44767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s-ES" sz="2300" u="sng" dirty="0" smtClean="0">
                <a:solidFill>
                  <a:srgbClr val="D6FB47"/>
                </a:solidFill>
                <a:latin typeface="Avenir Book"/>
                <a:cs typeface="Avenir Book"/>
              </a:rPr>
              <a:t>Componentes</a:t>
            </a:r>
            <a:r>
              <a:rPr lang="es-ES" sz="2300" dirty="0" smtClean="0">
                <a:solidFill>
                  <a:srgbClr val="D6FB47"/>
                </a:solidFill>
                <a:latin typeface="Avenir Book"/>
                <a:cs typeface="Avenir Book"/>
              </a:rPr>
              <a:t>:</a:t>
            </a:r>
            <a:r>
              <a:rPr lang="es-ES" sz="2300" dirty="0" smtClean="0">
                <a:solidFill>
                  <a:srgbClr val="960F68"/>
                </a:solidFill>
                <a:latin typeface="Avenir Book"/>
                <a:cs typeface="Avenir Book"/>
              </a:rPr>
              <a:t> 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Sustituye los elementos del DOM: directivas con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template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 y selector.</a:t>
            </a:r>
            <a:endParaRPr lang="es-ES" sz="2300" u="sng" dirty="0">
              <a:solidFill>
                <a:srgbClr val="960F68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s-ES" sz="2300" u="sng" dirty="0" smtClean="0">
                <a:solidFill>
                  <a:srgbClr val="D6FB47"/>
                </a:solidFill>
                <a:latin typeface="Avenir Book"/>
                <a:cs typeface="Avenir Book"/>
              </a:rPr>
              <a:t>Estructurales</a:t>
            </a:r>
            <a:r>
              <a:rPr lang="es-ES" sz="2300" dirty="0" smtClean="0">
                <a:solidFill>
                  <a:srgbClr val="D6FB47"/>
                </a:solidFill>
                <a:latin typeface="Avenir Book"/>
                <a:cs typeface="Avenir Book"/>
              </a:rPr>
              <a:t>:</a:t>
            </a:r>
            <a:r>
              <a:rPr lang="es-ES" sz="2300" dirty="0" smtClean="0">
                <a:solidFill>
                  <a:srgbClr val="960F68"/>
                </a:solidFill>
                <a:latin typeface="Avenir Book"/>
                <a:cs typeface="Avenir Book"/>
              </a:rPr>
              <a:t> 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Comienza por *, alteran los elementos del DOM: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ngFor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ngIf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ngSwitch</a:t>
            </a:r>
            <a:endParaRPr lang="es-ES" sz="2300" dirty="0">
              <a:solidFill>
                <a:schemeClr val="bg2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s-ES" sz="2300" u="sng" dirty="0" smtClean="0">
                <a:solidFill>
                  <a:srgbClr val="D6FB47"/>
                </a:solidFill>
                <a:latin typeface="Avenir Book"/>
                <a:cs typeface="Avenir Book"/>
              </a:rPr>
              <a:t>Atributo</a:t>
            </a:r>
            <a:r>
              <a:rPr lang="es-ES" sz="2300" dirty="0" smtClean="0">
                <a:solidFill>
                  <a:srgbClr val="D6FB47"/>
                </a:solidFill>
                <a:latin typeface="Avenir Book"/>
                <a:cs typeface="Avenir Book"/>
              </a:rPr>
              <a:t>:</a:t>
            </a:r>
            <a:r>
              <a:rPr lang="es-ES" sz="2300" dirty="0" smtClean="0">
                <a:solidFill>
                  <a:srgbClr val="960F68"/>
                </a:solidFill>
                <a:latin typeface="Avenir Book"/>
                <a:cs typeface="Avenir Book"/>
              </a:rPr>
              <a:t> 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Cambia la apariencia o comportamiento de un elemento DOM: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ngClass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ngStyle</a:t>
            </a:r>
            <a:r>
              <a:rPr lang="es-ES" sz="2300" dirty="0" smtClean="0">
                <a:solidFill>
                  <a:schemeClr val="bg2"/>
                </a:solidFill>
                <a:latin typeface="Avenir Book"/>
                <a:cs typeface="Avenir Book"/>
              </a:rPr>
              <a:t>, </a:t>
            </a:r>
            <a:r>
              <a:rPr lang="es-ES" sz="2300" dirty="0" err="1" smtClean="0">
                <a:solidFill>
                  <a:schemeClr val="bg2"/>
                </a:solidFill>
                <a:latin typeface="Avenir Book"/>
                <a:cs typeface="Avenir Book"/>
              </a:rPr>
              <a:t>ngModel</a:t>
            </a:r>
            <a:endParaRPr lang="es-ES" sz="2300" dirty="0">
              <a:solidFill>
                <a:schemeClr val="bg2"/>
              </a:solidFill>
              <a:latin typeface="Avenir Book"/>
              <a:cs typeface="Avenir Book"/>
            </a:endParaRPr>
          </a:p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Directivas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3365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contenido"/>
          <p:cNvSpPr txBox="1">
            <a:spLocks/>
          </p:cNvSpPr>
          <p:nvPr/>
        </p:nvSpPr>
        <p:spPr>
          <a:xfrm>
            <a:off x="395536" y="1484784"/>
            <a:ext cx="4968552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rgbClr val="D6FB47"/>
                </a:solidFill>
              </a:rPr>
              <a:t>¿Qué es?</a:t>
            </a:r>
            <a:endParaRPr lang="es-ES" sz="900" dirty="0" smtClean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endParaRPr lang="es-ES" sz="900" dirty="0" smtClean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El binding es la capacidad de comunicar entre distintos contextos, no es más que enlazar la información que tenemos en el modelo del controlador con lo que mostramos en el HTML</a:t>
            </a:r>
            <a:r>
              <a:rPr lang="es-ES" sz="1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ES" sz="16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rgbClr val="D6FB47"/>
                </a:solidFill>
              </a:rPr>
              <a:t>Doble </a:t>
            </a:r>
            <a:r>
              <a:rPr lang="es-ES" sz="2400" dirty="0" err="1" smtClean="0">
                <a:solidFill>
                  <a:srgbClr val="D6FB47"/>
                </a:solidFill>
              </a:rPr>
              <a:t>binding</a:t>
            </a:r>
            <a:endParaRPr lang="es-ES" sz="1600" u="sng" dirty="0" smtClean="0">
              <a:solidFill>
                <a:srgbClr val="00009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Angular tiene </a:t>
            </a:r>
            <a:r>
              <a:rPr lang="es-ES" sz="1600" dirty="0" smtClean="0">
                <a:solidFill>
                  <a:schemeClr val="bg1"/>
                </a:solidFill>
              </a:rPr>
              <a:t>la capacidad además de realizar </a:t>
            </a:r>
            <a:r>
              <a:rPr lang="es-ES" sz="1600" dirty="0">
                <a:solidFill>
                  <a:schemeClr val="bg1"/>
                </a:solidFill>
              </a:rPr>
              <a:t>el 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l</a:t>
            </a:r>
            <a:r>
              <a:rPr lang="es-ES" sz="1600" dirty="0" smtClean="0">
                <a:solidFill>
                  <a:schemeClr val="bg1"/>
                </a:solidFill>
              </a:rPr>
              <a:t>lamado doble </a:t>
            </a:r>
            <a:r>
              <a:rPr lang="es-ES" sz="1600" dirty="0">
                <a:solidFill>
                  <a:schemeClr val="bg1"/>
                </a:solidFill>
              </a:rPr>
              <a:t>binding, que se trata de este enlace, 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</a:rPr>
              <a:t>pero </a:t>
            </a:r>
            <a:r>
              <a:rPr lang="es-ES" sz="1600" dirty="0">
                <a:solidFill>
                  <a:schemeClr val="bg1"/>
                </a:solidFill>
              </a:rPr>
              <a:t>en </a:t>
            </a:r>
            <a:r>
              <a:rPr lang="es-ES" sz="1600" dirty="0" smtClean="0">
                <a:solidFill>
                  <a:schemeClr val="bg1"/>
                </a:solidFill>
              </a:rPr>
              <a:t>ambos sentidos</a:t>
            </a:r>
            <a:r>
              <a:rPr lang="es-ES" sz="1600" dirty="0">
                <a:solidFill>
                  <a:schemeClr val="bg1"/>
                </a:solidFill>
              </a:rPr>
              <a:t>. Si se modifica algo en la </a:t>
            </a:r>
            <a:endParaRPr lang="es-E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</a:rPr>
              <a:t>vista </a:t>
            </a:r>
            <a:r>
              <a:rPr lang="es-ES" sz="1600" dirty="0">
                <a:solidFill>
                  <a:schemeClr val="bg1"/>
                </a:solidFill>
              </a:rPr>
              <a:t>se modificaría en el </a:t>
            </a:r>
            <a:r>
              <a:rPr lang="es-ES" sz="1600" dirty="0" smtClean="0">
                <a:solidFill>
                  <a:schemeClr val="bg1"/>
                </a:solidFill>
              </a:rPr>
              <a:t>modelo y si se modifica el 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</a:rPr>
              <a:t>modelo se actualiza la vista.</a:t>
            </a:r>
            <a:endParaRPr lang="es-ES" sz="1600" dirty="0">
              <a:solidFill>
                <a:schemeClr val="bg1"/>
              </a:solidFill>
            </a:endParaRPr>
          </a:p>
          <a:p>
            <a:endParaRPr lang="es-ES" sz="1200" dirty="0" smtClean="0">
              <a:solidFill>
                <a:srgbClr val="000090"/>
              </a:solidFill>
              <a:latin typeface="ArialMT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38084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Obje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177927"/>
              </p:ext>
            </p:extLst>
          </p:nvPr>
        </p:nvGraphicFramePr>
        <p:xfrm>
          <a:off x="5548804" y="2013060"/>
          <a:ext cx="3024336" cy="172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" name="Imagen" r:id="rId3" imgW="3809524" imgH="2428571" progId="StaticDib">
                  <p:embed/>
                </p:oleObj>
              </mc:Choice>
              <mc:Fallback>
                <p:oleObj name="Imagen" r:id="rId3" imgW="3809524" imgH="2428571" progId="StaticDib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804" y="2013060"/>
                        <a:ext cx="3024336" cy="17212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4" y="3808436"/>
            <a:ext cx="100185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8" name="Objet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0900"/>
              </p:ext>
            </p:extLst>
          </p:nvPr>
        </p:nvGraphicFramePr>
        <p:xfrm>
          <a:off x="5544868" y="4509120"/>
          <a:ext cx="3024336" cy="1866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" name="Imagen" r:id="rId5" imgW="3809524" imgH="2761905" progId="StaticDib">
                  <p:embed/>
                </p:oleObj>
              </mc:Choice>
              <mc:Fallback>
                <p:oleObj name="Imagen" r:id="rId5" imgW="3809524" imgH="2761905" progId="StaticDib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868" y="4509120"/>
                        <a:ext cx="3024336" cy="186637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628650" y="365126"/>
            <a:ext cx="7183710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 baseline="0">
                <a:solidFill>
                  <a:srgbClr val="D6FB4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628650" y="997857"/>
            <a:ext cx="7183710" cy="486927"/>
          </a:xfrm>
        </p:spPr>
        <p:txBody>
          <a:bodyPr/>
          <a:lstStyle/>
          <a:p>
            <a:r>
              <a:rPr lang="es-ES" b="0" dirty="0" smtClean="0"/>
              <a:t>Data </a:t>
            </a:r>
            <a:r>
              <a:rPr lang="es-ES" b="0" dirty="0" err="1" smtClean="0"/>
              <a:t>Binding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Data </a:t>
            </a:r>
            <a:r>
              <a:rPr lang="es-ES" b="0" dirty="0" err="1" smtClean="0"/>
              <a:t>Binding</a:t>
            </a:r>
            <a:endParaRPr lang="es-ES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38084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4" y="3808436"/>
            <a:ext cx="100185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42" name="Picture 2" descr="Flujo de da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20923"/>
          <a:stretch/>
        </p:blipFill>
        <p:spPr bwMode="auto">
          <a:xfrm>
            <a:off x="428802" y="1844824"/>
            <a:ext cx="823715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Interpolación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Enlace a propiedades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8" y="2060848"/>
            <a:ext cx="7548795" cy="9380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8" y="4005064"/>
            <a:ext cx="814804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9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Eventos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Lectura y escritura bidireccional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768752" cy="14573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468266"/>
            <a:ext cx="7272178" cy="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hace este código?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07604" y="2060848"/>
            <a:ext cx="7128792" cy="4569738"/>
            <a:chOff x="1007604" y="2060848"/>
            <a:chExt cx="7128792" cy="456973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604" y="2060848"/>
              <a:ext cx="7128792" cy="4569738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2051720" y="5805264"/>
              <a:ext cx="532859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835696" y="4077072"/>
              <a:ext cx="532859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267744" y="3584675"/>
              <a:ext cx="532859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6490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Un componente es </a:t>
            </a:r>
            <a:r>
              <a:rPr lang="es-ES" sz="1800" dirty="0">
                <a:solidFill>
                  <a:schemeClr val="bg1"/>
                </a:solidFill>
              </a:rPr>
              <a:t>una clase estándar de ES6 decorada con </a:t>
            </a:r>
            <a:r>
              <a:rPr lang="es-ES" sz="1800" b="1" dirty="0">
                <a:solidFill>
                  <a:schemeClr val="accent3"/>
                </a:solidFill>
              </a:rPr>
              <a:t>@</a:t>
            </a:r>
            <a:r>
              <a:rPr lang="es-ES" sz="1800" b="1" dirty="0" err="1" smtClean="0">
                <a:solidFill>
                  <a:schemeClr val="accent3"/>
                </a:solidFill>
              </a:rPr>
              <a:t>Component</a:t>
            </a:r>
            <a:r>
              <a:rPr lang="es-ES" sz="1800" b="1" dirty="0" smtClean="0">
                <a:solidFill>
                  <a:schemeClr val="accent3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que</a:t>
            </a:r>
            <a:r>
              <a:rPr lang="es-ES" sz="1800" b="1" dirty="0" smtClean="0">
                <a:solidFill>
                  <a:schemeClr val="bg1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controla una zona de espacio de pantalla que podríamos denominar vista.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Define propiedades y métodos que estarán disponibles en su </a:t>
            </a:r>
            <a:r>
              <a:rPr lang="es-ES" sz="1800" dirty="0" err="1" smtClean="0">
                <a:solidFill>
                  <a:schemeClr val="bg1"/>
                </a:solidFill>
              </a:rPr>
              <a:t>template</a:t>
            </a:r>
            <a:r>
              <a:rPr lang="es-ES" sz="1800" dirty="0" smtClean="0">
                <a:solidFill>
                  <a:schemeClr val="bg1"/>
                </a:solidFill>
              </a:rPr>
              <a:t>. Metadatos de </a:t>
            </a:r>
            <a:r>
              <a:rPr lang="es-ES" sz="1800" dirty="0" smtClean="0">
                <a:solidFill>
                  <a:schemeClr val="accent3"/>
                </a:solidFill>
              </a:rPr>
              <a:t>@</a:t>
            </a:r>
            <a:r>
              <a:rPr lang="es-ES" sz="1800" dirty="0" err="1" smtClean="0">
                <a:solidFill>
                  <a:schemeClr val="accent3"/>
                </a:solidFill>
              </a:rPr>
              <a:t>Component</a:t>
            </a:r>
            <a:r>
              <a:rPr lang="es-ES" sz="18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s</a:t>
            </a:r>
            <a:r>
              <a:rPr lang="es-ES" sz="1800" b="1" dirty="0" smtClean="0">
                <a:solidFill>
                  <a:schemeClr val="bg1"/>
                </a:solidFill>
              </a:rPr>
              <a:t>elector</a:t>
            </a:r>
            <a:r>
              <a:rPr lang="es-ES" sz="1800" dirty="0" smtClean="0">
                <a:solidFill>
                  <a:schemeClr val="bg1"/>
                </a:solidFill>
              </a:rPr>
              <a:t>: nombre por el que cargaremos el componente desde la 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templateUrl</a:t>
            </a:r>
            <a:r>
              <a:rPr lang="es-ES" sz="1800" dirty="0" smtClean="0">
                <a:solidFill>
                  <a:schemeClr val="bg1"/>
                </a:solidFill>
              </a:rPr>
              <a:t>: localización de su vista asociada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template</a:t>
            </a:r>
            <a:r>
              <a:rPr lang="es-ES" sz="1800" dirty="0" smtClean="0">
                <a:solidFill>
                  <a:schemeClr val="bg1"/>
                </a:solidFill>
              </a:rPr>
              <a:t>: nos permite añadir el código </a:t>
            </a:r>
            <a:r>
              <a:rPr lang="es-ES" sz="1800" dirty="0" err="1" smtClean="0">
                <a:solidFill>
                  <a:schemeClr val="bg1"/>
                </a:solidFill>
              </a:rPr>
              <a:t>html</a:t>
            </a:r>
            <a:r>
              <a:rPr lang="es-ES" sz="1800" dirty="0" smtClean="0">
                <a:solidFill>
                  <a:schemeClr val="bg1"/>
                </a:solidFill>
              </a:rPr>
              <a:t> directamente sobre la misma Clase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styleUrls</a:t>
            </a:r>
            <a:r>
              <a:rPr lang="es-ES" sz="1800" dirty="0" smtClean="0">
                <a:solidFill>
                  <a:schemeClr val="bg1"/>
                </a:solidFill>
              </a:rPr>
              <a:t>: </a:t>
            </a:r>
            <a:r>
              <a:rPr lang="es-ES" sz="1800" dirty="0" err="1" smtClean="0">
                <a:solidFill>
                  <a:schemeClr val="bg1"/>
                </a:solidFill>
              </a:rPr>
              <a:t>Array</a:t>
            </a:r>
            <a:r>
              <a:rPr lang="es-ES" sz="1800" dirty="0" smtClean="0">
                <a:solidFill>
                  <a:schemeClr val="bg1"/>
                </a:solidFill>
              </a:rPr>
              <a:t> con </a:t>
            </a:r>
            <a:r>
              <a:rPr lang="es-ES" sz="1800" dirty="0" err="1" smtClean="0">
                <a:solidFill>
                  <a:schemeClr val="bg1"/>
                </a:solidFill>
              </a:rPr>
              <a:t>urls</a:t>
            </a:r>
            <a:r>
              <a:rPr lang="es-ES" sz="1800" dirty="0" smtClean="0">
                <a:solidFill>
                  <a:schemeClr val="bg1"/>
                </a:solidFill>
              </a:rPr>
              <a:t> a archivos de estilos que queremos aplicar a nuestro componente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70" y="4581128"/>
            <a:ext cx="4320480" cy="21919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261631"/>
            <a:ext cx="3812527" cy="83093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563888" y="5378048"/>
            <a:ext cx="728625" cy="66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Atributos:</a:t>
            </a:r>
          </a:p>
          <a:p>
            <a:r>
              <a:rPr lang="es-ES" sz="1800" dirty="0">
                <a:solidFill>
                  <a:schemeClr val="bg1"/>
                </a:solidFill>
              </a:rPr>
              <a:t>Los componentes pueden tener atributos, tanto de entrada como de salida</a:t>
            </a:r>
            <a:r>
              <a:rPr lang="es-ES" sz="1800" dirty="0" smtClean="0">
                <a:solidFill>
                  <a:schemeClr val="bg1"/>
                </a:solidFill>
              </a:rPr>
              <a:t>.</a:t>
            </a:r>
          </a:p>
          <a:p>
            <a:pPr marL="285750"/>
            <a:r>
              <a:rPr lang="es-ES" sz="1800" dirty="0" smtClean="0">
                <a:solidFill>
                  <a:schemeClr val="accent3"/>
                </a:solidFill>
              </a:rPr>
              <a:t>@Input(): </a:t>
            </a:r>
            <a:r>
              <a:rPr lang="es-ES" sz="1800" dirty="0" smtClean="0">
                <a:solidFill>
                  <a:schemeClr val="bg1"/>
                </a:solidFill>
              </a:rPr>
              <a:t>Parámetro de entrada	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8" y="2637562"/>
            <a:ext cx="4933605" cy="30302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23" y="6041601"/>
            <a:ext cx="5895005" cy="5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Atributos: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accent3"/>
                </a:solidFill>
              </a:rPr>
              <a:t>@Output(): </a:t>
            </a:r>
            <a:r>
              <a:rPr lang="es-ES" sz="1800" dirty="0" smtClean="0">
                <a:solidFill>
                  <a:schemeClr val="bg1"/>
                </a:solidFill>
              </a:rPr>
              <a:t>Parámetro de salida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276871"/>
            <a:ext cx="5904656" cy="33625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865792"/>
            <a:ext cx="476291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Métodos: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r>
              <a:rPr lang="es-ES" sz="1800" dirty="0">
                <a:solidFill>
                  <a:schemeClr val="accent3"/>
                </a:solidFill>
              </a:rPr>
              <a:t>c</a:t>
            </a:r>
            <a:r>
              <a:rPr lang="es-ES" sz="1800" dirty="0" smtClean="0">
                <a:solidFill>
                  <a:schemeClr val="accent3"/>
                </a:solidFill>
              </a:rPr>
              <a:t>onstructor(): </a:t>
            </a:r>
            <a:r>
              <a:rPr lang="es-ES" sz="1800" dirty="0" smtClean="0">
                <a:solidFill>
                  <a:schemeClr val="bg1"/>
                </a:solidFill>
              </a:rPr>
              <a:t>Método constructor de la clase</a:t>
            </a:r>
          </a:p>
          <a:p>
            <a:pPr marL="285750"/>
            <a:r>
              <a:rPr lang="es-ES" sz="1800" dirty="0" err="1" smtClean="0">
                <a:solidFill>
                  <a:schemeClr val="accent3"/>
                </a:solidFill>
              </a:rPr>
              <a:t>ngOnInit</a:t>
            </a:r>
            <a:r>
              <a:rPr lang="es-ES" sz="1800" dirty="0" smtClean="0">
                <a:solidFill>
                  <a:schemeClr val="accent3"/>
                </a:solidFill>
              </a:rPr>
              <a:t>(): </a:t>
            </a:r>
            <a:r>
              <a:rPr lang="es-ES" sz="1800" dirty="0" smtClean="0">
                <a:solidFill>
                  <a:schemeClr val="bg1"/>
                </a:solidFill>
              </a:rPr>
              <a:t>Se llama al crear el </a:t>
            </a:r>
            <a:r>
              <a:rPr lang="es-ES" sz="1800" dirty="0" smtClean="0">
                <a:solidFill>
                  <a:schemeClr val="bg1"/>
                </a:solidFill>
              </a:rPr>
              <a:t>componente (Ciclo de vida)</a:t>
            </a:r>
            <a:endParaRPr lang="es-ES" sz="1800" dirty="0">
              <a:solidFill>
                <a:schemeClr val="bg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accent3"/>
                </a:solidFill>
              </a:rPr>
              <a:t>Personalizados: </a:t>
            </a:r>
            <a:r>
              <a:rPr lang="es-ES" sz="1800" dirty="0" smtClean="0">
                <a:solidFill>
                  <a:schemeClr val="bg1"/>
                </a:solidFill>
              </a:rPr>
              <a:t>Métodos propios según nuestras necesidades</a:t>
            </a:r>
            <a:endParaRPr lang="es-ES" sz="1800" dirty="0">
              <a:solidFill>
                <a:schemeClr val="bg1"/>
              </a:solidFill>
            </a:endParaRPr>
          </a:p>
          <a:p>
            <a:pPr marL="285750"/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4752528" cy="38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9038"/>
            <a:ext cx="7183710" cy="507999"/>
          </a:xfrm>
        </p:spPr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896543"/>
          </a:xfrm>
        </p:spPr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¿Qué es Angular?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Angular 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es un </a:t>
            </a:r>
            <a:r>
              <a:rPr lang="es-ES" sz="1600" i="1" dirty="0">
                <a:solidFill>
                  <a:schemeClr val="bg1"/>
                </a:solidFill>
                <a:latin typeface="Avenir Book"/>
                <a:cs typeface="Avenir Book"/>
              </a:rPr>
              <a:t>Framework</a:t>
            </a:r>
            <a:r>
              <a:rPr lang="es-ES" sz="1600" b="1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de desarrollo para </a:t>
            </a:r>
            <a:r>
              <a:rPr lang="es-ES" sz="1600" i="1" dirty="0" err="1" smtClean="0">
                <a:solidFill>
                  <a:schemeClr val="bg1"/>
                </a:solidFill>
                <a:latin typeface="Avenir Book"/>
                <a:cs typeface="Avenir Book"/>
              </a:rPr>
              <a:t>Javascript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creado por Google. </a:t>
            </a:r>
          </a:p>
          <a:p>
            <a:pPr>
              <a:lnSpc>
                <a:spcPct val="150000"/>
              </a:lnSpc>
            </a:pPr>
            <a:endParaRPr lang="es-ES" sz="1600" b="1" dirty="0">
              <a:solidFill>
                <a:schemeClr val="bg1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s-ES" sz="1600" b="1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¿Para qué sirve?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La finalidad de Angular es facilitarnos el desarrollo de aplicaciones web </a:t>
            </a:r>
            <a:r>
              <a:rPr lang="es-ES" sz="1600" dirty="0">
                <a:solidFill>
                  <a:srgbClr val="ADF664"/>
                </a:solidFill>
                <a:latin typeface="Avenir Book"/>
                <a:cs typeface="Avenir Book"/>
              </a:rPr>
              <a:t>SPA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 y además darnos herramientas para trabajar con los elementos de una web de una manera más sencilla y optima.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Composición: 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Está formado por un conjunto 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de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librerías</a:t>
            </a:r>
            <a:r>
              <a:rPr lang="es-ES" sz="160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con las que podremos resolver la mayoría de los problemas que se nos presentan en programación </a:t>
            </a: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front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.</a:t>
            </a:r>
          </a:p>
          <a:p>
            <a:endParaRPr lang="es-ES" sz="1600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Introducción a Angular 5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8" b="22863"/>
          <a:stretch/>
        </p:blipFill>
        <p:spPr>
          <a:xfrm>
            <a:off x="2915816" y="2473975"/>
            <a:ext cx="2880320" cy="10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Estructura en árbol de componentes: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77" y="2452548"/>
            <a:ext cx="570025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 smtClean="0"/>
              <a:t>Componentes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chemeClr val="bg1"/>
                </a:solidFill>
              </a:rPr>
              <a:t>Ejemplo: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285750"/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ES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86359706"/>
              </p:ext>
            </p:extLst>
          </p:nvPr>
        </p:nvGraphicFramePr>
        <p:xfrm>
          <a:off x="539552" y="1949087"/>
          <a:ext cx="8208912" cy="450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Básico – Taller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Componentes y Data </a:t>
            </a:r>
            <a:r>
              <a:rPr lang="es-ES" sz="2400" dirty="0" err="1" smtClean="0"/>
              <a:t>Binding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73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u="sng" dirty="0" smtClean="0"/>
              <a:t>Un poco de estilo:</a:t>
            </a:r>
            <a:endParaRPr lang="es-ES" sz="2400" u="sng" dirty="0" smtClean="0"/>
          </a:p>
          <a:p>
            <a:pPr marL="0" indent="0">
              <a:buNone/>
            </a:pPr>
            <a:r>
              <a:rPr lang="es-ES" dirty="0" smtClean="0"/>
              <a:t>Para que nuestros componentes tengan un poco de estilo, vamos a añadir la CSS de Bootstrap en nuestra página para hacer pruebas.</a:t>
            </a:r>
          </a:p>
          <a:p>
            <a:pPr marL="0" indent="0">
              <a:buNone/>
            </a:pPr>
            <a:r>
              <a:rPr lang="es-ES" dirty="0" smtClean="0"/>
              <a:t>Añadimos en nuestro index.html el siguiente enlace: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D6FB47"/>
                </a:solidFill>
              </a:rPr>
              <a:t>&lt;link </a:t>
            </a:r>
            <a:r>
              <a:rPr lang="es-ES" sz="2000" dirty="0" err="1">
                <a:solidFill>
                  <a:srgbClr val="D6FB47"/>
                </a:solidFill>
              </a:rPr>
              <a:t>href</a:t>
            </a:r>
            <a:r>
              <a:rPr lang="es-ES" sz="2000" dirty="0">
                <a:solidFill>
                  <a:srgbClr val="D6FB47"/>
                </a:solidFill>
              </a:rPr>
              <a:t>="https://maxcdn.bootstrapcdn.com/</a:t>
            </a:r>
            <a:r>
              <a:rPr lang="es-ES" sz="2000" dirty="0" err="1">
                <a:solidFill>
                  <a:srgbClr val="D6FB47"/>
                </a:solidFill>
              </a:rPr>
              <a:t>bootstrap</a:t>
            </a:r>
            <a:r>
              <a:rPr lang="es-ES" sz="2000" dirty="0">
                <a:solidFill>
                  <a:srgbClr val="D6FB47"/>
                </a:solidFill>
              </a:rPr>
              <a:t>/4.0.0/</a:t>
            </a:r>
            <a:r>
              <a:rPr lang="es-ES" sz="2000" dirty="0" err="1">
                <a:solidFill>
                  <a:srgbClr val="D6FB47"/>
                </a:solidFill>
              </a:rPr>
              <a:t>css</a:t>
            </a:r>
            <a:r>
              <a:rPr lang="es-ES" sz="2000" dirty="0">
                <a:solidFill>
                  <a:srgbClr val="D6FB47"/>
                </a:solidFill>
              </a:rPr>
              <a:t>/bootstrap.min.css" </a:t>
            </a:r>
            <a:r>
              <a:rPr lang="es-ES" sz="2000" dirty="0" err="1">
                <a:solidFill>
                  <a:srgbClr val="D6FB47"/>
                </a:solidFill>
              </a:rPr>
              <a:t>rel</a:t>
            </a:r>
            <a:r>
              <a:rPr lang="es-ES" sz="2000" dirty="0">
                <a:solidFill>
                  <a:srgbClr val="D6FB47"/>
                </a:solidFill>
              </a:rPr>
              <a:t>="</a:t>
            </a:r>
            <a:r>
              <a:rPr lang="es-ES" sz="2000" dirty="0" err="1">
                <a:solidFill>
                  <a:srgbClr val="D6FB47"/>
                </a:solidFill>
              </a:rPr>
              <a:t>stylesheet</a:t>
            </a:r>
            <a:r>
              <a:rPr lang="es-ES" sz="2000" dirty="0">
                <a:solidFill>
                  <a:srgbClr val="D6FB47"/>
                </a:solidFill>
              </a:rPr>
              <a:t>" </a:t>
            </a:r>
            <a:r>
              <a:rPr lang="es-ES" sz="2000" dirty="0" err="1">
                <a:solidFill>
                  <a:srgbClr val="D6FB47"/>
                </a:solidFill>
              </a:rPr>
              <a:t>integrity</a:t>
            </a:r>
            <a:r>
              <a:rPr lang="es-ES" sz="2000" dirty="0">
                <a:solidFill>
                  <a:srgbClr val="D6FB47"/>
                </a:solidFill>
              </a:rPr>
              <a:t>="sha384-Gn5384xqQ1aoWXA+058RXPxPg6fy4IWvTNh0E263XmFcJlSAwiGgFAW/dAiS6JXm" </a:t>
            </a:r>
            <a:r>
              <a:rPr lang="es-ES" sz="2000" dirty="0" err="1">
                <a:solidFill>
                  <a:srgbClr val="D6FB47"/>
                </a:solidFill>
              </a:rPr>
              <a:t>crossorigin</a:t>
            </a:r>
            <a:r>
              <a:rPr lang="es-ES" sz="2000" dirty="0">
                <a:solidFill>
                  <a:srgbClr val="D6FB47"/>
                </a:solidFill>
              </a:rPr>
              <a:t>="</a:t>
            </a:r>
            <a:r>
              <a:rPr lang="es-ES" sz="2000" dirty="0" err="1">
                <a:solidFill>
                  <a:srgbClr val="D6FB47"/>
                </a:solidFill>
              </a:rPr>
              <a:t>anonymous</a:t>
            </a:r>
            <a:r>
              <a:rPr lang="es-ES" sz="2000" dirty="0">
                <a:solidFill>
                  <a:srgbClr val="D6FB47"/>
                </a:solidFill>
              </a:rPr>
              <a:t>"&gt;</a:t>
            </a:r>
            <a:endParaRPr lang="es-ES" sz="2000" dirty="0" smtClean="0">
              <a:solidFill>
                <a:srgbClr val="D6FB47"/>
              </a:solidFill>
            </a:endParaRP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 smtClean="0">
                <a:solidFill>
                  <a:srgbClr val="DE3A3A"/>
                </a:solidFill>
              </a:rPr>
              <a:t>Nota: Esto no es buena práctica en general para proyectos reales, solo lo usaremos durante esta formación.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7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1- </a:t>
            </a:r>
            <a:r>
              <a:rPr lang="es-ES" dirty="0" smtClean="0"/>
              <a:t>Añadir un input </a:t>
            </a:r>
            <a:r>
              <a:rPr lang="es-ES" dirty="0" err="1" smtClean="0"/>
              <a:t>text</a:t>
            </a:r>
            <a:r>
              <a:rPr lang="es-ES" dirty="0" smtClean="0"/>
              <a:t> en nuestro componente y mostrar el texto introducido usando Data </a:t>
            </a:r>
            <a:r>
              <a:rPr lang="es-ES" dirty="0" err="1" smtClean="0"/>
              <a:t>Binding</a:t>
            </a:r>
            <a:r>
              <a:rPr lang="es-ES" dirty="0" smtClean="0"/>
              <a:t>:</a:t>
            </a:r>
          </a:p>
          <a:p>
            <a:pPr lvl="1"/>
            <a:r>
              <a:rPr lang="es-ES" b="1" dirty="0" err="1" smtClean="0">
                <a:solidFill>
                  <a:srgbClr val="D6FB47"/>
                </a:solidFill>
              </a:rPr>
              <a:t>app.component.ts</a:t>
            </a:r>
            <a:r>
              <a:rPr lang="es-ES" dirty="0" smtClean="0"/>
              <a:t>: Añadir un atributo de tipo </a:t>
            </a:r>
            <a:r>
              <a:rPr lang="es-ES" dirty="0" err="1" smtClean="0"/>
              <a:t>string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rgbClr val="D6FB47"/>
                </a:solidFill>
              </a:rPr>
              <a:t>app.component.html</a:t>
            </a:r>
            <a:r>
              <a:rPr lang="es-ES" dirty="0" smtClean="0"/>
              <a:t>: Añadir un input </a:t>
            </a:r>
            <a:r>
              <a:rPr lang="es-ES" dirty="0" err="1" smtClean="0"/>
              <a:t>text</a:t>
            </a:r>
            <a:r>
              <a:rPr lang="es-ES" dirty="0" smtClean="0"/>
              <a:t> con Doble Data </a:t>
            </a:r>
            <a:r>
              <a:rPr lang="es-ES" dirty="0" err="1" smtClean="0"/>
              <a:t>Binding</a:t>
            </a:r>
            <a:r>
              <a:rPr lang="es-ES" dirty="0" smtClean="0"/>
              <a:t> (Enlace de lectura y escrituro bidireccional) sobre el atributo anterior (usando </a:t>
            </a:r>
            <a:r>
              <a:rPr lang="es-ES" dirty="0" err="1" smtClean="0"/>
              <a:t>ngModel</a:t>
            </a:r>
            <a:r>
              <a:rPr lang="es-ES" dirty="0" smtClean="0"/>
              <a:t>). Mostrar fuera del input el valor del atributo anterior usando un mapeo de solo lectura (usando la doble llave {{NOMBRE_ATRIBUTO}}.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0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1- Dentro del componente de aplicación crear un formulario de búsqueda y un mostrar en un texto la búsqueda introducida por el usuario.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395536" y="3068960"/>
            <a:ext cx="4464496" cy="1860776"/>
            <a:chOff x="395536" y="3068960"/>
            <a:chExt cx="4464496" cy="1860776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276053"/>
              <a:ext cx="4252328" cy="1653683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2627784" y="3068960"/>
              <a:ext cx="2232248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</a:t>
              </a:r>
              <a:r>
                <a:rPr lang="es-ES" dirty="0" smtClean="0"/>
                <a:t>pp.component.html</a:t>
              </a:r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004048" y="2876936"/>
            <a:ext cx="4011095" cy="3072344"/>
            <a:chOff x="5004048" y="2876936"/>
            <a:chExt cx="4011095" cy="307234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4048" y="3276053"/>
              <a:ext cx="3678911" cy="2673227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6782895" y="2876936"/>
              <a:ext cx="2232248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app.component.ts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1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2- </a:t>
            </a:r>
            <a:r>
              <a:rPr lang="es-ES" dirty="0" smtClean="0"/>
              <a:t>Crea un nuevo componente llamado “</a:t>
            </a:r>
            <a:r>
              <a:rPr lang="es-ES" dirty="0" err="1" smtClean="0"/>
              <a:t>Search</a:t>
            </a:r>
            <a:r>
              <a:rPr lang="es-ES" dirty="0" smtClean="0"/>
              <a:t>”. </a:t>
            </a:r>
            <a:r>
              <a:rPr lang="es-ES" dirty="0" smtClean="0"/>
              <a:t>Importa el nuevo componente en el principal.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68785"/>
            <a:ext cx="5832648" cy="298331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228184" y="2996952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08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/>
              <a:t>2</a:t>
            </a:r>
            <a:r>
              <a:rPr lang="es-ES" dirty="0" smtClean="0"/>
              <a:t>- </a:t>
            </a:r>
            <a:r>
              <a:rPr lang="es-ES" dirty="0" smtClean="0"/>
              <a:t>Crea un nuevo componente llamado “</a:t>
            </a:r>
            <a:r>
              <a:rPr lang="es-ES" dirty="0" err="1" smtClean="0"/>
              <a:t>Search</a:t>
            </a:r>
            <a:r>
              <a:rPr lang="es-ES" dirty="0" smtClean="0"/>
              <a:t>”. </a:t>
            </a:r>
            <a:r>
              <a:rPr lang="es-ES" dirty="0" smtClean="0"/>
              <a:t>Importa el nuevo componente en el principal.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96952"/>
            <a:ext cx="838024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3- Crea un nuevo componente llamado “</a:t>
            </a:r>
            <a:r>
              <a:rPr lang="es-ES" dirty="0" err="1" smtClean="0"/>
              <a:t>Search</a:t>
            </a:r>
            <a:r>
              <a:rPr lang="es-ES" dirty="0" smtClean="0"/>
              <a:t>. </a:t>
            </a:r>
            <a:r>
              <a:rPr lang="es-ES" dirty="0" smtClean="0"/>
              <a:t>Importa el nuevo componente en el principal.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16379"/>
            <a:ext cx="2430991" cy="3810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96952"/>
            <a:ext cx="5018279" cy="360157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878208" y="3389291"/>
            <a:ext cx="1440160" cy="247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674927" y="3389291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</a:t>
            </a:r>
            <a:r>
              <a:rPr lang="es-ES" dirty="0" err="1" smtClean="0"/>
              <a:t>Component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3- Sobre nuestro nuevo componente, crea </a:t>
            </a:r>
            <a:r>
              <a:rPr lang="es-ES" dirty="0" smtClean="0"/>
              <a:t>un </a:t>
            </a:r>
            <a:r>
              <a:rPr lang="es-ES" dirty="0" smtClean="0"/>
              <a:t>formulario con los siguientes requisitos: </a:t>
            </a:r>
          </a:p>
          <a:p>
            <a:pPr lvl="1"/>
            <a:r>
              <a:rPr lang="es-ES" dirty="0" smtClean="0"/>
              <a:t>Debe tener una casilla de búsqueda (input </a:t>
            </a:r>
            <a:r>
              <a:rPr lang="es-ES" dirty="0" err="1" smtClean="0"/>
              <a:t>text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Debe tener un botón “Buscar” que llame a un método “</a:t>
            </a:r>
            <a:r>
              <a:rPr lang="es-ES" dirty="0" err="1" smtClean="0"/>
              <a:t>search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El método </a:t>
            </a:r>
            <a:r>
              <a:rPr lang="es-ES" dirty="0" err="1" smtClean="0"/>
              <a:t>search</a:t>
            </a:r>
            <a:r>
              <a:rPr lang="es-ES" dirty="0" smtClean="0"/>
              <a:t> modificará el valor de un atributo del componente llamado “</a:t>
            </a:r>
            <a:r>
              <a:rPr lang="es-ES" dirty="0" err="1" smtClean="0"/>
              <a:t>result</a:t>
            </a:r>
            <a:r>
              <a:rPr lang="es-ES" dirty="0" smtClean="0"/>
              <a:t>” con el siguiente texto: </a:t>
            </a:r>
          </a:p>
          <a:p>
            <a:pPr lvl="2"/>
            <a:r>
              <a:rPr lang="es-ES" sz="1800" dirty="0" smtClean="0"/>
              <a:t>Consulta realizada con </a:t>
            </a:r>
            <a:r>
              <a:rPr lang="es-ES" sz="1800" dirty="0" err="1" smtClean="0"/>
              <a:t>query</a:t>
            </a:r>
            <a:r>
              <a:rPr lang="es-ES" sz="1800" dirty="0" smtClean="0"/>
              <a:t> “VALOR-DEL-INPUT”.</a:t>
            </a:r>
          </a:p>
          <a:p>
            <a:pPr lvl="2"/>
            <a:r>
              <a:rPr lang="es-ES" sz="1800" dirty="0" smtClean="0"/>
              <a:t>La vista deberá mostrar el valor del atributo </a:t>
            </a:r>
            <a:r>
              <a:rPr lang="es-ES" sz="1800" dirty="0" err="1" smtClean="0"/>
              <a:t>result</a:t>
            </a:r>
            <a:r>
              <a:rPr lang="es-ES" sz="1800" dirty="0" smtClean="0"/>
              <a:t> en cuanto se pulse el botón.</a:t>
            </a:r>
            <a:endParaRPr lang="es-ES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797152"/>
            <a:ext cx="3779848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s-E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venir Book"/>
                <a:cs typeface="Avenir Book"/>
              </a:rPr>
              <a:t>Principales 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SPA: Single Page </a:t>
            </a: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Application</a:t>
            </a:r>
            <a:endParaRPr lang="es-ES" sz="1600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Multiplataforma: Aplicaciones Web, Aplicaciones nativas, Aplicaciones de escritorio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Patrón MVC o MV*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Typescript</a:t>
            </a:r>
            <a:endParaRPr lang="es-ES" sz="1600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Plantillas HTML (</a:t>
            </a:r>
            <a:r>
              <a:rPr lang="es-ES" sz="1600" dirty="0" err="1" smtClean="0">
                <a:solidFill>
                  <a:schemeClr val="bg1"/>
                </a:solidFill>
                <a:latin typeface="Avenir Book"/>
                <a:cs typeface="Avenir Book"/>
              </a:rPr>
              <a:t>Template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Angular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Animaciones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>
              <a:latin typeface="Avenir Book"/>
              <a:cs typeface="Avenir Book"/>
            </a:endParaRPr>
          </a:p>
          <a:p>
            <a:endParaRPr lang="es-ES" sz="1600" dirty="0" smtClean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Introducción a Angular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/>
              <a:t>3</a:t>
            </a:r>
            <a:r>
              <a:rPr lang="es-ES" dirty="0" smtClean="0"/>
              <a:t>- Formulario de búsqueda: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242181" y="2870493"/>
            <a:ext cx="8794315" cy="3870875"/>
            <a:chOff x="242181" y="2870493"/>
            <a:chExt cx="8794315" cy="387087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181" y="3085922"/>
              <a:ext cx="4496190" cy="1988992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240" y="4437112"/>
              <a:ext cx="4934718" cy="2304256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2987824" y="2870493"/>
              <a:ext cx="2611202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search.component.html</a:t>
              </a:r>
              <a:endParaRPr lang="es-ES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28184" y="4203395"/>
              <a:ext cx="2808312" cy="4320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search.component.ts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/>
              <a:t>4</a:t>
            </a:r>
            <a:r>
              <a:rPr lang="es-ES" dirty="0" smtClean="0"/>
              <a:t>- </a:t>
            </a:r>
            <a:r>
              <a:rPr lang="es-ES" dirty="0" smtClean="0"/>
              <a:t>Crear 2 atributos de entrada:</a:t>
            </a:r>
          </a:p>
          <a:p>
            <a:pPr lvl="1"/>
            <a:r>
              <a:rPr lang="es-ES" dirty="0" err="1" smtClean="0"/>
              <a:t>Label</a:t>
            </a:r>
            <a:r>
              <a:rPr lang="es-ES" dirty="0" smtClean="0"/>
              <a:t> del botón</a:t>
            </a:r>
          </a:p>
          <a:p>
            <a:pPr lvl="1"/>
            <a:r>
              <a:rPr lang="es-ES" dirty="0" err="1" smtClean="0"/>
              <a:t>Placeholder</a:t>
            </a:r>
            <a:r>
              <a:rPr lang="es-ES" dirty="0" smtClean="0"/>
              <a:t> del  input </a:t>
            </a:r>
            <a:r>
              <a:rPr lang="es-ES" dirty="0" err="1" smtClean="0"/>
              <a:t>text</a:t>
            </a:r>
            <a:r>
              <a:rPr lang="es-ES" dirty="0" smtClean="0"/>
              <a:t> (atributo de </a:t>
            </a:r>
            <a:r>
              <a:rPr lang="es-ES" dirty="0" err="1" smtClean="0"/>
              <a:t>html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2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/>
              <a:t>4</a:t>
            </a:r>
            <a:r>
              <a:rPr lang="es-ES" dirty="0" smtClean="0"/>
              <a:t>- </a:t>
            </a:r>
            <a:r>
              <a:rPr lang="es-ES" dirty="0"/>
              <a:t>Crear 2 atributos de entrada:</a:t>
            </a:r>
          </a:p>
          <a:p>
            <a:pPr lvl="1"/>
            <a:r>
              <a:rPr lang="es-ES" dirty="0" err="1"/>
              <a:t>Label</a:t>
            </a:r>
            <a:r>
              <a:rPr lang="es-ES" dirty="0"/>
              <a:t> del botón</a:t>
            </a:r>
          </a:p>
          <a:p>
            <a:pPr lvl="1"/>
            <a:r>
              <a:rPr lang="es-ES" dirty="0" err="1"/>
              <a:t>Placeholder</a:t>
            </a:r>
            <a:r>
              <a:rPr lang="es-ES" dirty="0"/>
              <a:t> del  input </a:t>
            </a:r>
            <a:r>
              <a:rPr lang="es-ES" dirty="0" err="1"/>
              <a:t>text</a:t>
            </a:r>
            <a:r>
              <a:rPr lang="es-ES" dirty="0"/>
              <a:t> (atributo de </a:t>
            </a:r>
            <a:r>
              <a:rPr lang="es-ES" dirty="0" err="1"/>
              <a:t>html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03" y="3267195"/>
            <a:ext cx="6492803" cy="5105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1" y="4621783"/>
            <a:ext cx="6995375" cy="5699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146" y="5191777"/>
            <a:ext cx="2329740" cy="166949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62154" y="2763734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</a:t>
            </a:r>
            <a:r>
              <a:rPr lang="es-ES" dirty="0" err="1" smtClean="0"/>
              <a:t>Component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6282646" y="4069442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Component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2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5- Crea un evento de salida que notifique cuando se ejecuta la búsqueda y devuelva tanto la </a:t>
            </a:r>
            <a:r>
              <a:rPr lang="es-ES" dirty="0" err="1" smtClean="0"/>
              <a:t>query</a:t>
            </a:r>
            <a:r>
              <a:rPr lang="es-ES" dirty="0" smtClean="0"/>
              <a:t> como el resultado y muestre un mensaje en la pantalla.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90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</a:p>
          <a:p>
            <a:pPr marL="0" indent="0">
              <a:buNone/>
            </a:pPr>
            <a:r>
              <a:rPr lang="es-ES" dirty="0" smtClean="0"/>
              <a:t>5- Crea un evento de salida que notifique cuando se ejecuta la búsqueda y devuelva tanto la </a:t>
            </a:r>
            <a:r>
              <a:rPr lang="es-ES" dirty="0" err="1" smtClean="0"/>
              <a:t>query</a:t>
            </a:r>
            <a:r>
              <a:rPr lang="es-ES" dirty="0" smtClean="0"/>
              <a:t> como el resultado y muestre un mensaje en la pantalla.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2: Componentes y Data </a:t>
            </a:r>
            <a:r>
              <a:rPr lang="es-ES" dirty="0" err="1" smtClean="0"/>
              <a:t>Binding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84984"/>
            <a:ext cx="2895851" cy="4648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6" y="3644494"/>
            <a:ext cx="5303980" cy="8458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850101"/>
            <a:ext cx="5433531" cy="8763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831" y="5334615"/>
            <a:ext cx="4861981" cy="1478408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6467148" y="4862704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</a:t>
            </a:r>
            <a:r>
              <a:rPr lang="es-ES" dirty="0" err="1" smtClean="0"/>
              <a:t>Component</a:t>
            </a:r>
            <a:endParaRPr lang="es-E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563888" y="3078012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Component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7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Un </a:t>
            </a:r>
            <a:r>
              <a:rPr lang="es-ES" dirty="0">
                <a:solidFill>
                  <a:srgbClr val="D6FB47"/>
                </a:solidFill>
              </a:rPr>
              <a:t>módulo de Angular</a:t>
            </a:r>
            <a:r>
              <a:rPr lang="es-ES" dirty="0"/>
              <a:t>, es un conjunto de código dedicado a un ámbito concreto de la aplicación, o una funcionalidad específica y se define mediante una clase decorada con </a:t>
            </a:r>
            <a:r>
              <a:rPr lang="es-ES" dirty="0">
                <a:solidFill>
                  <a:srgbClr val="D6FB47"/>
                </a:solidFill>
              </a:rPr>
              <a:t>@</a:t>
            </a:r>
            <a:r>
              <a:rPr lang="es-ES" dirty="0" err="1" smtClean="0">
                <a:solidFill>
                  <a:srgbClr val="D6FB47"/>
                </a:solidFill>
              </a:rPr>
              <a:t>NgModule</a:t>
            </a:r>
            <a:endParaRPr lang="es-ES" dirty="0" smtClean="0">
              <a:solidFill>
                <a:srgbClr val="D6FB47"/>
              </a:solidFill>
            </a:endParaRPr>
          </a:p>
          <a:p>
            <a:r>
              <a:rPr lang="es-ES" dirty="0" smtClean="0"/>
              <a:t>Toda aplicación angular tiene al menos un módulo (</a:t>
            </a:r>
            <a:r>
              <a:rPr lang="es-ES" dirty="0" err="1" smtClean="0"/>
              <a:t>root</a:t>
            </a:r>
            <a:r>
              <a:rPr lang="es-ES" dirty="0" smtClean="0"/>
              <a:t> module)</a:t>
            </a:r>
          </a:p>
          <a:p>
            <a:r>
              <a:rPr lang="es-ES" dirty="0" smtClean="0"/>
              <a:t>El módulo </a:t>
            </a:r>
            <a:r>
              <a:rPr lang="es-ES" dirty="0" err="1" smtClean="0">
                <a:solidFill>
                  <a:srgbClr val="D6FB47"/>
                </a:solidFill>
              </a:rPr>
              <a:t>AppModule</a:t>
            </a:r>
            <a:r>
              <a:rPr lang="es-ES" dirty="0" smtClean="0">
                <a:solidFill>
                  <a:srgbClr val="D6FB47"/>
                </a:solidFill>
              </a:rPr>
              <a:t> </a:t>
            </a:r>
            <a:r>
              <a:rPr lang="es-ES" dirty="0" smtClean="0"/>
              <a:t>es obligatorio en toda APP y sirve de arranque de la misma.</a:t>
            </a:r>
          </a:p>
          <a:p>
            <a:r>
              <a:rPr lang="es-ES" dirty="0" smtClean="0"/>
              <a:t>El decorador </a:t>
            </a:r>
            <a:r>
              <a:rPr lang="es-ES" dirty="0" smtClean="0">
                <a:solidFill>
                  <a:srgbClr val="D6FB47"/>
                </a:solidFill>
              </a:rPr>
              <a:t>@</a:t>
            </a:r>
            <a:r>
              <a:rPr lang="es-ES" dirty="0" err="1" smtClean="0">
                <a:solidFill>
                  <a:srgbClr val="D6FB47"/>
                </a:solidFill>
              </a:rPr>
              <a:t>NgModule</a:t>
            </a:r>
            <a:r>
              <a:rPr lang="es-ES" dirty="0" smtClean="0">
                <a:solidFill>
                  <a:srgbClr val="D6FB47"/>
                </a:solidFill>
              </a:rPr>
              <a:t> </a:t>
            </a:r>
            <a:r>
              <a:rPr lang="es-ES" dirty="0" smtClean="0"/>
              <a:t>nos permite definir un módulo. Configuración: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declarations</a:t>
            </a:r>
            <a:r>
              <a:rPr lang="es-ES" dirty="0"/>
              <a:t>: </a:t>
            </a:r>
            <a:r>
              <a:rPr lang="es-ES" dirty="0" smtClean="0"/>
              <a:t>Lista de vistas </a:t>
            </a:r>
            <a:r>
              <a:rPr lang="es-ES" dirty="0"/>
              <a:t>que pertenecen a tu módulo. Hay 3 tipos de clases de tipo vista: componentes, directivas y </a:t>
            </a:r>
            <a:r>
              <a:rPr lang="es-ES" i="1" dirty="0"/>
              <a:t>pipes</a:t>
            </a:r>
            <a:r>
              <a:rPr lang="es-ES" dirty="0"/>
              <a:t>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exports</a:t>
            </a:r>
            <a:r>
              <a:rPr lang="es-ES" dirty="0"/>
              <a:t>: Conjunto de declaraciones que deben ser accesibles para </a:t>
            </a:r>
            <a:r>
              <a:rPr lang="es-ES" dirty="0" err="1"/>
              <a:t>templates</a:t>
            </a:r>
            <a:r>
              <a:rPr lang="es-ES" dirty="0"/>
              <a:t> de componentes de otros módulos.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imports</a:t>
            </a:r>
            <a:r>
              <a:rPr lang="es-ES" dirty="0"/>
              <a:t>: Otros </a:t>
            </a:r>
            <a:r>
              <a:rPr lang="es-ES" i="1" dirty="0" err="1"/>
              <a:t>NgModules</a:t>
            </a:r>
            <a:r>
              <a:rPr lang="es-ES" dirty="0"/>
              <a:t>, cuyas clases exportadas son requeridas por </a:t>
            </a:r>
            <a:r>
              <a:rPr lang="es-ES" dirty="0" err="1"/>
              <a:t>templates</a:t>
            </a:r>
            <a:r>
              <a:rPr lang="es-ES" dirty="0"/>
              <a:t> de componentes de este módulo.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providers</a:t>
            </a:r>
            <a:r>
              <a:rPr lang="es-ES" dirty="0"/>
              <a:t>: Los servicios que necesita este módulo, y que estarán disponibles para toda la aplicación.</a:t>
            </a:r>
          </a:p>
          <a:p>
            <a:pPr lvl="1"/>
            <a:r>
              <a:rPr lang="es-ES" b="1" dirty="0" err="1">
                <a:solidFill>
                  <a:srgbClr val="D6FB47"/>
                </a:solidFill>
              </a:rPr>
              <a:t>bootstrap</a:t>
            </a:r>
            <a:r>
              <a:rPr lang="es-ES" dirty="0"/>
              <a:t>: Define la vista raíz. Utilizado solo por el </a:t>
            </a:r>
            <a:r>
              <a:rPr lang="es-ES" i="1" dirty="0" err="1"/>
              <a:t>root</a:t>
            </a:r>
            <a:r>
              <a:rPr lang="es-ES" i="1" dirty="0"/>
              <a:t> module</a:t>
            </a:r>
            <a:r>
              <a:rPr lang="es-ES" dirty="0"/>
              <a:t>.</a:t>
            </a:r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54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3568" y="1484784"/>
            <a:ext cx="7848872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Módulos de Angular 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/>
                </a:solidFill>
              </a:rPr>
              <a:t>//</a:t>
            </a:r>
            <a:r>
              <a:rPr lang="es-ES" sz="2000" dirty="0" err="1">
                <a:solidFill>
                  <a:schemeClr val="tx1"/>
                </a:solidFill>
              </a:rPr>
              <a:t>src</a:t>
            </a:r>
            <a:r>
              <a:rPr lang="es-ES" sz="2000" dirty="0">
                <a:solidFill>
                  <a:schemeClr val="tx1"/>
                </a:solidFill>
              </a:rPr>
              <a:t>/app/</a:t>
            </a:r>
            <a:r>
              <a:rPr lang="es-ES" sz="2000" dirty="0" err="1">
                <a:solidFill>
                  <a:schemeClr val="tx1"/>
                </a:solidFill>
              </a:rPr>
              <a:t>app.module.ts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NgModule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'@angular/</a:t>
            </a:r>
            <a:r>
              <a:rPr lang="es-ES" sz="2000" dirty="0" err="1">
                <a:solidFill>
                  <a:schemeClr val="tx1"/>
                </a:solidFill>
              </a:rPr>
              <a:t>core</a:t>
            </a:r>
            <a:r>
              <a:rPr lang="es-ES" sz="2000" dirty="0">
                <a:solidFill>
                  <a:schemeClr val="tx1"/>
                </a:solidFill>
              </a:rPr>
              <a:t>';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BrowserModule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'@angular/</a:t>
            </a:r>
            <a:r>
              <a:rPr lang="es-ES" sz="2000" dirty="0" err="1">
                <a:solidFill>
                  <a:schemeClr val="tx1"/>
                </a:solidFill>
              </a:rPr>
              <a:t>platform</a:t>
            </a:r>
            <a:r>
              <a:rPr lang="es-ES" sz="2000" dirty="0">
                <a:solidFill>
                  <a:schemeClr val="tx1"/>
                </a:solidFill>
              </a:rPr>
              <a:t>-browser';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AppComponent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'./</a:t>
            </a:r>
            <a:r>
              <a:rPr lang="es-ES" sz="2000" dirty="0" err="1">
                <a:solidFill>
                  <a:schemeClr val="tx1"/>
                </a:solidFill>
              </a:rPr>
              <a:t>app.component</a:t>
            </a:r>
            <a:r>
              <a:rPr lang="es-ES" sz="2000" dirty="0">
                <a:solidFill>
                  <a:schemeClr val="tx1"/>
                </a:solidFill>
              </a:rPr>
              <a:t>';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>
                <a:solidFill>
                  <a:schemeClr val="tx1"/>
                </a:solidFill>
              </a:rPr>
              <a:t>{ </a:t>
            </a:r>
            <a:r>
              <a:rPr lang="es-ES" sz="2000" dirty="0" err="1">
                <a:solidFill>
                  <a:schemeClr val="tx1"/>
                </a:solidFill>
              </a:rPr>
              <a:t>SomeProvider</a:t>
            </a:r>
            <a:r>
              <a:rPr lang="es-ES" sz="2000" dirty="0">
                <a:solidFill>
                  <a:schemeClr val="tx1"/>
                </a:solidFill>
              </a:rPr>
              <a:t> } </a:t>
            </a:r>
            <a:r>
              <a:rPr lang="es-ES" sz="2000" dirty="0" err="1">
                <a:solidFill>
                  <a:schemeClr val="tx1"/>
                </a:solidFill>
              </a:rPr>
              <a:t>from</a:t>
            </a:r>
            <a:r>
              <a:rPr lang="es-ES" sz="2000" dirty="0">
                <a:solidFill>
                  <a:schemeClr val="tx1"/>
                </a:solidFill>
              </a:rPr>
              <a:t> './</a:t>
            </a:r>
            <a:r>
              <a:rPr lang="es-ES" sz="2000" dirty="0" err="1">
                <a:solidFill>
                  <a:schemeClr val="tx1"/>
                </a:solidFill>
              </a:rPr>
              <a:t>some-provider</a:t>
            </a:r>
            <a:r>
              <a:rPr lang="es-ES" sz="2000" dirty="0">
                <a:solidFill>
                  <a:schemeClr val="tx1"/>
                </a:solidFill>
              </a:rPr>
              <a:t>'; 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@</a:t>
            </a:r>
            <a:r>
              <a:rPr lang="es-ES" sz="2000" dirty="0" err="1">
                <a:solidFill>
                  <a:schemeClr val="tx1"/>
                </a:solidFill>
              </a:rPr>
              <a:t>NgModule</a:t>
            </a:r>
            <a:r>
              <a:rPr lang="es-ES" sz="2000" dirty="0">
                <a:solidFill>
                  <a:schemeClr val="tx1"/>
                </a:solidFill>
              </a:rPr>
              <a:t>({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imports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BrowserModule</a:t>
            </a:r>
            <a:r>
              <a:rPr lang="es-ES" sz="2000" dirty="0">
                <a:solidFill>
                  <a:schemeClr val="tx1"/>
                </a:solidFill>
              </a:rPr>
              <a:t> ],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declarations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AppComponent</a:t>
            </a:r>
            <a:r>
              <a:rPr lang="es-ES" sz="2000" dirty="0">
                <a:solidFill>
                  <a:schemeClr val="tx1"/>
                </a:solidFill>
              </a:rPr>
              <a:t> ],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bootstrap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AppComponent</a:t>
            </a:r>
            <a:r>
              <a:rPr lang="es-ES" sz="2000" dirty="0">
                <a:solidFill>
                  <a:schemeClr val="tx1"/>
                </a:solidFill>
              </a:rPr>
              <a:t> ], 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providers</a:t>
            </a:r>
            <a:r>
              <a:rPr lang="es-ES" sz="2000" dirty="0">
                <a:solidFill>
                  <a:schemeClr val="tx1"/>
                </a:solidFill>
              </a:rPr>
              <a:t>: [ </a:t>
            </a:r>
            <a:r>
              <a:rPr lang="es-ES" sz="2000" dirty="0" err="1">
                <a:solidFill>
                  <a:schemeClr val="tx1"/>
                </a:solidFill>
              </a:rPr>
              <a:t>SomeProvider</a:t>
            </a:r>
            <a:r>
              <a:rPr lang="es-ES" sz="2000" dirty="0">
                <a:solidFill>
                  <a:schemeClr val="tx1"/>
                </a:solidFill>
              </a:rPr>
              <a:t> ] }) 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err="1" smtClean="0">
                <a:solidFill>
                  <a:schemeClr val="tx1"/>
                </a:solidFill>
              </a:rPr>
              <a:t>export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class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AppModule</a:t>
            </a:r>
            <a:r>
              <a:rPr lang="es-ES" sz="2000" dirty="0">
                <a:solidFill>
                  <a:schemeClr val="tx1"/>
                </a:solidFill>
              </a:rPr>
              <a:t> { </a:t>
            </a:r>
            <a:r>
              <a:rPr lang="es-ES" sz="2000" dirty="0" smtClean="0">
                <a:solidFill>
                  <a:schemeClr val="tx1"/>
                </a:solidFill>
              </a:rPr>
              <a:t>}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539552" y="3717032"/>
            <a:ext cx="4320480" cy="1872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5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Para crear un nuevo módulo usaremos Angular CLI:</a:t>
            </a:r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4294141" cy="666792"/>
          </a:xfrm>
          <a:prstGeom prst="rect">
            <a:avLst/>
          </a:prstGeom>
        </p:spPr>
      </p:pic>
      <p:pic>
        <p:nvPicPr>
          <p:cNvPr id="10242" name="Picture 2" descr="https://www.desarrolloweb.com/archivoimg/general/43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54208"/>
            <a:ext cx="3932306" cy="1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abajo 6"/>
          <p:cNvSpPr/>
          <p:nvPr/>
        </p:nvSpPr>
        <p:spPr>
          <a:xfrm>
            <a:off x="3347864" y="2943664"/>
            <a:ext cx="792088" cy="120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propio Angular está dividido en módulos:</a:t>
            </a: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FormsModule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HttpClientModule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RouterModule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BrowserModule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r>
              <a:rPr lang="es-ES" dirty="0" err="1" smtClean="0">
                <a:solidFill>
                  <a:srgbClr val="D6FB47"/>
                </a:solidFill>
              </a:rPr>
              <a:t>CommonModule</a:t>
            </a:r>
            <a:endParaRPr lang="es-ES" dirty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dirty="0" smtClean="0"/>
              <a:t>Otros módulos de terceros:</a:t>
            </a:r>
          </a:p>
          <a:p>
            <a:pPr lvl="1">
              <a:buFontTx/>
              <a:buChar char="-"/>
            </a:pPr>
            <a:r>
              <a:rPr lang="es-ES" dirty="0" smtClean="0"/>
              <a:t>Material </a:t>
            </a:r>
            <a:r>
              <a:rPr lang="es-ES" dirty="0" err="1" smtClean="0"/>
              <a:t>Design</a:t>
            </a:r>
            <a:r>
              <a:rPr lang="es-ES" dirty="0" smtClean="0"/>
              <a:t> o </a:t>
            </a:r>
            <a:r>
              <a:rPr lang="es-ES" dirty="0" err="1" smtClean="0"/>
              <a:t>ngBoostrap</a:t>
            </a:r>
            <a:endParaRPr lang="es-ES" dirty="0" smtClean="0"/>
          </a:p>
          <a:p>
            <a:pPr lvl="1">
              <a:buFontTx/>
              <a:buChar char="-"/>
            </a:pPr>
            <a:r>
              <a:rPr lang="es-ES" dirty="0" err="1" smtClean="0"/>
              <a:t>Ionic</a:t>
            </a:r>
            <a:endParaRPr lang="es-ES" dirty="0" smtClean="0"/>
          </a:p>
          <a:p>
            <a:pPr lvl="1">
              <a:buFontTx/>
              <a:buChar char="-"/>
            </a:pPr>
            <a:r>
              <a:rPr lang="es-ES" dirty="0" smtClean="0"/>
              <a:t>AngularFire2</a:t>
            </a:r>
          </a:p>
          <a:p>
            <a:pPr marL="0" indent="0">
              <a:buNone/>
            </a:pPr>
            <a:r>
              <a:rPr lang="es-ES" dirty="0" smtClean="0"/>
              <a:t>¿Dónde usar un Módulo?</a:t>
            </a:r>
          </a:p>
          <a:p>
            <a:pPr lvl="1">
              <a:buFontTx/>
              <a:buChar char="-"/>
            </a:pPr>
            <a:r>
              <a:rPr lang="es-ES" dirty="0" smtClean="0"/>
              <a:t>Componentes, directivas y pipes </a:t>
            </a:r>
            <a:r>
              <a:rPr lang="es-ES" dirty="0" smtClean="0"/>
              <a:t>reutilizables dentro de nuestra aplicación. </a:t>
            </a:r>
            <a:r>
              <a:rPr lang="es-ES" dirty="0" err="1" smtClean="0">
                <a:solidFill>
                  <a:srgbClr val="D6FB47"/>
                </a:solidFill>
              </a:rPr>
              <a:t>Shared</a:t>
            </a:r>
            <a:r>
              <a:rPr lang="es-ES" dirty="0" smtClean="0">
                <a:solidFill>
                  <a:srgbClr val="D6FB47"/>
                </a:solidFill>
              </a:rPr>
              <a:t> 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>
              <a:buFontTx/>
              <a:buChar char="-"/>
            </a:pPr>
            <a:r>
              <a:rPr lang="es-ES" dirty="0" smtClean="0"/>
              <a:t>Por cada </a:t>
            </a:r>
            <a:r>
              <a:rPr lang="es-ES" dirty="0" err="1" smtClean="0"/>
              <a:t>feature</a:t>
            </a:r>
            <a:r>
              <a:rPr lang="es-ES" dirty="0" smtClean="0"/>
              <a:t> o área de negocio de nuestra </a:t>
            </a:r>
            <a:r>
              <a:rPr lang="es-ES" dirty="0" smtClean="0"/>
              <a:t>aplicación. </a:t>
            </a:r>
            <a:r>
              <a:rPr lang="es-ES" dirty="0" err="1" smtClean="0">
                <a:solidFill>
                  <a:srgbClr val="D6FB47"/>
                </a:solidFill>
              </a:rPr>
              <a:t>Feature</a:t>
            </a:r>
            <a:r>
              <a:rPr lang="es-ES" dirty="0" smtClean="0">
                <a:solidFill>
                  <a:srgbClr val="D6FB47"/>
                </a:solidFill>
              </a:rPr>
              <a:t> Module</a:t>
            </a:r>
            <a:endParaRPr lang="es-ES" dirty="0" smtClean="0">
              <a:solidFill>
                <a:srgbClr val="D6FB47"/>
              </a:solidFill>
            </a:endParaRPr>
          </a:p>
          <a:p>
            <a:pPr lvl="1">
              <a:buFontTx/>
              <a:buChar char="-"/>
            </a:pPr>
            <a:r>
              <a:rPr lang="es-ES" dirty="0" smtClean="0"/>
              <a:t>Para extraer servicios de utilidades o elementos </a:t>
            </a:r>
            <a:r>
              <a:rPr lang="es-ES" dirty="0" smtClean="0"/>
              <a:t>comunes. </a:t>
            </a:r>
            <a:r>
              <a:rPr lang="es-ES" dirty="0" smtClean="0">
                <a:solidFill>
                  <a:srgbClr val="D6FB47"/>
                </a:solidFill>
              </a:rPr>
              <a:t>Core Module</a:t>
            </a:r>
            <a:endParaRPr lang="es-ES" dirty="0">
              <a:solidFill>
                <a:srgbClr val="D6FB47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8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Módulos </a:t>
            </a:r>
            <a:r>
              <a:rPr lang="es-ES" dirty="0" smtClean="0"/>
              <a:t>JavaScript (ES6) vs </a:t>
            </a:r>
            <a:r>
              <a:rPr lang="es-ES" dirty="0" err="1" smtClean="0"/>
              <a:t>NgModules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No debemos confundir los módulos de JavaScript con los módulos de Angular.</a:t>
            </a:r>
          </a:p>
          <a:p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Usaremos los módulos de </a:t>
            </a:r>
            <a:r>
              <a:rPr lang="es-ES" sz="1800" dirty="0" err="1" smtClean="0">
                <a:solidFill>
                  <a:schemeClr val="bg1"/>
                </a:solidFill>
                <a:latin typeface="ArialMT"/>
              </a:rPr>
              <a:t>javascript</a:t>
            </a: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 para exportar cada elemento angular que implementamos, como por ejemplo, un componente, un servicio, una directiva, etc.</a:t>
            </a:r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pPr marL="285750"/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276850"/>
            <a:ext cx="4055018" cy="5841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88" y="4277163"/>
            <a:ext cx="6369248" cy="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solidFill>
                  <a:schemeClr val="bg1"/>
                </a:solidFill>
              </a:rPr>
              <a:t>Una </a:t>
            </a:r>
            <a:r>
              <a:rPr lang="es-ES" sz="1600" i="1" dirty="0">
                <a:solidFill>
                  <a:schemeClr val="bg1"/>
                </a:solidFill>
              </a:rPr>
              <a:t>single-page web </a:t>
            </a:r>
            <a:r>
              <a:rPr lang="es-ES" sz="1600" i="1" dirty="0" err="1">
                <a:solidFill>
                  <a:schemeClr val="bg1"/>
                </a:solidFill>
              </a:rPr>
              <a:t>application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(en adelante SPA), es una aplicación web que se </a:t>
            </a:r>
            <a:r>
              <a:rPr lang="es-ES" sz="1600" dirty="0" smtClean="0">
                <a:solidFill>
                  <a:schemeClr val="bg1"/>
                </a:solidFill>
              </a:rPr>
              <a:t>ejecuta completamente </a:t>
            </a:r>
            <a:r>
              <a:rPr lang="es-ES" sz="1600" dirty="0">
                <a:solidFill>
                  <a:schemeClr val="bg1"/>
                </a:solidFill>
              </a:rPr>
              <a:t>en una única página web, con el objetivo de proporcionar una experiencia </a:t>
            </a:r>
            <a:r>
              <a:rPr lang="es-ES" sz="1600" dirty="0" smtClean="0">
                <a:solidFill>
                  <a:schemeClr val="bg1"/>
                </a:solidFill>
              </a:rPr>
              <a:t>más fluida </a:t>
            </a:r>
            <a:r>
              <a:rPr lang="es-ES" sz="1600" dirty="0">
                <a:solidFill>
                  <a:schemeClr val="bg1"/>
                </a:solidFill>
              </a:rPr>
              <a:t>y similar a la que nos encontraríamos en una aplicación de escritorio</a:t>
            </a:r>
            <a:endParaRPr lang="es-E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" sz="1500" dirty="0"/>
          </a:p>
          <a:p>
            <a:endParaRPr lang="es-ES" sz="1600" dirty="0"/>
          </a:p>
          <a:p>
            <a:pPr lvl="0"/>
            <a:endParaRPr lang="es-ES" sz="1500" dirty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/>
              <a:t>SPA: Single Page </a:t>
            </a:r>
            <a:r>
              <a:rPr lang="es-ES" b="0" dirty="0" err="1"/>
              <a:t>Application</a:t>
            </a:r>
            <a:r>
              <a:rPr lang="es-ES" b="0" dirty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29000"/>
            <a:ext cx="5688632" cy="3145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863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Servicios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Los Servicios de Angular son una clase de </a:t>
            </a:r>
            <a:r>
              <a:rPr lang="es-ES" sz="1800" dirty="0" err="1" smtClean="0">
                <a:solidFill>
                  <a:schemeClr val="bg1"/>
                </a:solidFill>
              </a:rPr>
              <a:t>Typescript</a:t>
            </a:r>
            <a:r>
              <a:rPr lang="es-ES" sz="1800" dirty="0" smtClean="0">
                <a:solidFill>
                  <a:schemeClr val="bg1"/>
                </a:solidFill>
              </a:rPr>
              <a:t> donde implementaremos la lógica de nuestra aplicación, como por 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Gestionar </a:t>
            </a:r>
            <a:r>
              <a:rPr lang="es-ES" sz="1800" dirty="0" err="1" smtClean="0">
                <a:solidFill>
                  <a:schemeClr val="bg1"/>
                </a:solidFill>
                <a:latin typeface="ArialMT"/>
              </a:rPr>
              <a:t>login</a:t>
            </a:r>
            <a:endParaRPr lang="es-ES" sz="1800" dirty="0">
              <a:solidFill>
                <a:schemeClr val="bg1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Configurar la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Conectar con nuestra API-REST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Compartir información entre pantallas</a:t>
            </a:r>
          </a:p>
          <a:p>
            <a:endParaRPr lang="es-ES" sz="1800" dirty="0">
              <a:solidFill>
                <a:schemeClr val="bg2"/>
              </a:solidFill>
              <a:latin typeface="ArialMT"/>
            </a:endParaRPr>
          </a:p>
          <a:p>
            <a:r>
              <a:rPr lang="es-ES" sz="1800" dirty="0" smtClean="0">
                <a:solidFill>
                  <a:srgbClr val="D6FB47"/>
                </a:solidFill>
                <a:latin typeface="ArialMT"/>
              </a:rPr>
              <a:t>Nuestros componentes no deberán tener lógica dentro de sus métodos, simplemente deberán consumir un servicio para todo aquello que necesiten</a:t>
            </a: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.</a:t>
            </a:r>
          </a:p>
          <a:p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Usaremos Angular CLI para crear un servicio:</a:t>
            </a:r>
          </a:p>
          <a:p>
            <a:pPr marL="285750"/>
            <a:endParaRPr lang="es-ES" sz="18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488536"/>
            <a:ext cx="2863230" cy="8005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2" y="5433557"/>
            <a:ext cx="7560840" cy="12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Servicios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7591"/>
            <a:ext cx="4684146" cy="23976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08" y="4277163"/>
            <a:ext cx="4914204" cy="2392197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995936" y="1340768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APP MODULE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89912" y="3848511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DataService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283968" y="2348880"/>
            <a:ext cx="396044" cy="192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555776" y="3313021"/>
            <a:ext cx="2232248" cy="184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Servicios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Los servicios de Angular serán anotados con la anotación: </a:t>
            </a:r>
            <a:r>
              <a:rPr lang="es-ES" sz="1800" dirty="0" smtClean="0">
                <a:solidFill>
                  <a:srgbClr val="D6FB47"/>
                </a:solidFill>
              </a:rPr>
              <a:t>@</a:t>
            </a:r>
            <a:r>
              <a:rPr lang="es-ES" sz="1800" dirty="0" err="1" smtClean="0">
                <a:solidFill>
                  <a:srgbClr val="D6FB47"/>
                </a:solidFill>
              </a:rPr>
              <a:t>Injectable</a:t>
            </a:r>
            <a:r>
              <a:rPr lang="es-ES" sz="1800" dirty="0" smtClean="0">
                <a:solidFill>
                  <a:srgbClr val="D6FB47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lo que hace que podamos inyectarlo directamente en nuestros componentes.</a:t>
            </a:r>
          </a:p>
          <a:p>
            <a:endParaRPr lang="es-ES" sz="1800" dirty="0" smtClean="0">
              <a:solidFill>
                <a:schemeClr val="bg1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4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64521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323528" y="2852936"/>
            <a:ext cx="237626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SPA</a:t>
            </a:r>
          </a:p>
          <a:p>
            <a:pPr algn="ctr"/>
            <a:r>
              <a:rPr lang="es-ES" sz="2400" dirty="0" smtClean="0"/>
              <a:t>Angular</a:t>
            </a:r>
            <a:endParaRPr lang="es-ES" sz="2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372200" y="2852936"/>
            <a:ext cx="2664296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APP JAVA</a:t>
            </a:r>
          </a:p>
          <a:p>
            <a:pPr algn="ctr"/>
            <a:r>
              <a:rPr lang="es-ES" sz="2400" dirty="0" smtClean="0"/>
              <a:t>Spring Framework</a:t>
            </a:r>
            <a:endParaRPr lang="es-ES" sz="2400" dirty="0"/>
          </a:p>
        </p:txBody>
      </p:sp>
      <p:cxnSp>
        <p:nvCxnSpPr>
          <p:cNvPr id="10" name="Conector recto de flecha 9"/>
          <p:cNvCxnSpPr>
            <a:stCxn id="4" idx="3"/>
            <a:endCxn id="9" idx="1"/>
          </p:cNvCxnSpPr>
          <p:nvPr/>
        </p:nvCxnSpPr>
        <p:spPr>
          <a:xfrm>
            <a:off x="2699792" y="3392996"/>
            <a:ext cx="36724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35995" y="2781337"/>
            <a:ext cx="936104" cy="57606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es-ES" sz="1800" dirty="0" smtClean="0">
                <a:solidFill>
                  <a:srgbClr val="D6FB47"/>
                </a:solidFill>
                <a:latin typeface="+mn-lt"/>
              </a:rPr>
              <a:t>HTTP</a:t>
            </a:r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535996" y="1412776"/>
            <a:ext cx="0" cy="51125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699792" y="1628800"/>
            <a:ext cx="1584176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algn="r"/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Frontend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88024" y="1640061"/>
            <a:ext cx="1584176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Backend</a:t>
            </a:r>
            <a:endParaRPr lang="es-ES" sz="18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0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/>
                </a:solidFill>
              </a:rPr>
              <a:t>La mayoría de aplicaciones SPA necesitan comunicación con el </a:t>
            </a:r>
            <a:r>
              <a:rPr lang="es-ES" sz="1800" dirty="0" err="1" smtClean="0">
                <a:solidFill>
                  <a:schemeClr val="bg1"/>
                </a:solidFill>
              </a:rPr>
              <a:t>backend</a:t>
            </a:r>
            <a:r>
              <a:rPr lang="es-ES" sz="1800" dirty="0" smtClean="0">
                <a:solidFill>
                  <a:schemeClr val="bg1"/>
                </a:solidFill>
              </a:rPr>
              <a:t>. El protocolo más usado en estos casos es HTTP.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 err="1" smtClean="0">
                <a:solidFill>
                  <a:schemeClr val="bg1"/>
                </a:solidFill>
              </a:rPr>
              <a:t>HttpClient</a:t>
            </a:r>
            <a:r>
              <a:rPr lang="es-ES" sz="1800" dirty="0" smtClean="0">
                <a:solidFill>
                  <a:schemeClr val="bg1"/>
                </a:solidFill>
              </a:rPr>
              <a:t> tenemos un API para el uso de este protocolo facilitando la tarea de comunicación </a:t>
            </a:r>
            <a:r>
              <a:rPr lang="es-ES" sz="1800" dirty="0" err="1" smtClean="0">
                <a:solidFill>
                  <a:schemeClr val="bg1"/>
                </a:solidFill>
              </a:rPr>
              <a:t>Frontend</a:t>
            </a:r>
            <a:r>
              <a:rPr lang="es-ES" sz="1800" dirty="0" smtClean="0">
                <a:solidFill>
                  <a:schemeClr val="bg1"/>
                </a:solidFill>
              </a:rPr>
              <a:t> – </a:t>
            </a:r>
            <a:r>
              <a:rPr lang="es-ES" sz="1800" dirty="0" err="1" smtClean="0">
                <a:solidFill>
                  <a:schemeClr val="bg1"/>
                </a:solidFill>
              </a:rPr>
              <a:t>Backend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smtClean="0">
                <a:solidFill>
                  <a:schemeClr val="bg1"/>
                </a:solidFill>
              </a:rPr>
              <a:t>basado en patrón </a:t>
            </a:r>
            <a:r>
              <a:rPr lang="es-ES" sz="1800" dirty="0" smtClean="0">
                <a:solidFill>
                  <a:srgbClr val="D6FB47"/>
                </a:solidFill>
              </a:rPr>
              <a:t>Observable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 smtClean="0">
                <a:solidFill>
                  <a:schemeClr val="bg1"/>
                </a:solidFill>
              </a:rPr>
              <a:t>Este cliente se encuentra dentro del módulo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>
                <a:solidFill>
                  <a:srgbClr val="D6FB47"/>
                </a:solidFill>
              </a:rPr>
              <a:t>@angular/</a:t>
            </a:r>
            <a:r>
              <a:rPr lang="es-ES" sz="1800" dirty="0" err="1">
                <a:solidFill>
                  <a:srgbClr val="D6FB47"/>
                </a:solidFill>
              </a:rPr>
              <a:t>common</a:t>
            </a:r>
            <a:r>
              <a:rPr lang="es-ES" sz="1800" dirty="0">
                <a:solidFill>
                  <a:srgbClr val="D6FB47"/>
                </a:solidFill>
              </a:rPr>
              <a:t>/http</a:t>
            </a:r>
            <a:endParaRPr lang="es-ES" sz="1800" dirty="0" smtClean="0">
              <a:solidFill>
                <a:srgbClr val="D6FB47"/>
              </a:solidFill>
            </a:endParaRPr>
          </a:p>
          <a:p>
            <a:endParaRPr lang="es-ES" sz="1800" dirty="0" smtClean="0">
              <a:solidFill>
                <a:schemeClr val="bg1"/>
              </a:solidFill>
              <a:latin typeface="ArialMT"/>
            </a:endParaRPr>
          </a:p>
          <a:p>
            <a:endParaRPr lang="es-ES" sz="1800" dirty="0">
              <a:solidFill>
                <a:schemeClr val="bg1"/>
              </a:solidFill>
              <a:latin typeface="ArialMT"/>
            </a:endParaRPr>
          </a:p>
          <a:p>
            <a:endParaRPr lang="es-ES" sz="1800" dirty="0" smtClean="0">
              <a:solidFill>
                <a:schemeClr val="bg1"/>
              </a:solidFill>
              <a:latin typeface="ArialMT"/>
            </a:endParaRPr>
          </a:p>
          <a:p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Funcionalmente nos ofrece: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Función para testear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bg1"/>
                </a:solidFill>
                <a:latin typeface="ArialMT"/>
              </a:rPr>
              <a:t>Tipado</a:t>
            </a: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 fuerte tanto en las peticiones como en las respuestas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Interceptores para manejar nuestras peticiones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bg1"/>
                </a:solidFill>
                <a:latin typeface="ArialMT"/>
              </a:rPr>
              <a:t>Sistema de manejo de errores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55" y="3598924"/>
            <a:ext cx="4534293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561479"/>
              </p:ext>
            </p:extLst>
          </p:nvPr>
        </p:nvGraphicFramePr>
        <p:xfrm>
          <a:off x="628650" y="1609725"/>
          <a:ext cx="7886700" cy="456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HttpClient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55576" y="1916832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Patrón </a:t>
            </a:r>
            <a:r>
              <a:rPr lang="es-ES" sz="2400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Observer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 / Observable</a:t>
            </a:r>
            <a:endParaRPr lang="es-ES" sz="24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9500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GET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Realizamos una petición </a:t>
            </a:r>
            <a:r>
              <a:rPr lang="es-ES" sz="1800" dirty="0" err="1" smtClean="0">
                <a:solidFill>
                  <a:schemeClr val="bg1"/>
                </a:solidFill>
              </a:rPr>
              <a:t>get</a:t>
            </a:r>
            <a:r>
              <a:rPr lang="es-ES" sz="1800" dirty="0" smtClean="0">
                <a:solidFill>
                  <a:schemeClr val="bg1"/>
                </a:solidFill>
              </a:rPr>
              <a:t> para obtener datos de nuestro servicio REST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616624" cy="32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GET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Realizamos una petición </a:t>
            </a:r>
            <a:r>
              <a:rPr lang="es-ES" sz="1800" dirty="0" err="1" smtClean="0">
                <a:solidFill>
                  <a:schemeClr val="bg1"/>
                </a:solidFill>
              </a:rPr>
              <a:t>get</a:t>
            </a:r>
            <a:r>
              <a:rPr lang="es-ES" sz="1800" dirty="0" smtClean="0">
                <a:solidFill>
                  <a:schemeClr val="bg1"/>
                </a:solidFill>
              </a:rPr>
              <a:t> para obtener datos de nuestro servicio REST con respuesta </a:t>
            </a:r>
            <a:r>
              <a:rPr lang="es-ES" sz="1800" dirty="0" err="1" smtClean="0">
                <a:solidFill>
                  <a:schemeClr val="bg1"/>
                </a:solidFill>
              </a:rPr>
              <a:t>tipada</a:t>
            </a:r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4508142"/>
            <a:ext cx="3278744" cy="11904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2594943"/>
            <a:ext cx="7302755" cy="13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GET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Gestión de errores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904"/>
            <a:ext cx="5569284" cy="31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>
                <a:solidFill>
                  <a:srgbClr val="D6FB47"/>
                </a:solidFill>
              </a:rPr>
              <a:t>Peticiones POST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Envío de peticiones POST para crear recursos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3" y="2708920"/>
            <a:ext cx="69582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lnSpc>
                <a:spcPct val="150000"/>
              </a:lnSpc>
            </a:pP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Angular implementa el ya clásico 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Modelo Vista Controlador (MVC). 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Aunque realmente tras el paso del tiempo se acerca más a 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MVW:</a:t>
            </a:r>
            <a:r>
              <a:rPr lang="es-ES" sz="160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venir Book"/>
                <a:cs typeface="Avenir Book"/>
              </a:rPr>
              <a:t>Model</a:t>
            </a:r>
            <a:r>
              <a:rPr lang="es-ES" sz="1600" b="1" dirty="0" smtClean="0">
                <a:solidFill>
                  <a:schemeClr val="bg1"/>
                </a:solidFill>
                <a:latin typeface="Avenir Book"/>
                <a:cs typeface="Avenir Book"/>
              </a:rPr>
              <a:t> View </a:t>
            </a:r>
            <a:r>
              <a:rPr lang="es-ES" sz="1600" b="1" dirty="0" err="1" smtClean="0">
                <a:solidFill>
                  <a:schemeClr val="bg1"/>
                </a:solidFill>
                <a:latin typeface="Avenir Book"/>
                <a:cs typeface="Avenir Book"/>
              </a:rPr>
              <a:t>Whatever</a:t>
            </a:r>
            <a:endParaRPr lang="es-ES" sz="1600" b="1" dirty="0" smtClean="0">
              <a:solidFill>
                <a:schemeClr val="bg1"/>
              </a:solidFill>
              <a:latin typeface="Avenir Book"/>
              <a:cs typeface="Avenir Book"/>
            </a:endParaRPr>
          </a:p>
          <a:p>
            <a:endParaRPr lang="es-ES" sz="1600" dirty="0" smtClean="0"/>
          </a:p>
          <a:p>
            <a:pPr marL="285750" indent="-285750">
              <a:buFontTx/>
              <a:buChar char="-"/>
            </a:pPr>
            <a:endParaRPr lang="es-ES" sz="1500" dirty="0"/>
          </a:p>
          <a:p>
            <a:endParaRPr lang="es-ES" sz="1600" dirty="0"/>
          </a:p>
          <a:p>
            <a:pPr lvl="0"/>
            <a:endParaRPr lang="es-ES" sz="1500" dirty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/>
              <a:t>Modelo Vista Controlador – MVC</a:t>
            </a:r>
            <a:endParaRPr lang="es-ES" dirty="0"/>
          </a:p>
        </p:txBody>
      </p:sp>
      <p:pic>
        <p:nvPicPr>
          <p:cNvPr id="1028" name="Picture 4" descr="http://www.srinivasnagaram.com/wp-content/uploads/2015/10/angularjs-design-patt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708920"/>
            <a:ext cx="766004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err="1" smtClean="0"/>
              <a:t>HttpClient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smtClean="0">
                <a:solidFill>
                  <a:schemeClr val="bg1"/>
                </a:solidFill>
              </a:rPr>
              <a:t>Otras operaciones: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Delete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Put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Jsonp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Options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Patch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1"/>
                </a:solidFill>
              </a:rPr>
              <a:t>Request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</a:rPr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r>
              <a:rPr lang="es-ES" sz="1800" dirty="0" smtClean="0">
                <a:solidFill>
                  <a:schemeClr val="bg1"/>
                </a:solidFill>
              </a:rPr>
              <a:t>Documentación completa:</a:t>
            </a:r>
          </a:p>
          <a:p>
            <a:r>
              <a:rPr lang="es-ES" sz="18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ES" sz="1800" dirty="0" smtClean="0">
                <a:solidFill>
                  <a:schemeClr val="bg1"/>
                </a:solidFill>
                <a:hlinkClick r:id="rId2"/>
              </a:rPr>
              <a:t>angular.io/api/common/http/HttpClient</a:t>
            </a:r>
            <a:endParaRPr lang="es-ES" sz="1800" dirty="0" smtClean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Directivas Básicas</a:t>
            </a:r>
            <a:endParaRPr lang="es-ES" b="0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683568" y="1484784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chemeClr val="bg1"/>
                </a:solidFill>
              </a:rPr>
              <a:t>En Angular disponemos de una serie de directivas que nos permiten realizar una serie de operaciones base</a:t>
            </a:r>
            <a:r>
              <a:rPr lang="es-ES" sz="2000" b="1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rgbClr val="D6FB47"/>
                </a:solidFill>
              </a:rPr>
              <a:t>ngFor</a:t>
            </a:r>
            <a:r>
              <a:rPr lang="es-ES" sz="2000" dirty="0" smtClean="0">
                <a:solidFill>
                  <a:schemeClr val="bg1"/>
                </a:solidFill>
              </a:rPr>
              <a:t>: Nos permite iterar sobre una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rgbClr val="D6FB47"/>
                </a:solidFill>
              </a:rPr>
              <a:t>ngIf</a:t>
            </a:r>
            <a:r>
              <a:rPr lang="es-ES" sz="2000" dirty="0" smtClean="0">
                <a:solidFill>
                  <a:schemeClr val="bg1"/>
                </a:solidFill>
              </a:rPr>
              <a:t>: pinta o no el elemento </a:t>
            </a:r>
            <a:r>
              <a:rPr lang="es-ES" sz="2000" dirty="0" err="1" smtClean="0">
                <a:solidFill>
                  <a:schemeClr val="bg1"/>
                </a:solidFill>
              </a:rPr>
              <a:t>html</a:t>
            </a:r>
            <a:r>
              <a:rPr lang="es-ES" sz="2000" dirty="0" smtClean="0">
                <a:solidFill>
                  <a:schemeClr val="bg1"/>
                </a:solidFill>
              </a:rPr>
              <a:t> donde se aplica según el valor de la expresión que contenta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rgbClr val="D6FB47"/>
                </a:solidFill>
              </a:rPr>
              <a:t>ngSwitch</a:t>
            </a:r>
            <a:r>
              <a:rPr lang="es-ES" sz="2000" dirty="0" smtClean="0">
                <a:solidFill>
                  <a:schemeClr val="bg1"/>
                </a:solidFill>
              </a:rPr>
              <a:t>: nos permite hacer una condición múltiple.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2743438" cy="11659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85" y="3829417"/>
            <a:ext cx="3233335" cy="11659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89" y="5137179"/>
            <a:ext cx="5913632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Básico – Taller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Trabajando con módulos.</a:t>
            </a:r>
          </a:p>
          <a:p>
            <a:r>
              <a:rPr lang="es-ES" sz="2400" dirty="0" smtClean="0"/>
              <a:t>Servicios de Angular.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411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1- Hasta el momento estamos trabajando con 1 solo módulo en nuestra aplicación (Root Module) vamos a crear un nuevo módulo independiente y a migrar nuestro componente </a:t>
            </a:r>
            <a:r>
              <a:rPr lang="es-ES" sz="2400" dirty="0" err="1" smtClean="0"/>
              <a:t>Search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dirty="0" smtClean="0"/>
              <a:t>Una vez que tengamos nuestro nuevo módulo, vamos a importarlo en el </a:t>
            </a:r>
            <a:r>
              <a:rPr lang="es-ES" sz="2400" dirty="0" err="1" smtClean="0"/>
              <a:t>AppModule</a:t>
            </a:r>
            <a:r>
              <a:rPr lang="es-ES" sz="2400" dirty="0" smtClean="0"/>
              <a:t> para usarlo al igual que está actualmente.</a:t>
            </a:r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4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r>
              <a:rPr lang="es-ES" sz="2400" dirty="0" smtClean="0"/>
              <a:t>Creamos el módulo</a:t>
            </a:r>
          </a:p>
          <a:p>
            <a:pPr lvl="1"/>
            <a:r>
              <a:rPr lang="es-ES" b="1" i="1" dirty="0" err="1" smtClean="0">
                <a:solidFill>
                  <a:srgbClr val="D6FB47"/>
                </a:solidFill>
              </a:rPr>
              <a:t>ng</a:t>
            </a:r>
            <a:r>
              <a:rPr lang="es-ES" b="1" i="1" dirty="0" smtClean="0">
                <a:solidFill>
                  <a:srgbClr val="D6FB47"/>
                </a:solidFill>
              </a:rPr>
              <a:t> </a:t>
            </a:r>
            <a:r>
              <a:rPr lang="es-ES" b="1" i="1" dirty="0">
                <a:solidFill>
                  <a:srgbClr val="D6FB47"/>
                </a:solidFill>
              </a:rPr>
              <a:t>g module </a:t>
            </a:r>
            <a:r>
              <a:rPr lang="es-ES" b="1" i="1" dirty="0" err="1" smtClean="0">
                <a:solidFill>
                  <a:srgbClr val="D6FB47"/>
                </a:solidFill>
              </a:rPr>
              <a:t>search</a:t>
            </a:r>
            <a:endParaRPr lang="es-ES" b="1" i="1" dirty="0" smtClean="0">
              <a:solidFill>
                <a:srgbClr val="D6FB47"/>
              </a:solidFill>
            </a:endParaRPr>
          </a:p>
          <a:p>
            <a:r>
              <a:rPr lang="es-ES" sz="2400" dirty="0" smtClean="0"/>
              <a:t>Creamos el nuevo componente </a:t>
            </a:r>
            <a:r>
              <a:rPr lang="es-ES" sz="2400" dirty="0" err="1" smtClean="0"/>
              <a:t>Search</a:t>
            </a:r>
            <a:r>
              <a:rPr lang="es-ES" sz="2400" dirty="0" smtClean="0"/>
              <a:t> dentro del módulo</a:t>
            </a:r>
          </a:p>
          <a:p>
            <a:pPr lvl="1"/>
            <a:r>
              <a:rPr lang="es-ES" b="1" i="1" dirty="0" err="1">
                <a:solidFill>
                  <a:srgbClr val="D6FB47"/>
                </a:solidFill>
              </a:rPr>
              <a:t>ng</a:t>
            </a:r>
            <a:r>
              <a:rPr lang="es-ES" b="1" i="1" dirty="0">
                <a:solidFill>
                  <a:srgbClr val="D6FB47"/>
                </a:solidFill>
              </a:rPr>
              <a:t> g </a:t>
            </a:r>
            <a:r>
              <a:rPr lang="es-ES" b="1" i="1" dirty="0" err="1">
                <a:solidFill>
                  <a:srgbClr val="D6FB47"/>
                </a:solidFill>
              </a:rPr>
              <a:t>component</a:t>
            </a:r>
            <a:r>
              <a:rPr lang="es-ES" b="1" i="1" dirty="0">
                <a:solidFill>
                  <a:srgbClr val="D6FB47"/>
                </a:solidFill>
              </a:rPr>
              <a:t> </a:t>
            </a:r>
            <a:r>
              <a:rPr lang="es-ES" b="1" i="1" dirty="0" err="1">
                <a:solidFill>
                  <a:srgbClr val="D6FB47"/>
                </a:solidFill>
              </a:rPr>
              <a:t>search</a:t>
            </a:r>
            <a:r>
              <a:rPr lang="es-ES" b="1" i="1" dirty="0">
                <a:solidFill>
                  <a:srgbClr val="D6FB47"/>
                </a:solidFill>
              </a:rPr>
              <a:t>/</a:t>
            </a:r>
            <a:r>
              <a:rPr lang="es-ES" b="1" i="1" dirty="0" err="1">
                <a:solidFill>
                  <a:srgbClr val="D6FB47"/>
                </a:solidFill>
              </a:rPr>
              <a:t>FormSearch</a:t>
            </a:r>
            <a:endParaRPr lang="es-ES" b="1" i="1" dirty="0" smtClean="0">
              <a:solidFill>
                <a:srgbClr val="D6FB47"/>
              </a:solidFill>
            </a:endParaRPr>
          </a:p>
          <a:p>
            <a:r>
              <a:rPr lang="es-ES" dirty="0" smtClean="0"/>
              <a:t>Movemos el código del componente al nuevo componente</a:t>
            </a:r>
          </a:p>
          <a:p>
            <a:r>
              <a:rPr lang="es-ES" dirty="0" smtClean="0"/>
              <a:t>Borramos componente antiguo</a:t>
            </a:r>
          </a:p>
          <a:p>
            <a:r>
              <a:rPr lang="es-ES" dirty="0" smtClean="0"/>
              <a:t>Editamos </a:t>
            </a:r>
            <a:r>
              <a:rPr lang="es-ES" dirty="0" err="1" smtClean="0"/>
              <a:t>AppModule</a:t>
            </a:r>
            <a:r>
              <a:rPr lang="es-ES" dirty="0" smtClean="0"/>
              <a:t> para borrar la declaración del componente y dar de alta el nuevo módulo</a:t>
            </a:r>
          </a:p>
          <a:p>
            <a:r>
              <a:rPr lang="es-ES" dirty="0" smtClean="0"/>
              <a:t>Exportamos en </a:t>
            </a:r>
            <a:r>
              <a:rPr lang="es-ES" dirty="0" err="1" smtClean="0"/>
              <a:t>SearchModule</a:t>
            </a:r>
            <a:r>
              <a:rPr lang="es-ES" dirty="0" smtClean="0"/>
              <a:t> el componente </a:t>
            </a:r>
            <a:br>
              <a:rPr lang="es-ES" dirty="0" smtClean="0"/>
            </a:br>
            <a:r>
              <a:rPr lang="es-ES" dirty="0" err="1" smtClean="0"/>
              <a:t>FormSearch</a:t>
            </a:r>
            <a:r>
              <a:rPr lang="es-ES" dirty="0" smtClean="0"/>
              <a:t> para tenerlo disponible </a:t>
            </a:r>
            <a:br>
              <a:rPr lang="es-ES" dirty="0" smtClean="0"/>
            </a:br>
            <a:r>
              <a:rPr lang="es-ES" dirty="0" smtClean="0"/>
              <a:t>posteriormente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509120"/>
            <a:ext cx="2808312" cy="22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2- Crear un servicio dentro de nuestro nuevo módulo que se llame </a:t>
            </a:r>
            <a:r>
              <a:rPr lang="es-ES" sz="2400" dirty="0" err="1">
                <a:solidFill>
                  <a:srgbClr val="D6FB47"/>
                </a:solidFill>
              </a:rPr>
              <a:t>OwnerService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/>
              <a:t>que tenga un método que se traiga la lista de </a:t>
            </a:r>
            <a:r>
              <a:rPr lang="es-ES" sz="2400" dirty="0" err="1"/>
              <a:t>owners</a:t>
            </a:r>
            <a:r>
              <a:rPr lang="es-ES" sz="2400" dirty="0"/>
              <a:t> de nuestro </a:t>
            </a:r>
            <a:r>
              <a:rPr lang="es-ES" sz="2400" dirty="0" err="1"/>
              <a:t>backend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dirty="0" smtClean="0"/>
              <a:t>Utiliza </a:t>
            </a:r>
            <a:r>
              <a:rPr lang="es-ES" sz="2400" dirty="0"/>
              <a:t>la API-REST de </a:t>
            </a:r>
            <a:r>
              <a:rPr lang="es-ES" sz="2400" dirty="0" err="1" smtClean="0"/>
              <a:t>Petclinic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Repositorio de la API-REST de </a:t>
            </a:r>
            <a:r>
              <a:rPr lang="es-ES" sz="2400" dirty="0" err="1"/>
              <a:t>Petclinic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000" dirty="0">
                <a:hlinkClick r:id="rId2"/>
              </a:rPr>
              <a:t>https://github.com/spring-petclinic/spring-petclinic-rest.git</a:t>
            </a:r>
            <a:endParaRPr lang="es-ES" sz="20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Servicio REST:</a:t>
            </a:r>
          </a:p>
          <a:p>
            <a:pPr marL="0" indent="0">
              <a:buNone/>
            </a:pPr>
            <a:r>
              <a:rPr lang="es-ES" sz="2000" dirty="0">
                <a:hlinkClick r:id="rId3"/>
              </a:rPr>
              <a:t>http://svq-dqvh25j:9966/petclinic/api/owners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5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2- Crear un servicio dentro de nuestro nuevo módulo que se llame </a:t>
            </a:r>
            <a:r>
              <a:rPr lang="es-ES" sz="2400" dirty="0" err="1">
                <a:solidFill>
                  <a:srgbClr val="D6FB47"/>
                </a:solidFill>
              </a:rPr>
              <a:t>OwnerService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/>
              <a:t>que tenga un método que se traiga la lista de </a:t>
            </a:r>
            <a:r>
              <a:rPr lang="es-ES" sz="2400" dirty="0" err="1"/>
              <a:t>owners</a:t>
            </a:r>
            <a:r>
              <a:rPr lang="es-ES" sz="2400" dirty="0"/>
              <a:t> de nuestro </a:t>
            </a:r>
            <a:r>
              <a:rPr lang="es-ES" sz="2400" dirty="0" err="1"/>
              <a:t>backend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sz="2400" dirty="0" smtClean="0"/>
              <a:t>Utiliza </a:t>
            </a:r>
            <a:r>
              <a:rPr lang="es-ES" sz="2400" dirty="0"/>
              <a:t>la API-REST de </a:t>
            </a:r>
            <a:r>
              <a:rPr lang="es-ES" sz="2400" dirty="0" err="1" smtClean="0"/>
              <a:t>Petclinic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err="1">
                <a:solidFill>
                  <a:srgbClr val="D6FB47"/>
                </a:solidFill>
              </a:rPr>
              <a:t>ng</a:t>
            </a:r>
            <a:r>
              <a:rPr lang="es-ES" sz="2400" dirty="0">
                <a:solidFill>
                  <a:srgbClr val="D6FB47"/>
                </a:solidFill>
              </a:rPr>
              <a:t> g </a:t>
            </a:r>
            <a:r>
              <a:rPr lang="es-ES" sz="2400" dirty="0" err="1">
                <a:solidFill>
                  <a:srgbClr val="D6FB47"/>
                </a:solidFill>
              </a:rPr>
              <a:t>service</a:t>
            </a:r>
            <a:r>
              <a:rPr lang="es-ES" sz="2400" dirty="0">
                <a:solidFill>
                  <a:srgbClr val="D6FB47"/>
                </a:solidFill>
              </a:rPr>
              <a:t> </a:t>
            </a:r>
            <a:r>
              <a:rPr lang="es-ES" sz="2400" dirty="0" err="1">
                <a:solidFill>
                  <a:srgbClr val="D6FB47"/>
                </a:solidFill>
              </a:rPr>
              <a:t>search</a:t>
            </a:r>
            <a:r>
              <a:rPr lang="es-ES" sz="2400" dirty="0">
                <a:solidFill>
                  <a:srgbClr val="D6FB47"/>
                </a:solidFill>
              </a:rPr>
              <a:t>/</a:t>
            </a:r>
            <a:r>
              <a:rPr lang="es-ES" sz="2400" dirty="0" err="1">
                <a:solidFill>
                  <a:srgbClr val="D6FB47"/>
                </a:solidFill>
              </a:rPr>
              <a:t>owner</a:t>
            </a:r>
            <a:endParaRPr lang="es-ES" sz="2400" dirty="0">
              <a:solidFill>
                <a:srgbClr val="D6FB47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0" y="4077072"/>
            <a:ext cx="5829805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3- Crea un nuevo componente que muestre la lista de todos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 que devuelve el servicio anterior.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3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3- Crea un nuevo componente que muestre la lista de todos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 que devuelve el servicio anterior.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42" y="2636912"/>
            <a:ext cx="4252328" cy="37950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75" y="5419036"/>
            <a:ext cx="4526672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3- Crea un nuevo componente que muestre la lista de todos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 que devuelve el servicio anterior.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3: Módulos y Servicios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96952"/>
            <a:ext cx="4686706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10" name="3 Marcador de contenido"/>
          <p:cNvSpPr>
            <a:spLocks noGrp="1"/>
          </p:cNvSpPr>
          <p:nvPr>
            <p:ph idx="1"/>
          </p:nvPr>
        </p:nvSpPr>
        <p:spPr>
          <a:xfrm>
            <a:off x="628650" y="1484785"/>
            <a:ext cx="8119814" cy="2880320"/>
          </a:xfrm>
        </p:spPr>
        <p:txBody>
          <a:bodyPr>
            <a:normAutofit/>
          </a:bodyPr>
          <a:lstStyle>
            <a:lvl1pPr marL="0" indent="0">
              <a:buNone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s-ES" sz="1800" dirty="0">
                <a:solidFill>
                  <a:schemeClr val="bg1"/>
                </a:solidFill>
              </a:rPr>
              <a:t>El modelo </a:t>
            </a:r>
            <a:r>
              <a:rPr lang="es-ES" sz="1800" dirty="0" smtClean="0">
                <a:solidFill>
                  <a:schemeClr val="bg1"/>
                </a:solidFill>
              </a:rPr>
              <a:t>angular actual es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 err="1">
                <a:solidFill>
                  <a:schemeClr val="bg1"/>
                </a:solidFill>
              </a:rPr>
              <a:t>Model</a:t>
            </a:r>
            <a:r>
              <a:rPr lang="es-ES" sz="1800" dirty="0">
                <a:solidFill>
                  <a:schemeClr val="bg1"/>
                </a:solidFill>
              </a:rPr>
              <a:t>, View, </a:t>
            </a:r>
            <a:r>
              <a:rPr lang="es-ES" sz="1800" dirty="0" err="1">
                <a:solidFill>
                  <a:schemeClr val="bg1"/>
                </a:solidFill>
              </a:rPr>
              <a:t>ViewModel</a:t>
            </a: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 smtClean="0">
                <a:solidFill>
                  <a:schemeClr val="bg1"/>
                </a:solidFill>
              </a:rPr>
              <a:t>Model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>
                <a:solidFill>
                  <a:schemeClr val="bg1"/>
                </a:solidFill>
              </a:rPr>
              <a:t>(modelo): representa la capa de </a:t>
            </a:r>
            <a:r>
              <a:rPr lang="es-ES" sz="1800" dirty="0" smtClean="0">
                <a:solidFill>
                  <a:schemeClr val="bg1"/>
                </a:solidFill>
              </a:rPr>
              <a:t>datos, es la capa que contiene </a:t>
            </a:r>
            <a:r>
              <a:rPr lang="es-ES" sz="1800" dirty="0">
                <a:solidFill>
                  <a:schemeClr val="bg1"/>
                </a:solidFill>
              </a:rPr>
              <a:t>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View</a:t>
            </a:r>
            <a:r>
              <a:rPr lang="es-ES" sz="1800" dirty="0">
                <a:solidFill>
                  <a:schemeClr val="bg1"/>
                </a:solidFill>
              </a:rPr>
              <a:t> (vista): representa la información a través de los elementos visuales que la </a:t>
            </a:r>
            <a:r>
              <a:rPr lang="es-ES" sz="1800" dirty="0" smtClean="0">
                <a:solidFill>
                  <a:schemeClr val="bg1"/>
                </a:solidFill>
              </a:rPr>
              <a:t>componen</a:t>
            </a:r>
            <a:r>
              <a:rPr lang="es-ES" sz="1800" dirty="0" smtClean="0">
                <a:solidFill>
                  <a:schemeClr val="bg1"/>
                </a:solidFill>
              </a:rPr>
              <a:t>, es decir, quien </a:t>
            </a:r>
            <a:r>
              <a:rPr lang="es-ES" sz="1800" dirty="0" err="1" smtClean="0">
                <a:solidFill>
                  <a:schemeClr val="bg1"/>
                </a:solidFill>
              </a:rPr>
              <a:t>renderiza</a:t>
            </a:r>
            <a:r>
              <a:rPr lang="es-ES" sz="1800" dirty="0" smtClean="0">
                <a:solidFill>
                  <a:schemeClr val="bg1"/>
                </a:solidFill>
              </a:rPr>
              <a:t> la información almacenada en el modelo</a:t>
            </a: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bg1"/>
                </a:solidFill>
              </a:rPr>
              <a:t>ViewModel</a:t>
            </a:r>
            <a:r>
              <a:rPr lang="es-ES" sz="1800" dirty="0">
                <a:solidFill>
                  <a:schemeClr val="bg1"/>
                </a:solidFill>
              </a:rPr>
              <a:t> (controlador): implementa el comportamiento de la vista para responder a las acciones del usuario. Expone los datos del modelo de forma tal que sea fácil usar </a:t>
            </a:r>
            <a:r>
              <a:rPr lang="es-ES" sz="1800" dirty="0" err="1">
                <a:solidFill>
                  <a:schemeClr val="bg1"/>
                </a:solidFill>
              </a:rPr>
              <a:t>bindings</a:t>
            </a:r>
            <a:r>
              <a:rPr lang="es-ES" sz="1800" dirty="0">
                <a:solidFill>
                  <a:schemeClr val="bg1"/>
                </a:solidFill>
              </a:rPr>
              <a:t> en la </a:t>
            </a:r>
            <a:r>
              <a:rPr lang="es-ES" sz="1800" dirty="0" smtClean="0">
                <a:solidFill>
                  <a:schemeClr val="bg1"/>
                </a:solidFill>
              </a:rPr>
              <a:t>vista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432271"/>
          </a:xfrm>
        </p:spPr>
        <p:txBody>
          <a:bodyPr/>
          <a:lstStyle/>
          <a:p>
            <a:r>
              <a:rPr lang="es-ES" b="0" dirty="0"/>
              <a:t>Modelo Vista Controlador – MVC</a:t>
            </a:r>
            <a:endParaRPr lang="es-ES" dirty="0"/>
          </a:p>
        </p:txBody>
      </p:sp>
      <p:pic>
        <p:nvPicPr>
          <p:cNvPr id="6" name="Picture 4" descr="MVVM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1"/>
            <a:ext cx="5911154" cy="186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Estas acostumbrados a que la navegación por nuestros navegadores implique:</a:t>
            </a:r>
          </a:p>
          <a:p>
            <a:r>
              <a:rPr lang="es-ES" sz="2400" dirty="0" smtClean="0"/>
              <a:t>Al indicar una </a:t>
            </a:r>
            <a:r>
              <a:rPr lang="es-ES" sz="2400" dirty="0" err="1" smtClean="0"/>
              <a:t>url</a:t>
            </a:r>
            <a:r>
              <a:rPr lang="es-ES" sz="2400" dirty="0" smtClean="0"/>
              <a:t> </a:t>
            </a:r>
            <a:r>
              <a:rPr lang="es-ES" sz="2400" dirty="0" smtClean="0"/>
              <a:t>nos </a:t>
            </a:r>
            <a:r>
              <a:rPr lang="es-ES" sz="2400" dirty="0" smtClean="0"/>
              <a:t>lleva a una página concreta</a:t>
            </a:r>
          </a:p>
          <a:p>
            <a:r>
              <a:rPr lang="es-ES" sz="2400" dirty="0" smtClean="0"/>
              <a:t>Que al clicar en un link nos cambia de página</a:t>
            </a:r>
          </a:p>
          <a:p>
            <a:r>
              <a:rPr lang="es-ES" sz="2400" dirty="0" smtClean="0"/>
              <a:t>Al darle al botón de Volver nos envía a la página anterior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¿Qué pasa con este comportamiento en nuestras SPA?</a:t>
            </a:r>
            <a:endParaRPr lang="es-ES" sz="2400" dirty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Con el </a:t>
            </a:r>
            <a:r>
              <a:rPr lang="es-ES" sz="2400" dirty="0" err="1" smtClean="0"/>
              <a:t>Router</a:t>
            </a:r>
            <a:r>
              <a:rPr lang="es-ES" sz="2400" dirty="0" smtClean="0"/>
              <a:t> Module podremos modelar este comportamiento en Angular.</a:t>
            </a:r>
            <a:endParaRPr lang="es-ES" sz="2400" dirty="0"/>
          </a:p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b="1" i="1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-25168" y="2460850"/>
            <a:ext cx="828092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92080" y="2132856"/>
            <a:ext cx="2088232" cy="57606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37248" y="2204864"/>
            <a:ext cx="3816424" cy="3600400"/>
            <a:chOff x="395536" y="2204864"/>
            <a:chExt cx="3816424" cy="3600400"/>
          </a:xfrm>
        </p:grpSpPr>
        <p:sp>
          <p:nvSpPr>
            <p:cNvPr id="8" name="Rectángulo 7"/>
            <p:cNvSpPr/>
            <p:nvPr/>
          </p:nvSpPr>
          <p:spPr>
            <a:xfrm>
              <a:off x="396116" y="2204864"/>
              <a:ext cx="3815844" cy="36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43608" y="3429000"/>
              <a:ext cx="2376264" cy="1944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Vista 1</a:t>
              </a:r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95536" y="2329681"/>
              <a:ext cx="3816424" cy="432048"/>
            </a:xfrm>
            <a:prstGeom prst="rect">
              <a:avLst/>
            </a:prstGeom>
          </p:spPr>
          <p:txBody>
            <a:bodyPr vert="horz" wrap="none" lIns="68580" tIns="34290" rIns="68580" bIns="34290" rtlCol="0" anchor="ctr">
              <a:no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/</a:t>
              </a:r>
              <a:r>
                <a:rPr lang="es-ES" dirty="0" smtClean="0">
                  <a:solidFill>
                    <a:schemeClr val="bg1"/>
                  </a:solidFill>
                </a:rPr>
                <a:t>path-vista1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721164" y="2204864"/>
            <a:ext cx="3816424" cy="3600400"/>
            <a:chOff x="395536" y="2204864"/>
            <a:chExt cx="3816424" cy="3600400"/>
          </a:xfrm>
        </p:grpSpPr>
        <p:sp>
          <p:nvSpPr>
            <p:cNvPr id="12" name="Rectángulo 11"/>
            <p:cNvSpPr/>
            <p:nvPr/>
          </p:nvSpPr>
          <p:spPr>
            <a:xfrm>
              <a:off x="396116" y="2204864"/>
              <a:ext cx="3815844" cy="3600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43608" y="3429000"/>
              <a:ext cx="2376264" cy="19442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Vista 2</a:t>
              </a:r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95536" y="2329681"/>
              <a:ext cx="3816424" cy="432048"/>
            </a:xfrm>
            <a:prstGeom prst="rect">
              <a:avLst/>
            </a:prstGeom>
          </p:spPr>
          <p:txBody>
            <a:bodyPr vert="horz" wrap="none" lIns="68580" tIns="34290" rIns="68580" bIns="34290" rtlCol="0" anchor="ctr">
              <a:noAutofit/>
            </a:bodyPr>
            <a:lstStyle/>
            <a:p>
              <a:pPr algn="ctr"/>
              <a:r>
                <a:rPr lang="es-ES" dirty="0" smtClean="0">
                  <a:solidFill>
                    <a:schemeClr val="bg1"/>
                  </a:solidFill>
                </a:rPr>
                <a:t>/</a:t>
              </a:r>
              <a:r>
                <a:rPr lang="es-ES" dirty="0" smtClean="0">
                  <a:solidFill>
                    <a:schemeClr val="bg1"/>
                  </a:solidFill>
                </a:rPr>
                <a:t>path-vista2</a:t>
              </a: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2600777" y="5897661"/>
            <a:ext cx="4240774" cy="582017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Para empezar a usar este módulo, debemos importarlo: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Una vez importado, configuramos un </a:t>
            </a:r>
            <a:r>
              <a:rPr lang="es-ES" sz="2400" dirty="0" err="1" smtClean="0"/>
              <a:t>array</a:t>
            </a:r>
            <a:r>
              <a:rPr lang="es-ES" sz="2400" dirty="0"/>
              <a:t>:</a:t>
            </a:r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78" y="2253884"/>
            <a:ext cx="6674582" cy="3600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1" y="3625465"/>
            <a:ext cx="3635055" cy="27510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509120"/>
            <a:ext cx="426677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D6FB47"/>
                </a:solidFill>
              </a:rPr>
              <a:t>&lt;base </a:t>
            </a:r>
            <a:r>
              <a:rPr lang="es-ES" sz="2400" b="1" dirty="0" err="1" smtClean="0">
                <a:solidFill>
                  <a:srgbClr val="D6FB47"/>
                </a:solidFill>
              </a:rPr>
              <a:t>href</a:t>
            </a:r>
            <a:r>
              <a:rPr lang="es-ES" sz="2400" b="1" dirty="0" smtClean="0">
                <a:solidFill>
                  <a:srgbClr val="D6FB47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2400" dirty="0" smtClean="0"/>
              <a:t>Debemos añadir en nuestro index.html el </a:t>
            </a:r>
            <a:r>
              <a:rPr lang="es-ES" sz="2400" dirty="0" err="1" smtClean="0"/>
              <a:t>tag</a:t>
            </a:r>
            <a:r>
              <a:rPr lang="es-ES" sz="2400" dirty="0" smtClean="0"/>
              <a:t> &lt;base </a:t>
            </a:r>
            <a:r>
              <a:rPr lang="es-ES" sz="2400" dirty="0" err="1" smtClean="0"/>
              <a:t>href</a:t>
            </a:r>
            <a:r>
              <a:rPr lang="es-ES" sz="2400" dirty="0" smtClean="0"/>
              <a:t>&gt; que nos ayudará a formar la base de nuestras </a:t>
            </a:r>
            <a:r>
              <a:rPr lang="es-ES" sz="2400" dirty="0" err="1" smtClean="0"/>
              <a:t>url</a:t>
            </a:r>
            <a:r>
              <a:rPr lang="es-ES" sz="2400" dirty="0" smtClean="0"/>
              <a:t> a la hora de montar enlaces.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b="1" dirty="0" smtClean="0">
                <a:solidFill>
                  <a:srgbClr val="D6FB47"/>
                </a:solidFill>
              </a:rPr>
              <a:t>&lt;</a:t>
            </a:r>
            <a:r>
              <a:rPr lang="es-ES" sz="2400" b="1" dirty="0" err="1" smtClean="0">
                <a:solidFill>
                  <a:srgbClr val="D6FB47"/>
                </a:solidFill>
              </a:rPr>
              <a:t>router-outlet</a:t>
            </a:r>
            <a:r>
              <a:rPr lang="es-ES" sz="2400" b="1" dirty="0" smtClean="0">
                <a:solidFill>
                  <a:srgbClr val="D6FB47"/>
                </a:solidFill>
              </a:rPr>
              <a:t>&gt;</a:t>
            </a:r>
          </a:p>
          <a:p>
            <a:pPr marL="0" indent="0">
              <a:buNone/>
            </a:pPr>
            <a:r>
              <a:rPr lang="es-ES" sz="2400" dirty="0" smtClean="0"/>
              <a:t>Angular sustituirá el </a:t>
            </a:r>
            <a:r>
              <a:rPr lang="es-ES" sz="2400" dirty="0" err="1" smtClean="0"/>
              <a:t>tag</a:t>
            </a:r>
            <a:r>
              <a:rPr lang="es-ES" sz="2400" dirty="0" smtClean="0"/>
              <a:t> &lt;</a:t>
            </a:r>
            <a:r>
              <a:rPr lang="es-ES" sz="2400" dirty="0" err="1" smtClean="0"/>
              <a:t>router-outlet</a:t>
            </a:r>
            <a:r>
              <a:rPr lang="es-ES" sz="2400" dirty="0" smtClean="0"/>
              <a:t>&gt; por el componente indicado en la configuración para la </a:t>
            </a:r>
            <a:r>
              <a:rPr lang="es-ES" sz="2400" dirty="0" err="1" smtClean="0"/>
              <a:t>url</a:t>
            </a:r>
            <a:r>
              <a:rPr lang="es-ES" sz="2400" dirty="0" smtClean="0"/>
              <a:t> indicada en el navegador.</a:t>
            </a:r>
          </a:p>
          <a:p>
            <a:pPr marL="0" indent="0">
              <a:buNone/>
            </a:pPr>
            <a:endParaRPr lang="es-ES" sz="2400" dirty="0"/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2" y="3068960"/>
            <a:ext cx="2468845" cy="936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5" y="5482663"/>
            <a:ext cx="3147197" cy="7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2"/>
            <a:ext cx="7886700" cy="475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err="1" smtClean="0">
                <a:solidFill>
                  <a:srgbClr val="D6FB47"/>
                </a:solidFill>
              </a:rPr>
              <a:t>Router</a:t>
            </a:r>
            <a:r>
              <a:rPr lang="es-ES" sz="2400" b="1" dirty="0" smtClean="0">
                <a:solidFill>
                  <a:srgbClr val="D6FB47"/>
                </a:solidFill>
              </a:rPr>
              <a:t> links</a:t>
            </a:r>
          </a:p>
          <a:p>
            <a:pPr marL="0" indent="0">
              <a:buNone/>
            </a:pPr>
            <a:r>
              <a:rPr lang="es-ES" sz="2400" dirty="0" smtClean="0"/>
              <a:t>Normalmente, la navegación entre vistas se hace a través de alguna acción del usuario dentro de nuestra SPA, nosotros realizaremos esta navegación utilizando la directiva </a:t>
            </a:r>
            <a:r>
              <a:rPr lang="es-ES" sz="2400" dirty="0" err="1" smtClean="0">
                <a:solidFill>
                  <a:srgbClr val="D6FB47"/>
                </a:solidFill>
              </a:rPr>
              <a:t>routerLink</a:t>
            </a:r>
            <a:endParaRPr lang="es-ES" sz="2400" dirty="0">
              <a:solidFill>
                <a:srgbClr val="D6FB47"/>
              </a:solidFill>
            </a:endParaRPr>
          </a:p>
          <a:p>
            <a:pPr lvl="1"/>
            <a:endParaRPr lang="es-ES" sz="2400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>
                <a:solidFill>
                  <a:srgbClr val="D6FB47"/>
                </a:solidFill>
              </a:rPr>
              <a:t>routerLinkActive</a:t>
            </a:r>
            <a:r>
              <a:rPr lang="es-ES" dirty="0" smtClean="0"/>
              <a:t> nos ayuda a distinguir la vista activa y añade como clase CSS: </a:t>
            </a:r>
            <a:r>
              <a:rPr lang="es-ES" i="1" dirty="0" smtClean="0"/>
              <a:t>active</a:t>
            </a:r>
            <a:endParaRPr lang="es-E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Routing</a:t>
            </a:r>
            <a:r>
              <a:rPr lang="es-ES" dirty="0" smtClean="0"/>
              <a:t> y Navegación. </a:t>
            </a:r>
            <a:r>
              <a:rPr lang="es-ES" dirty="0" err="1" smtClean="0"/>
              <a:t>Router</a:t>
            </a:r>
            <a:r>
              <a:rPr lang="es-ES" dirty="0" smtClean="0"/>
              <a:t> Module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36" y="3284984"/>
            <a:ext cx="656982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39552" y="4365104"/>
            <a:ext cx="8136904" cy="20162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2852936"/>
            <a:ext cx="813690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 de Modelos</a:t>
            </a:r>
            <a:endParaRPr lang="es-ES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395536" y="1484784"/>
            <a:ext cx="820891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No son más que </a:t>
            </a:r>
            <a:r>
              <a:rPr lang="es-ES" sz="2000" dirty="0" smtClean="0">
                <a:solidFill>
                  <a:srgbClr val="D6FB47"/>
                </a:solidFill>
              </a:rPr>
              <a:t>Clases o Interfaces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con las propiedades de los objetos con los que trabajamos en el modelo.</a:t>
            </a:r>
          </a:p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Al traernos una lista del servidor tendrá un </a:t>
            </a:r>
            <a:r>
              <a:rPr lang="es-ES" sz="2000" dirty="0" err="1" smtClean="0">
                <a:solidFill>
                  <a:schemeClr val="bg1"/>
                </a:solidFill>
              </a:rPr>
              <a:t>json</a:t>
            </a:r>
            <a:r>
              <a:rPr lang="es-ES" sz="2000" dirty="0" smtClean="0">
                <a:solidFill>
                  <a:schemeClr val="bg1"/>
                </a:solidFill>
              </a:rPr>
              <a:t> similar a este:</a:t>
            </a:r>
          </a:p>
          <a:p>
            <a:pPr marL="285750"/>
            <a:endParaRPr lang="es-ES" sz="1800" dirty="0" smtClean="0">
              <a:solidFill>
                <a:schemeClr val="tx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{ </a:t>
            </a:r>
            <a:r>
              <a:rPr lang="es-ES" sz="1800" dirty="0" smtClean="0">
                <a:solidFill>
                  <a:schemeClr val="tx1"/>
                </a:solidFill>
              </a:rPr>
              <a:t>nombre: ‘Miguel Ángel’, apellidos: ‘Navas Giraldo’, fecha: 1978},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{ nombre: ‘Juan Luis, apellidos: ‘Guerrero Minero’, fecha: 1979</a:t>
            </a:r>
            <a:r>
              <a:rPr lang="es-ES" sz="1800" dirty="0" smtClean="0">
                <a:solidFill>
                  <a:schemeClr val="tx1"/>
                </a:solidFill>
              </a:rPr>
              <a:t>}</a:t>
            </a:r>
          </a:p>
          <a:p>
            <a:pPr marL="285750"/>
            <a:endParaRPr lang="es-ES" sz="1800" dirty="0">
              <a:solidFill>
                <a:schemeClr val="tx1"/>
              </a:solidFill>
            </a:endParaRPr>
          </a:p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Así que crearemos una clase cliente con esas propiedades:</a:t>
            </a:r>
          </a:p>
          <a:p>
            <a:pPr marL="285750"/>
            <a:endParaRPr lang="es-ES" sz="1800" dirty="0" smtClean="0">
              <a:solidFill>
                <a:schemeClr val="tx1"/>
              </a:solidFill>
            </a:endParaRP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interface </a:t>
            </a:r>
            <a:r>
              <a:rPr lang="es-ES" sz="1800" u="sng" dirty="0">
                <a:solidFill>
                  <a:schemeClr val="tx1"/>
                </a:solidFill>
              </a:rPr>
              <a:t>Cliente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  <a:r>
              <a:rPr lang="es-ES" sz="1800" dirty="0" smtClean="0">
                <a:solidFill>
                  <a:schemeClr val="tx1"/>
                </a:solidFill>
              </a:rPr>
              <a:t>{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  nombre</a:t>
            </a:r>
            <a:r>
              <a:rPr lang="es-ES" sz="1800" dirty="0">
                <a:solidFill>
                  <a:schemeClr val="tx1"/>
                </a:solidFill>
              </a:rPr>
              <a:t>: </a:t>
            </a:r>
            <a:r>
              <a:rPr lang="es-ES" sz="1800" dirty="0" err="1" smtClean="0">
                <a:solidFill>
                  <a:schemeClr val="tx1"/>
                </a:solidFill>
              </a:rPr>
              <a:t>string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  apellidos</a:t>
            </a:r>
            <a:r>
              <a:rPr lang="es-ES" sz="1800" dirty="0">
                <a:solidFill>
                  <a:schemeClr val="tx1"/>
                </a:solidFill>
              </a:rPr>
              <a:t>: </a:t>
            </a:r>
            <a:r>
              <a:rPr lang="es-ES" sz="1800" dirty="0" err="1" smtClean="0">
                <a:solidFill>
                  <a:schemeClr val="tx1"/>
                </a:solidFill>
              </a:rPr>
              <a:t>string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  fecha?: </a:t>
            </a:r>
            <a:r>
              <a:rPr lang="es-ES" sz="1800" dirty="0" err="1" smtClean="0">
                <a:solidFill>
                  <a:schemeClr val="tx1"/>
                </a:solidFill>
              </a:rPr>
              <a:t>number</a:t>
            </a:r>
            <a:r>
              <a:rPr lang="es-ES" sz="1800" dirty="0" smtClean="0">
                <a:solidFill>
                  <a:schemeClr val="tx1"/>
                </a:solidFill>
              </a:rPr>
              <a:t>;</a:t>
            </a:r>
          </a:p>
          <a:p>
            <a:pPr marL="285750"/>
            <a:r>
              <a:rPr lang="es-ES" sz="1800" dirty="0" smtClean="0">
                <a:solidFill>
                  <a:schemeClr val="tx1"/>
                </a:solidFill>
              </a:rPr>
              <a:t>}</a:t>
            </a:r>
            <a:endParaRPr lang="es-ES" sz="1800" dirty="0">
              <a:solidFill>
                <a:schemeClr val="tx1"/>
              </a:solidFill>
            </a:endParaRPr>
          </a:p>
          <a:p>
            <a:pPr marL="285750"/>
            <a:endParaRPr lang="es-ES" sz="1500" dirty="0" smtClean="0">
              <a:solidFill>
                <a:schemeClr val="tx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/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Básico</a:t>
            </a:r>
            <a:endParaRPr lang="es-ES" b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Definición de Modelos</a:t>
            </a:r>
            <a:endParaRPr lang="es-ES" dirty="0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395536" y="1484784"/>
            <a:ext cx="820891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s-ES" sz="2000" dirty="0" smtClean="0">
                <a:solidFill>
                  <a:schemeClr val="bg1"/>
                </a:solidFill>
              </a:rPr>
              <a:t>Dentro de nuestro modelo, pueden existir 2 tipos de atributos:</a:t>
            </a: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D6FB47"/>
                </a:solidFill>
              </a:rPr>
              <a:t>Campos obligatorios</a:t>
            </a:r>
            <a:r>
              <a:rPr lang="es-ES" sz="2000" dirty="0" smtClean="0">
                <a:solidFill>
                  <a:schemeClr val="bg1"/>
                </a:solidFill>
              </a:rPr>
              <a:t> son aquellos que siempre deben de existir y por lo tanto siempre tendrán valor.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nombre: </a:t>
            </a:r>
            <a:r>
              <a:rPr lang="es-E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es-E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  <a:endParaRPr lang="es-E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D6FB47"/>
                </a:solidFill>
              </a:rPr>
              <a:t>Campos no obligatorio </a:t>
            </a:r>
            <a:r>
              <a:rPr lang="es-ES" sz="2000" dirty="0" smtClean="0">
                <a:solidFill>
                  <a:schemeClr val="bg1"/>
                </a:solidFill>
              </a:rPr>
              <a:t>son aquellos que pueden no tener valor en un momento concreto de la vida del modelo o puede que el </a:t>
            </a:r>
            <a:r>
              <a:rPr lang="es-ES" sz="2000" dirty="0" err="1" smtClean="0">
                <a:solidFill>
                  <a:schemeClr val="bg1"/>
                </a:solidFill>
              </a:rPr>
              <a:t>Backend</a:t>
            </a:r>
            <a:r>
              <a:rPr lang="es-ES" sz="2000" dirty="0" smtClean="0">
                <a:solidFill>
                  <a:schemeClr val="bg1"/>
                </a:solidFill>
              </a:rPr>
              <a:t> nunca devuelva valores para dicho atributo.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fecha?: </a:t>
            </a:r>
            <a:r>
              <a:rPr lang="es-E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es-E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es-ES" sz="2600" dirty="0" smtClean="0">
              <a:solidFill>
                <a:schemeClr val="bg1"/>
              </a:solidFill>
            </a:endParaRPr>
          </a:p>
          <a:p>
            <a:pPr marL="285750"/>
            <a:endParaRPr lang="es-ES" sz="1500" dirty="0" smtClean="0">
              <a:solidFill>
                <a:schemeClr val="tx1"/>
              </a:solidFill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/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s-ES" sz="1500" dirty="0" smtClean="0">
              <a:solidFill>
                <a:schemeClr val="bg2"/>
              </a:solidFill>
              <a:latin typeface="ArialM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02691" y="427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– Taller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Sistema de navegación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954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1- Vamos a crear una estructura de navegación en nuestra aplicación, la cual va a estar formada por 3 páginas:</a:t>
            </a:r>
          </a:p>
          <a:p>
            <a:pPr>
              <a:buFontTx/>
              <a:buChar char="-"/>
            </a:pPr>
            <a:r>
              <a:rPr lang="es-ES" sz="2400" dirty="0" smtClean="0">
                <a:solidFill>
                  <a:srgbClr val="D6FB47"/>
                </a:solidFill>
              </a:rPr>
              <a:t>Home</a:t>
            </a:r>
            <a:r>
              <a:rPr lang="es-ES" sz="2400" dirty="0" smtClean="0"/>
              <a:t>: Página de entrada donde habrá un texto estático</a:t>
            </a:r>
          </a:p>
          <a:p>
            <a:pPr>
              <a:buFontTx/>
              <a:buChar char="-"/>
            </a:pPr>
            <a:r>
              <a:rPr lang="es-ES" sz="2400" dirty="0" err="1" smtClean="0">
                <a:solidFill>
                  <a:srgbClr val="D6FB47"/>
                </a:solidFill>
              </a:rPr>
              <a:t>Owners</a:t>
            </a:r>
            <a:r>
              <a:rPr lang="es-ES" sz="2400" dirty="0" smtClean="0"/>
              <a:t>: página donde se mostrará un listado de </a:t>
            </a:r>
            <a:r>
              <a:rPr lang="es-ES" sz="2400" dirty="0" err="1" smtClean="0"/>
              <a:t>Owners</a:t>
            </a:r>
            <a:endParaRPr lang="es-ES" sz="2400" dirty="0" smtClean="0"/>
          </a:p>
          <a:p>
            <a:pPr lvl="1">
              <a:buFontTx/>
              <a:buChar char="-"/>
            </a:pPr>
            <a:r>
              <a:rPr lang="es-ES" dirty="0" err="1" smtClean="0"/>
              <a:t>Owner</a:t>
            </a:r>
            <a:r>
              <a:rPr lang="es-ES" dirty="0" smtClean="0"/>
              <a:t>: </a:t>
            </a:r>
            <a:r>
              <a:rPr lang="es-ES" dirty="0" err="1" smtClean="0"/>
              <a:t>Detlla</a:t>
            </a:r>
            <a:r>
              <a:rPr lang="es-ES" dirty="0" smtClean="0"/>
              <a:t> de un </a:t>
            </a:r>
            <a:r>
              <a:rPr lang="es-ES" dirty="0" err="1" smtClean="0"/>
              <a:t>owner</a:t>
            </a:r>
            <a:r>
              <a:rPr lang="es-ES" dirty="0" smtClean="0"/>
              <a:t> a partir de su ID</a:t>
            </a:r>
          </a:p>
          <a:p>
            <a:pPr>
              <a:buFontTx/>
              <a:buChar char="-"/>
            </a:pPr>
            <a:r>
              <a:rPr lang="es-ES" sz="2400" dirty="0" err="1" smtClean="0">
                <a:solidFill>
                  <a:srgbClr val="D6FB47"/>
                </a:solidFill>
              </a:rPr>
              <a:t>Vets</a:t>
            </a:r>
            <a:r>
              <a:rPr lang="es-ES" sz="2400" dirty="0" smtClean="0"/>
              <a:t>: página donde se mostrará un listado de </a:t>
            </a:r>
            <a:r>
              <a:rPr lang="es-ES" sz="2400" dirty="0" err="1" smtClean="0"/>
              <a:t>Vets</a:t>
            </a:r>
            <a:endParaRPr lang="es-ES" sz="2400" dirty="0" smtClean="0"/>
          </a:p>
          <a:p>
            <a:pPr>
              <a:buFontTx/>
              <a:buChar char="-"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Vamos a crear esta aplicación paso a paso.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4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Instrucciones:</a:t>
            </a:r>
          </a:p>
          <a:p>
            <a:pPr lvl="1"/>
            <a:r>
              <a:rPr lang="es-ES" sz="2400" dirty="0" smtClean="0"/>
              <a:t>En primer lugar vamos a crear nuestros componentes, como ya tenemos un listado de </a:t>
            </a:r>
            <a:r>
              <a:rPr lang="es-ES" sz="2400" dirty="0" err="1" smtClean="0"/>
              <a:t>owners</a:t>
            </a:r>
            <a:r>
              <a:rPr lang="es-ES" sz="2400" dirty="0" smtClean="0"/>
              <a:t>, solo nos falta el </a:t>
            </a:r>
            <a:r>
              <a:rPr lang="es-ES" sz="2400" dirty="0" err="1" smtClean="0"/>
              <a:t>homeComponent</a:t>
            </a:r>
            <a:r>
              <a:rPr lang="es-ES" sz="2400" dirty="0" smtClean="0"/>
              <a:t> </a:t>
            </a:r>
            <a:r>
              <a:rPr lang="es-ES" sz="2400" dirty="0" smtClean="0"/>
              <a:t>y el </a:t>
            </a:r>
            <a:r>
              <a:rPr lang="es-ES" sz="2400" dirty="0" err="1" smtClean="0"/>
              <a:t>vetsComponent</a:t>
            </a:r>
            <a:endParaRPr lang="es-ES" sz="2400" dirty="0" smtClean="0"/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>
                <a:solidFill>
                  <a:srgbClr val="D6FB47"/>
                </a:solidFill>
              </a:rPr>
              <a:t>ng</a:t>
            </a:r>
            <a:r>
              <a:rPr lang="es-ES" dirty="0">
                <a:solidFill>
                  <a:srgbClr val="D6FB47"/>
                </a:solidFill>
              </a:rPr>
              <a:t> g </a:t>
            </a:r>
            <a:r>
              <a:rPr lang="es-ES" dirty="0" err="1">
                <a:solidFill>
                  <a:srgbClr val="D6FB47"/>
                </a:solidFill>
              </a:rPr>
              <a:t>component</a:t>
            </a:r>
            <a:r>
              <a:rPr lang="es-ES" dirty="0">
                <a:solidFill>
                  <a:srgbClr val="D6FB47"/>
                </a:solidFill>
              </a:rPr>
              <a:t> </a:t>
            </a:r>
            <a:r>
              <a:rPr lang="es-ES" dirty="0" err="1" smtClean="0">
                <a:solidFill>
                  <a:srgbClr val="D6FB47"/>
                </a:solidFill>
              </a:rPr>
              <a:t>components</a:t>
            </a:r>
            <a:r>
              <a:rPr lang="es-ES" dirty="0" smtClean="0">
                <a:solidFill>
                  <a:srgbClr val="D6FB47"/>
                </a:solidFill>
              </a:rPr>
              <a:t>/home</a:t>
            </a:r>
          </a:p>
          <a:p>
            <a:pPr marL="0" indent="0">
              <a:buNone/>
            </a:pPr>
            <a:r>
              <a:rPr lang="es-ES" dirty="0">
                <a:solidFill>
                  <a:srgbClr val="D6FB47"/>
                </a:solidFill>
              </a:rPr>
              <a:t>		</a:t>
            </a:r>
            <a:r>
              <a:rPr lang="es-ES" dirty="0" err="1">
                <a:solidFill>
                  <a:srgbClr val="D6FB47"/>
                </a:solidFill>
              </a:rPr>
              <a:t>ng</a:t>
            </a:r>
            <a:r>
              <a:rPr lang="es-ES" dirty="0">
                <a:solidFill>
                  <a:srgbClr val="D6FB47"/>
                </a:solidFill>
              </a:rPr>
              <a:t> g </a:t>
            </a:r>
            <a:r>
              <a:rPr lang="es-ES" dirty="0" err="1">
                <a:solidFill>
                  <a:srgbClr val="D6FB47"/>
                </a:solidFill>
              </a:rPr>
              <a:t>component</a:t>
            </a:r>
            <a:r>
              <a:rPr lang="es-ES" dirty="0">
                <a:solidFill>
                  <a:srgbClr val="D6FB47"/>
                </a:solidFill>
              </a:rPr>
              <a:t> </a:t>
            </a:r>
            <a:r>
              <a:rPr lang="es-ES" dirty="0" err="1" smtClean="0">
                <a:solidFill>
                  <a:srgbClr val="D6FB47"/>
                </a:solidFill>
              </a:rPr>
              <a:t>components</a:t>
            </a:r>
            <a:r>
              <a:rPr lang="es-ES" dirty="0" smtClean="0">
                <a:solidFill>
                  <a:srgbClr val="D6FB47"/>
                </a:solidFill>
              </a:rPr>
              <a:t>/</a:t>
            </a:r>
            <a:r>
              <a:rPr lang="es-ES" dirty="0" err="1" smtClean="0">
                <a:solidFill>
                  <a:srgbClr val="D6FB47"/>
                </a:solidFill>
              </a:rPr>
              <a:t>vets</a:t>
            </a:r>
            <a:endParaRPr lang="es-ES" dirty="0" smtClean="0">
              <a:solidFill>
                <a:srgbClr val="D6FB47"/>
              </a:solidFill>
            </a:endParaRPr>
          </a:p>
          <a:p>
            <a:pPr lvl="1"/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50" y="4221088"/>
            <a:ext cx="5646909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Angular </a:t>
            </a:r>
            <a:r>
              <a:rPr lang="es-ES" dirty="0"/>
              <a:t>Básico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7525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900" dirty="0" smtClean="0"/>
              <a:t>Es un interprete de línea de comandos que nos facilita el inicio de proyectos Angular con la creación de un esqueleto y con la posibilidad de crear diferentes elementos de Angular.</a:t>
            </a:r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r>
              <a:rPr lang="es-ES" sz="1900" dirty="0" smtClean="0"/>
              <a:t>Se trata de una herramienta </a:t>
            </a:r>
            <a:r>
              <a:rPr lang="es-ES" sz="1900" dirty="0" err="1" smtClean="0"/>
              <a:t>NodeJs</a:t>
            </a:r>
            <a:r>
              <a:rPr lang="es-ES" sz="1900" dirty="0" smtClean="0"/>
              <a:t> por lo que necesitaremos tenerlo instalado además del gestor de paquetes NPM</a:t>
            </a:r>
          </a:p>
          <a:p>
            <a:pPr>
              <a:lnSpc>
                <a:spcPct val="120000"/>
              </a:lnSpc>
            </a:pPr>
            <a:r>
              <a:rPr lang="es-ES" sz="1900" dirty="0" smtClean="0"/>
              <a:t>A parte de arrancar un nuevo proyecto, podemos generar: Componentes, Directivas, Pipes, Servicios, Clases, </a:t>
            </a:r>
            <a:r>
              <a:rPr lang="es-ES" sz="1900" dirty="0" err="1" smtClean="0"/>
              <a:t>Guard</a:t>
            </a:r>
            <a:r>
              <a:rPr lang="es-ES" sz="1900" dirty="0" smtClean="0"/>
              <a:t>, Interface, </a:t>
            </a:r>
            <a:r>
              <a:rPr lang="es-ES" sz="1900" dirty="0" err="1" smtClean="0"/>
              <a:t>Enum</a:t>
            </a:r>
            <a:r>
              <a:rPr lang="es-ES" sz="1900" dirty="0" smtClean="0"/>
              <a:t> y Módulos</a:t>
            </a:r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 smtClean="0"/>
          </a:p>
          <a:p>
            <a:pPr>
              <a:lnSpc>
                <a:spcPct val="120000"/>
              </a:lnSpc>
            </a:pPr>
            <a:endParaRPr lang="es-ES" sz="1900" dirty="0"/>
          </a:p>
          <a:p>
            <a:pPr>
              <a:lnSpc>
                <a:spcPct val="120000"/>
              </a:lnSpc>
            </a:pPr>
            <a:endParaRPr lang="es-ES" sz="19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0" dirty="0" smtClean="0"/>
              <a:t>Angular CLI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80928"/>
            <a:ext cx="273433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Damos de alta la configuración de navegación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41" y="2311872"/>
            <a:ext cx="3743528" cy="34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En el </a:t>
            </a:r>
            <a:r>
              <a:rPr lang="es-ES" sz="2400" dirty="0" err="1" smtClean="0"/>
              <a:t>AppComponent</a:t>
            </a:r>
            <a:r>
              <a:rPr lang="es-ES" sz="2400" dirty="0" smtClean="0"/>
              <a:t> creamos un menú de navegación</a:t>
            </a:r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Comprobamos el resultado: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34728"/>
            <a:ext cx="7143368" cy="15841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73617"/>
            <a:ext cx="2171888" cy="12650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235168"/>
            <a:ext cx="2188683" cy="2478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382" y="4956226"/>
            <a:ext cx="211092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Creamos el objeto </a:t>
            </a:r>
            <a:r>
              <a:rPr lang="es-ES" sz="2400" dirty="0" err="1" smtClean="0"/>
              <a:t>Owner</a:t>
            </a:r>
            <a:endParaRPr lang="es-ES" sz="2400" dirty="0" smtClean="0"/>
          </a:p>
          <a:p>
            <a:pPr marL="0" lvl="1" indent="0">
              <a:spcBef>
                <a:spcPts val="750"/>
              </a:spcBef>
              <a:buNone/>
            </a:pPr>
            <a:r>
              <a:rPr lang="es-ES" dirty="0"/>
              <a:t>	</a:t>
            </a:r>
            <a:r>
              <a:rPr lang="es-ES" sz="2400" b="1" i="1" dirty="0" err="1" smtClean="0">
                <a:solidFill>
                  <a:srgbClr val="D6FB47"/>
                </a:solidFill>
              </a:rPr>
              <a:t>ng</a:t>
            </a:r>
            <a:r>
              <a:rPr lang="es-ES" sz="2400" b="1" i="1" dirty="0" smtClean="0">
                <a:solidFill>
                  <a:srgbClr val="D6FB47"/>
                </a:solidFill>
              </a:rPr>
              <a:t> </a:t>
            </a:r>
            <a:r>
              <a:rPr lang="es-ES" sz="2400" b="1" i="1" dirty="0" err="1">
                <a:solidFill>
                  <a:srgbClr val="D6FB47"/>
                </a:solidFill>
              </a:rPr>
              <a:t>generate</a:t>
            </a:r>
            <a:r>
              <a:rPr lang="es-ES" sz="2400" b="1" i="1" dirty="0">
                <a:solidFill>
                  <a:srgbClr val="D6FB47"/>
                </a:solidFill>
              </a:rPr>
              <a:t> </a:t>
            </a:r>
            <a:r>
              <a:rPr lang="es-ES" sz="2400" b="1" i="1" dirty="0" err="1">
                <a:solidFill>
                  <a:srgbClr val="D6FB47"/>
                </a:solidFill>
              </a:rPr>
              <a:t>class</a:t>
            </a:r>
            <a:r>
              <a:rPr lang="es-ES" sz="2400" b="1" i="1" dirty="0">
                <a:solidFill>
                  <a:srgbClr val="D6FB47"/>
                </a:solidFill>
              </a:rPr>
              <a:t> </a:t>
            </a:r>
            <a:r>
              <a:rPr lang="es-ES" sz="2400" b="1" i="1" dirty="0" err="1" smtClean="0">
                <a:solidFill>
                  <a:srgbClr val="D6FB47"/>
                </a:solidFill>
              </a:rPr>
              <a:t>models</a:t>
            </a:r>
            <a:r>
              <a:rPr lang="es-ES" sz="2400" b="1" i="1" dirty="0" smtClean="0">
                <a:solidFill>
                  <a:srgbClr val="D6FB47"/>
                </a:solidFill>
              </a:rPr>
              <a:t>/</a:t>
            </a:r>
            <a:r>
              <a:rPr lang="es-ES" sz="2400" b="1" i="1" dirty="0" err="1" smtClean="0">
                <a:solidFill>
                  <a:srgbClr val="D6FB47"/>
                </a:solidFill>
              </a:rPr>
              <a:t>owner</a:t>
            </a:r>
            <a:endParaRPr lang="es-ES" sz="2400" b="1" i="1" dirty="0">
              <a:solidFill>
                <a:srgbClr val="D6FB47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0413"/>
            <a:ext cx="2592288" cy="26091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509541"/>
            <a:ext cx="3024336" cy="234303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2498524" y="299695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Owner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7425010" y="3113795"/>
            <a:ext cx="13326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1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Modificamos nuestro servicio para que devuelva un </a:t>
            </a:r>
            <a:r>
              <a:rPr lang="es-ES" sz="2400" dirty="0" err="1" smtClean="0"/>
              <a:t>Owner</a:t>
            </a:r>
            <a:r>
              <a:rPr lang="es-ES" sz="2400" dirty="0" smtClean="0"/>
              <a:t> directamente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6439458" cy="662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17032"/>
            <a:ext cx="4868513" cy="21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Creamos un nuevo componente para la vista de detalle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ng</a:t>
            </a:r>
            <a:r>
              <a:rPr lang="es-ES" dirty="0"/>
              <a:t> g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/</a:t>
            </a:r>
            <a:r>
              <a:rPr lang="es-ES" dirty="0" err="1" smtClean="0"/>
              <a:t>detailOwner</a:t>
            </a:r>
            <a:endParaRPr lang="es-ES" dirty="0" smtClean="0"/>
          </a:p>
          <a:p>
            <a:pPr lvl="1"/>
            <a:r>
              <a:rPr lang="es-ES" sz="2400" dirty="0" smtClean="0"/>
              <a:t>Damos de alta la vista en el </a:t>
            </a:r>
            <a:r>
              <a:rPr lang="es-ES" sz="2400" dirty="0" err="1" smtClean="0"/>
              <a:t>routing</a:t>
            </a:r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Cambiamos el componente </a:t>
            </a:r>
            <a:r>
              <a:rPr lang="es-ES" sz="2400" dirty="0" err="1" smtClean="0"/>
              <a:t>list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3738564" cy="10505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804916"/>
            <a:ext cx="5006774" cy="15165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075312"/>
            <a:ext cx="376460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Editamos el componente </a:t>
            </a:r>
            <a:r>
              <a:rPr lang="es-ES" sz="2400" dirty="0" err="1" smtClean="0"/>
              <a:t>DetailOwner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95864"/>
            <a:ext cx="438188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s-ES" sz="2400" dirty="0" smtClean="0"/>
              <a:t>Editamos el componente </a:t>
            </a:r>
            <a:r>
              <a:rPr lang="es-ES" sz="2400" dirty="0" err="1" smtClean="0"/>
              <a:t>DetailOwner</a:t>
            </a:r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lvl="1"/>
            <a:endParaRPr lang="es-ES" sz="2400" dirty="0"/>
          </a:p>
          <a:p>
            <a:pPr lvl="1"/>
            <a:endParaRPr lang="es-ES" sz="2400" dirty="0" smtClean="0"/>
          </a:p>
          <a:p>
            <a:pPr marL="342900" lvl="1" indent="0">
              <a:buNone/>
            </a:pPr>
            <a:r>
              <a:rPr lang="es-ES" dirty="0" smtClean="0"/>
              <a:t>Para recuperar un parámetro de la </a:t>
            </a:r>
            <a:r>
              <a:rPr lang="es-ES" dirty="0" err="1" smtClean="0"/>
              <a:t>url</a:t>
            </a:r>
            <a:r>
              <a:rPr lang="es-ES" dirty="0" smtClean="0"/>
              <a:t> usamos el servicio </a:t>
            </a:r>
            <a:r>
              <a:rPr lang="es-ES" dirty="0" err="1" smtClean="0"/>
              <a:t>ActivateRoute</a:t>
            </a:r>
            <a:r>
              <a:rPr lang="es-ES" dirty="0" smtClean="0"/>
              <a:t>:</a:t>
            </a:r>
          </a:p>
          <a:p>
            <a:pPr marL="685800" lvl="2" indent="0">
              <a:buNone/>
            </a:pPr>
            <a:r>
              <a:rPr lang="es-ES" sz="1800" dirty="0" err="1">
                <a:solidFill>
                  <a:srgbClr val="D6FB47"/>
                </a:solidFill>
              </a:rPr>
              <a:t>this.route.snapshot.params</a:t>
            </a:r>
            <a:r>
              <a:rPr lang="es-ES" sz="1800" dirty="0" smtClean="0">
                <a:solidFill>
                  <a:srgbClr val="D6FB47"/>
                </a:solidFill>
              </a:rPr>
              <a:t>[‘PARAM-NAME'];</a:t>
            </a:r>
            <a:endParaRPr lang="es-ES" sz="1800" dirty="0">
              <a:solidFill>
                <a:srgbClr val="D6FB47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11872"/>
            <a:ext cx="782641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smtClean="0"/>
              <a:t>Ejercicios:</a:t>
            </a:r>
            <a:endParaRPr lang="es-ES" sz="2400" dirty="0" smtClean="0"/>
          </a:p>
          <a:p>
            <a:pPr lvl="1"/>
            <a:r>
              <a:rPr lang="es-ES" sz="2400" dirty="0" smtClean="0"/>
              <a:t>Crea un servicio para traernos la lista de veterinarios al igual que hicimos con los </a:t>
            </a:r>
            <a:r>
              <a:rPr lang="es-ES" sz="2400" dirty="0" err="1" smtClean="0"/>
              <a:t>owners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Crea un texto estático en el </a:t>
            </a:r>
            <a:r>
              <a:rPr lang="es-ES" sz="2400" dirty="0" err="1" smtClean="0"/>
              <a:t>component</a:t>
            </a:r>
            <a:r>
              <a:rPr lang="es-ES" sz="2400" dirty="0" smtClean="0"/>
              <a:t> Home a modo de bienvenida al usuario</a:t>
            </a:r>
          </a:p>
          <a:p>
            <a:pPr marL="0" indent="0">
              <a:buNone/>
            </a:pPr>
            <a:r>
              <a:rPr lang="es-ES" dirty="0"/>
              <a:t>		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 4: Sistema de navegación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9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es-ES" sz="2400" dirty="0" smtClean="0"/>
              <a:t>Ya tenemos medio montado una aplicación, pero le falta algo importante, un poco de estilos.</a:t>
            </a:r>
          </a:p>
          <a:p>
            <a:pPr marL="342900" lvl="1" indent="0">
              <a:buNone/>
            </a:pPr>
            <a:endParaRPr lang="es-ES" sz="2400" dirty="0"/>
          </a:p>
          <a:p>
            <a:pPr marL="342900" lvl="1" indent="0">
              <a:buNone/>
            </a:pPr>
            <a:r>
              <a:rPr lang="es-ES" sz="2400" dirty="0" smtClean="0"/>
              <a:t>En Angular podemos crear nuestros Themes basándonos en algunos catálogos de componentes ya definidos. Lo más utilizados:</a:t>
            </a:r>
          </a:p>
          <a:p>
            <a:pPr lvl="1"/>
            <a:r>
              <a:rPr lang="es-ES" sz="2400" dirty="0"/>
              <a:t>Angular Material: </a:t>
            </a:r>
            <a:endParaRPr lang="es-ES" sz="2400" dirty="0" smtClean="0"/>
          </a:p>
          <a:p>
            <a:pPr lvl="2"/>
            <a:r>
              <a:rPr lang="es-ES" sz="2100" dirty="0" smtClean="0">
                <a:hlinkClick r:id="rId2"/>
              </a:rPr>
              <a:t>https</a:t>
            </a:r>
            <a:r>
              <a:rPr lang="es-ES" sz="2100" dirty="0">
                <a:hlinkClick r:id="rId2"/>
              </a:rPr>
              <a:t>://material.angular.io</a:t>
            </a:r>
            <a:r>
              <a:rPr lang="es-ES" sz="2100" dirty="0" smtClean="0">
                <a:hlinkClick r:id="rId2"/>
              </a:rPr>
              <a:t>/</a:t>
            </a:r>
            <a:endParaRPr lang="es-ES" sz="2100" dirty="0" smtClean="0"/>
          </a:p>
          <a:p>
            <a:pPr lvl="1"/>
            <a:r>
              <a:rPr lang="es-ES" sz="2400" dirty="0" err="1" smtClean="0"/>
              <a:t>ng</a:t>
            </a:r>
            <a:r>
              <a:rPr lang="es-ES" sz="2400" dirty="0" smtClean="0"/>
              <a:t>-Bootstrap:</a:t>
            </a:r>
          </a:p>
          <a:p>
            <a:pPr lvl="2"/>
            <a:r>
              <a:rPr lang="es-ES" sz="2100" dirty="0">
                <a:hlinkClick r:id="rId3"/>
              </a:rPr>
              <a:t>https://</a:t>
            </a:r>
            <a:r>
              <a:rPr lang="es-ES" sz="2100" dirty="0" smtClean="0">
                <a:hlinkClick r:id="rId3"/>
              </a:rPr>
              <a:t>ng-bootstrap.github.io</a:t>
            </a:r>
            <a:endParaRPr lang="es-ES" sz="2100" dirty="0" smtClean="0"/>
          </a:p>
          <a:p>
            <a:pPr lvl="1"/>
            <a:r>
              <a:rPr lang="es-ES" sz="2400" dirty="0" err="1" smtClean="0"/>
              <a:t>PrimeNG</a:t>
            </a:r>
            <a:r>
              <a:rPr lang="es-ES" sz="2400" dirty="0" smtClean="0"/>
              <a:t>:</a:t>
            </a:r>
          </a:p>
          <a:p>
            <a:pPr lvl="2"/>
            <a:r>
              <a:rPr lang="es-ES" sz="2100" dirty="0">
                <a:hlinkClick r:id="rId4"/>
              </a:rPr>
              <a:t>https://www.primefaces.org/primeng</a:t>
            </a:r>
            <a:r>
              <a:rPr lang="es-ES" sz="2100" dirty="0" smtClean="0">
                <a:hlinkClick r:id="rId4"/>
              </a:rPr>
              <a:t>/</a:t>
            </a:r>
            <a:endParaRPr lang="es-ES" sz="2100" dirty="0" smtClean="0"/>
          </a:p>
          <a:p>
            <a:pPr lvl="1"/>
            <a:r>
              <a:rPr lang="es-ES" sz="2400" dirty="0" err="1" smtClean="0"/>
              <a:t>Semantic</a:t>
            </a:r>
            <a:r>
              <a:rPr lang="es-ES" sz="2400" dirty="0" smtClean="0"/>
              <a:t> UI:</a:t>
            </a:r>
          </a:p>
          <a:p>
            <a:pPr lvl="2"/>
            <a:r>
              <a:rPr lang="es-ES" sz="2100" dirty="0">
                <a:hlinkClick r:id="rId5"/>
              </a:rPr>
              <a:t>https://semantic-ui.com</a:t>
            </a:r>
            <a:r>
              <a:rPr lang="es-ES" sz="2100" dirty="0" smtClean="0">
                <a:hlinkClick r:id="rId5"/>
              </a:rPr>
              <a:t>/</a:t>
            </a:r>
            <a:endParaRPr lang="es-ES" sz="2100" dirty="0" smtClean="0"/>
          </a:p>
          <a:p>
            <a:pPr lvl="2"/>
            <a:endParaRPr lang="es-ES" sz="2100" dirty="0" smtClean="0"/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Themes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700" dirty="0" smtClean="0"/>
              <a:t>Las pipes son pequeñas funciones que nos sirven para modificar nuestra vista</a:t>
            </a:r>
          </a:p>
          <a:p>
            <a:r>
              <a:rPr lang="es-ES" sz="2700" dirty="0" smtClean="0"/>
              <a:t>Nos permiten:</a:t>
            </a:r>
          </a:p>
          <a:p>
            <a:pPr lvl="1"/>
            <a:r>
              <a:rPr lang="es-ES" sz="2400" dirty="0" smtClean="0"/>
              <a:t>Decorar un tipo de dato concreto: Número, fecha, porcentaje, etc.</a:t>
            </a:r>
          </a:p>
          <a:p>
            <a:pPr lvl="1"/>
            <a:r>
              <a:rPr lang="es-ES" sz="2400" dirty="0" smtClean="0"/>
              <a:t>Filtrar contenido</a:t>
            </a:r>
          </a:p>
          <a:p>
            <a:r>
              <a:rPr lang="es-ES" sz="2700" dirty="0" smtClean="0"/>
              <a:t>También podremos definir nuestros propios Pipes a medida según nuestras necesidades</a:t>
            </a:r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9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Angular Básico – Taller 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602038"/>
            <a:ext cx="7992888" cy="165576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Entorno de desarrollo, instalación y creación del proyecto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578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r>
              <a:rPr lang="es-ES" sz="2700" dirty="0" smtClean="0"/>
              <a:t>Pipes por defecto:</a:t>
            </a:r>
          </a:p>
          <a:p>
            <a:pPr lvl="1"/>
            <a:r>
              <a:rPr lang="es-ES" sz="2400" dirty="0" err="1"/>
              <a:t>CurrencyPipe</a:t>
            </a:r>
            <a:endParaRPr lang="es-ES" sz="2400" dirty="0"/>
          </a:p>
          <a:p>
            <a:pPr lvl="1"/>
            <a:r>
              <a:rPr lang="es-ES" sz="2400" dirty="0" err="1"/>
              <a:t>DatePipe</a:t>
            </a:r>
            <a:endParaRPr lang="es-ES" sz="2400" dirty="0"/>
          </a:p>
          <a:p>
            <a:pPr lvl="1"/>
            <a:r>
              <a:rPr lang="es-ES" sz="2400" dirty="0" err="1"/>
              <a:t>DecimalPipe</a:t>
            </a:r>
            <a:endParaRPr lang="es-ES" sz="2400" dirty="0"/>
          </a:p>
          <a:p>
            <a:pPr lvl="1"/>
            <a:r>
              <a:rPr lang="es-ES" sz="2400" dirty="0" err="1"/>
              <a:t>JsonPipe</a:t>
            </a:r>
            <a:endParaRPr lang="es-ES" sz="2400" dirty="0"/>
          </a:p>
          <a:p>
            <a:pPr lvl="1"/>
            <a:r>
              <a:rPr lang="es-ES" sz="2400" dirty="0" err="1"/>
              <a:t>LowerCasePipe</a:t>
            </a:r>
            <a:endParaRPr lang="es-ES" sz="2400" dirty="0"/>
          </a:p>
          <a:p>
            <a:pPr lvl="1"/>
            <a:r>
              <a:rPr lang="es-ES" sz="2400" dirty="0" err="1"/>
              <a:t>UpperCasePipe</a:t>
            </a:r>
            <a:endParaRPr lang="es-ES" sz="2400" dirty="0"/>
          </a:p>
          <a:p>
            <a:pPr lvl="1"/>
            <a:r>
              <a:rPr lang="es-ES" sz="2400" dirty="0" err="1"/>
              <a:t>PercentPipe</a:t>
            </a:r>
            <a:endParaRPr lang="es-ES" sz="2400" dirty="0"/>
          </a:p>
          <a:p>
            <a:pPr lvl="1"/>
            <a:r>
              <a:rPr lang="es-ES" sz="2400" dirty="0" err="1"/>
              <a:t>SlicePipe</a:t>
            </a:r>
            <a:endParaRPr lang="es-ES" sz="2400" dirty="0"/>
          </a:p>
          <a:p>
            <a:pPr lvl="1"/>
            <a:r>
              <a:rPr lang="es-ES" sz="2400" dirty="0" err="1"/>
              <a:t>AsyncPipe</a:t>
            </a:r>
            <a:endParaRPr lang="es-ES" sz="2400" dirty="0" smtClean="0"/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4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CurrencyPipe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angular.io/api/common/CurrencyPipe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  <a:p>
            <a:pPr marL="0" indent="0">
              <a:buNone/>
            </a:pP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  <a:p>
            <a:pPr marL="0" indent="0">
              <a:buNone/>
            </a:pP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5" y="2780928"/>
            <a:ext cx="6947034" cy="5422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29" y="3704699"/>
            <a:ext cx="2966403" cy="13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DatePipe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angular.io/api/common/DatePipe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48" y="3212976"/>
            <a:ext cx="6437914" cy="73158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68" y="4226768"/>
            <a:ext cx="4898722" cy="15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SlicePipe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angular.io/api/common/SlicePipe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89472"/>
            <a:ext cx="4896544" cy="229692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440782"/>
            <a:ext cx="2215630" cy="11521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806340"/>
            <a:ext cx="4837586" cy="622659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5466236" y="4869160"/>
            <a:ext cx="11219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/>
              <a:t>AsyncPipe</a:t>
            </a:r>
            <a:endParaRPr lang="es-ES" sz="2700" dirty="0" smtClean="0"/>
          </a:p>
          <a:p>
            <a:pPr marL="0" indent="0">
              <a:buNone/>
            </a:pPr>
            <a:r>
              <a:rPr lang="es-ES" sz="2700" dirty="0"/>
              <a:t>	</a:t>
            </a:r>
            <a:r>
              <a:rPr lang="es-ES" sz="2700" dirty="0">
                <a:hlinkClick r:id="rId2"/>
              </a:rPr>
              <a:t>https://</a:t>
            </a:r>
            <a:r>
              <a:rPr lang="es-ES" sz="2700" dirty="0" smtClean="0">
                <a:hlinkClick r:id="rId2"/>
              </a:rPr>
              <a:t>angular.io/api/common/AsyncPipe</a:t>
            </a:r>
            <a:endParaRPr lang="es-ES" sz="2700" dirty="0" smtClean="0"/>
          </a:p>
          <a:p>
            <a:pPr marL="0" indent="0">
              <a:buNone/>
            </a:pPr>
            <a:endParaRPr lang="es-ES" sz="27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Pipes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80928"/>
            <a:ext cx="4997351" cy="6480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75882"/>
            <a:ext cx="6332252" cy="22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sz="2700" dirty="0" smtClean="0"/>
              <a:t>Los formularios son una parte fundamental en cualquier aplicación ya que es el mecanismo con el que los usuarios pueden introducir datos en ella.</a:t>
            </a:r>
          </a:p>
          <a:p>
            <a:r>
              <a:rPr lang="es-ES" sz="2700" dirty="0" smtClean="0"/>
              <a:t>Para trabajar con formularios tenemos que usar el módulo </a:t>
            </a:r>
            <a:r>
              <a:rPr lang="es-ES" sz="2700" dirty="0" err="1" smtClean="0">
                <a:solidFill>
                  <a:srgbClr val="D6FB47"/>
                </a:solidFill>
              </a:rPr>
              <a:t>FormModule</a:t>
            </a:r>
            <a:r>
              <a:rPr lang="es-ES" sz="2700" dirty="0" smtClean="0">
                <a:solidFill>
                  <a:srgbClr val="D6FB47"/>
                </a:solidFill>
              </a:rPr>
              <a:t> </a:t>
            </a:r>
            <a:r>
              <a:rPr lang="es-ES" sz="2700" dirty="0" smtClean="0"/>
              <a:t>de Angular.</a:t>
            </a:r>
          </a:p>
          <a:p>
            <a:r>
              <a:rPr lang="es-ES" sz="2700" dirty="0" smtClean="0"/>
              <a:t>Este módulo nos va a permitir:</a:t>
            </a:r>
          </a:p>
          <a:p>
            <a:pPr lvl="1"/>
            <a:r>
              <a:rPr lang="es-ES" sz="2400" dirty="0" smtClean="0"/>
              <a:t>Utilizar el </a:t>
            </a:r>
            <a:r>
              <a:rPr lang="es-ES" sz="2400" dirty="0" err="1" smtClean="0"/>
              <a:t>two-way</a:t>
            </a:r>
            <a:r>
              <a:rPr lang="es-ES" sz="2400" dirty="0" smtClean="0"/>
              <a:t> data </a:t>
            </a:r>
            <a:r>
              <a:rPr lang="es-ES" sz="2400" dirty="0" err="1" smtClean="0"/>
              <a:t>binding</a:t>
            </a:r>
            <a:endParaRPr lang="es-ES" sz="2400" dirty="0" smtClean="0"/>
          </a:p>
          <a:p>
            <a:pPr lvl="1"/>
            <a:r>
              <a:rPr lang="es-ES" sz="2400" dirty="0" smtClean="0"/>
              <a:t>Consultar cualquier cambio en los datos de entrada</a:t>
            </a:r>
          </a:p>
          <a:p>
            <a:pPr lvl="1"/>
            <a:r>
              <a:rPr lang="es-ES" sz="2400" dirty="0" smtClean="0"/>
              <a:t>Validar campos</a:t>
            </a:r>
          </a:p>
          <a:p>
            <a:pPr lvl="1"/>
            <a:r>
              <a:rPr lang="es-ES" sz="2400" dirty="0" smtClean="0"/>
              <a:t>Manejo de errores</a:t>
            </a:r>
          </a:p>
          <a:p>
            <a:r>
              <a:rPr lang="es-ES" sz="2700" dirty="0" smtClean="0"/>
              <a:t>Angular se basa en las anotaciones propias de </a:t>
            </a:r>
            <a:r>
              <a:rPr lang="es-ES" sz="2700" dirty="0" smtClean="0">
                <a:solidFill>
                  <a:srgbClr val="D6FB47"/>
                </a:solidFill>
              </a:rPr>
              <a:t>HTML 5</a:t>
            </a:r>
          </a:p>
          <a:p>
            <a:pPr lvl="1"/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7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err="1" smtClean="0">
                <a:solidFill>
                  <a:srgbClr val="D6FB47"/>
                </a:solidFill>
              </a:rPr>
              <a:t>ngSubmit</a:t>
            </a:r>
            <a:endParaRPr lang="es-ES" sz="27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Directiva que se coloca sobre un &lt;</a:t>
            </a:r>
            <a:r>
              <a:rPr lang="es-ES" sz="2400" dirty="0" err="1" smtClean="0"/>
              <a:t>form</a:t>
            </a:r>
            <a:r>
              <a:rPr lang="es-ES" sz="2400" dirty="0" smtClean="0"/>
              <a:t>&gt; donde configuramos que hacer cuando se ejecute el </a:t>
            </a:r>
            <a:r>
              <a:rPr lang="es-ES" sz="2400" dirty="0" err="1" smtClean="0"/>
              <a:t>submit</a:t>
            </a:r>
            <a:r>
              <a:rPr lang="es-ES" sz="2400" dirty="0" smtClean="0"/>
              <a:t> del formulario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>
                <a:solidFill>
                  <a:srgbClr val="D6FB47"/>
                </a:solidFill>
              </a:rPr>
              <a:t>[(</a:t>
            </a:r>
            <a:r>
              <a:rPr lang="es-ES" sz="2400" dirty="0" err="1">
                <a:solidFill>
                  <a:srgbClr val="D6FB47"/>
                </a:solidFill>
              </a:rPr>
              <a:t>ngModel</a:t>
            </a:r>
            <a:r>
              <a:rPr lang="es-ES" sz="2400" dirty="0" smtClean="0">
                <a:solidFill>
                  <a:srgbClr val="D6FB47"/>
                </a:solidFill>
              </a:rPr>
              <a:t>)]</a:t>
            </a:r>
          </a:p>
          <a:p>
            <a:pPr marL="0" indent="0">
              <a:buNone/>
            </a:pPr>
            <a:r>
              <a:rPr lang="es-ES" sz="2400" dirty="0" smtClean="0"/>
              <a:t>Nos permite hacer el </a:t>
            </a:r>
            <a:r>
              <a:rPr lang="es-ES" sz="2400" dirty="0" err="1" smtClean="0"/>
              <a:t>two-way</a:t>
            </a:r>
            <a:r>
              <a:rPr lang="es-ES" sz="2400" dirty="0" smtClean="0"/>
              <a:t> data </a:t>
            </a:r>
            <a:r>
              <a:rPr lang="es-ES" sz="2400" dirty="0" err="1" smtClean="0"/>
              <a:t>binding</a:t>
            </a:r>
            <a:r>
              <a:rPr lang="es-ES" sz="2400" dirty="0" smtClean="0"/>
              <a:t> y trabajar con los distintos estados posibles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8" y="3068960"/>
            <a:ext cx="4570939" cy="8640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8" y="5502862"/>
            <a:ext cx="5368400" cy="8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Atributo </a:t>
            </a:r>
            <a:r>
              <a:rPr lang="es-ES" sz="2400" dirty="0" err="1" smtClean="0">
                <a:solidFill>
                  <a:srgbClr val="D6FB47"/>
                </a:solidFill>
              </a:rPr>
              <a:t>name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El atributo </a:t>
            </a:r>
            <a:r>
              <a:rPr lang="es-ES" sz="2400" dirty="0" err="1" smtClean="0"/>
              <a:t>name</a:t>
            </a:r>
            <a:r>
              <a:rPr lang="es-ES" sz="2400" dirty="0" smtClean="0"/>
              <a:t> en los inputs es fundamental para poder referirnos fácilmente a este campo del formulario y para futuras tareas de validación.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Atributo </a:t>
            </a:r>
            <a:r>
              <a:rPr lang="es-ES" sz="2400" dirty="0" err="1" smtClean="0">
                <a:solidFill>
                  <a:srgbClr val="D6FB47"/>
                </a:solidFill>
              </a:rPr>
              <a:t>required</a:t>
            </a:r>
            <a:endParaRPr lang="es-ES" sz="2400" dirty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Usamos el atributo </a:t>
            </a:r>
            <a:r>
              <a:rPr lang="es-ES" sz="2400" dirty="0" err="1" smtClean="0"/>
              <a:t>required</a:t>
            </a:r>
            <a:r>
              <a:rPr lang="es-ES" sz="2400" dirty="0" smtClean="0"/>
              <a:t> de HTML5 para indicar que un campo de un formulario es obligatorio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628650" y="3356992"/>
            <a:ext cx="5368400" cy="878466"/>
            <a:chOff x="628650" y="3356992"/>
            <a:chExt cx="5368400" cy="878466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3356992"/>
              <a:ext cx="5368400" cy="878466"/>
            </a:xfrm>
            <a:prstGeom prst="rect">
              <a:avLst/>
            </a:prstGeom>
          </p:spPr>
        </p:pic>
        <p:sp>
          <p:nvSpPr>
            <p:cNvPr id="6" name="Rectángulo redondeado 5"/>
            <p:cNvSpPr/>
            <p:nvPr/>
          </p:nvSpPr>
          <p:spPr>
            <a:xfrm>
              <a:off x="4067944" y="3875882"/>
              <a:ext cx="1440160" cy="3452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" name="Conector recto de flecha 8"/>
          <p:cNvCxnSpPr/>
          <p:nvPr/>
        </p:nvCxnSpPr>
        <p:spPr>
          <a:xfrm flipH="1" flipV="1">
            <a:off x="5868144" y="3875882"/>
            <a:ext cx="1656184" cy="10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Directiva </a:t>
            </a:r>
            <a:r>
              <a:rPr lang="es-ES" sz="2400" dirty="0" err="1" smtClean="0">
                <a:solidFill>
                  <a:srgbClr val="D6FB47"/>
                </a:solidFill>
              </a:rPr>
              <a:t>ngForm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400" dirty="0" smtClean="0"/>
              <a:t>Para poder manejar el formulario necesitamos crear en nuestra etiqueta &lt;</a:t>
            </a:r>
            <a:r>
              <a:rPr lang="es-ES" sz="2400" dirty="0" err="1" smtClean="0"/>
              <a:t>form</a:t>
            </a:r>
            <a:r>
              <a:rPr lang="es-ES" sz="2400" dirty="0" smtClean="0"/>
              <a:t>&gt; una variable: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A través de esta variable podremos manejar los campos del formulario, monitorizar las propiedades del mismo y validar los valores del formulario.</a:t>
            </a: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330036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Básico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7002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rgbClr val="D6FB47"/>
                </a:solidFill>
              </a:rPr>
              <a:t>Estados de un campo</a:t>
            </a:r>
          </a:p>
          <a:p>
            <a:pPr marL="0" indent="0">
              <a:buNone/>
            </a:pPr>
            <a:r>
              <a:rPr lang="es-ES" sz="2400" dirty="0" err="1" smtClean="0"/>
              <a:t>ngModel</a:t>
            </a:r>
            <a:r>
              <a:rPr lang="es-ES" sz="2400" dirty="0" smtClean="0"/>
              <a:t> nos permite gestionar los diferentes estados de un campo. Según estos estados, angular añade unos estilos CSS propios a cada uno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000" dirty="0" smtClean="0"/>
              <a:t>Podemos usar temporalmente la variable </a:t>
            </a:r>
            <a:r>
              <a:rPr lang="es-ES" sz="2000" dirty="0" err="1" smtClean="0"/>
              <a:t>spy</a:t>
            </a:r>
            <a:r>
              <a:rPr lang="es-ES" sz="2000" dirty="0" smtClean="0"/>
              <a:t> para mostrar el valor de las clases </a:t>
            </a:r>
            <a:r>
              <a:rPr lang="es-ES" sz="2000" dirty="0" err="1" smtClean="0"/>
              <a:t>css</a:t>
            </a:r>
            <a:r>
              <a:rPr lang="es-ES" sz="2000" dirty="0" smtClean="0"/>
              <a:t> asignadas: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99834"/>
              </p:ext>
            </p:extLst>
          </p:nvPr>
        </p:nvGraphicFramePr>
        <p:xfrm>
          <a:off x="628650" y="3265588"/>
          <a:ext cx="7886700" cy="12268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effectLst/>
                        </a:rPr>
                        <a:t>Clase si es cierto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effectLst/>
                        </a:rPr>
                        <a:t>Clase si es falso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El control ha sido visitado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effectLst/>
                        </a:rPr>
                        <a:t>ng-touched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ng-untouched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El valor ha sido modificado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ng-dirty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ng-pristine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El valor es válido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ng-valid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>
                          <a:effectLst/>
                        </a:rPr>
                        <a:t>ng-invalid</a:t>
                      </a:r>
                      <a:endParaRPr lang="es-E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7" y="5013176"/>
            <a:ext cx="480069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pt-bootcamp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68580" tIns="34290" rIns="68580" bIns="34290" rtlCol="0" anchor="ctr">
        <a:noAutofit/>
      </a:bodyPr>
      <a:lstStyle>
        <a:defPPr>
          <a:defRPr sz="1800" dirty="0" smtClean="0">
            <a:solidFill>
              <a:srgbClr val="D6FB47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-ppt-bootcamp.potx" id="{5A30B8E8-33FA-4A1A-AC69-4E1FCD814C3E}" vid="{921BF059-F530-4283-88E5-AB8FE3E6B4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82677DC17265489679A83D3BF00A5B" ma:contentTypeVersion="3" ma:contentTypeDescription="Crear nuevo documento." ma:contentTypeScope="" ma:versionID="02fee8414f37ac648a9ca4e7608068e4">
  <xsd:schema xmlns:xsd="http://www.w3.org/2001/XMLSchema" xmlns:xs="http://www.w3.org/2001/XMLSchema" xmlns:p="http://schemas.microsoft.com/office/2006/metadata/properties" xmlns:ns2="37b458f3-74fd-474a-91a5-8181f3470433" targetNamespace="http://schemas.microsoft.com/office/2006/metadata/properties" ma:root="true" ma:fieldsID="d16a3cce73b56ab0fc33281f823e4a9a" ns2:_="">
    <xsd:import namespace="37b458f3-74fd-474a-91a5-8181f34704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2E451C-19E6-4359-B200-5E2FB85DA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b458f3-74fd-474a-91a5-8181f34704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A6F1BD-D61A-4F89-9D25-1B0C11FF8FD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7b458f3-74fd-474a-91a5-8181f3470433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F47B12-8982-48CE-BDD5-4AC22A03DC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plantilla-ppt-bootcamp</Template>
  <TotalTime>32264</TotalTime>
  <Words>4274</Words>
  <Application>Microsoft Office PowerPoint</Application>
  <PresentationFormat>Presentación en pantalla (4:3)</PresentationFormat>
  <Paragraphs>867</Paragraphs>
  <Slides>109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109</vt:i4>
      </vt:variant>
    </vt:vector>
  </HeadingPairs>
  <TitlesOfParts>
    <vt:vector size="117" baseType="lpstr">
      <vt:lpstr>Arial</vt:lpstr>
      <vt:lpstr>ArialMT</vt:lpstr>
      <vt:lpstr>Avenir Book</vt:lpstr>
      <vt:lpstr>Calibri</vt:lpstr>
      <vt:lpstr>Calibri Light</vt:lpstr>
      <vt:lpstr>Consolas</vt:lpstr>
      <vt:lpstr>plantilla-ppt-bootcamp</vt:lpstr>
      <vt:lpstr>Imagen</vt:lpstr>
      <vt:lpstr>Presentación de PowerPoint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 – Taller 1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 – Taller 2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Presentación de PowerPoint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 – Taller 3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– Taller 4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– Taller 5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  <vt:lpstr>Angular Básico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Sergio Raposo Vargas</cp:lastModifiedBy>
  <cp:revision>727</cp:revision>
  <dcterms:created xsi:type="dcterms:W3CDTF">2011-04-27T16:47:02Z</dcterms:created>
  <dcterms:modified xsi:type="dcterms:W3CDTF">2018-04-02T12:36:50Z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