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ZxWMpdt9ttwvIEtlllN06x4k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2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hyperlink" Target="https://cli.github.com/" TargetMode="External"/><Relationship Id="rId6" Type="http://schemas.openxmlformats.org/officeDocument/2006/relationships/hyperlink" Target="https://desktop.github.com/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ctángulo&#10;&#10;Descripción generada automáticamente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s-419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2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2500" u="none" cap="none" strike="noStrike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dibujo&#10;&#10;Descripción generada automáticamente"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61" name="Google Shape;6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221450" y="1117100"/>
            <a:ext cx="872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 sistema de control de versiones sirve</a:t>
            </a:r>
            <a:r>
              <a:rPr b="0" i="0" lang="es-419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0" i="0" lang="es-419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rastrear cambios en archivos, es decir, cada vez que se modifica un archivo, el sistema de control de versiones registra y guarda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b="0" i="0" lang="es-419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cambio y quien lo hizo. Esto le permite al equipo seguir el estado y evolución de los archivos, y, en caso de necesitarlo restaurar a una versión anterior de algún archivo en cualquier momento. El sistema más usado es Git.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68" name="Google Shape;68;p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71" name="Google Shape;71;p2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72" name="Google Shape;72;p2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72701" y="2872250"/>
            <a:ext cx="3056874" cy="12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221450" y="1075800"/>
            <a:ext cx="50487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 se basa en usar un repositorio remoto, generalmente en la nube, y copias del mismo en cada una de las computadoras de los miembros del equipo, estos los llamamos repositorios locales. 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Esto permite a los desarrolladores trabajar en el mismo archivo de forma simultánea, sin el peligro de sobreescribir el trabajo de otro. 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83" name="Google Shape;83;p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86" name="Google Shape;86;p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87" name="Google Shape;87;p3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42100" y="1366799"/>
            <a:ext cx="3761374" cy="21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97" name="Google Shape;97;p4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Git - ramas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00" name="Google Shape;100;p4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01" name="Google Shape;101;p4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221450" y="1117100"/>
            <a:ext cx="48363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Otra funcionalidad de Git es el manejo de ramas. Estas son “copias” del repositorio, sirven para hacer cambios o experimentar en el proyecto sin miedo a dañar el código fuente. Una vez que terminemos de desarrollar lo que queríamos hacer en la rama, podemos fusionarla (merge) con la rama principal, o simplemente descartar los cambios.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46100" y="1373889"/>
            <a:ext cx="3923799" cy="24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147775" y="945463"/>
            <a:ext cx="872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de las implementaciones de Git más populares, sobre todo para proyectos de código abierto, implementaciones de bibliotecas, etc. es GitHub.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 ofrece la posibilidad de hacer repositorios en la nube, configuración de usuarios, control de versiones y manejo de ramas entre otras cosas sin costo, para usarlo solo debemos registrarnos de forma gratuita.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 no se limita solo a Python puedes almacenar código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cualquier lenguaje, y aún más, también se pueden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almacenar archivos en cualquier formato, pero se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recomienda solo almacenar archivos de código.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13" name="Google Shape;113;p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Control de versiones - GitHub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16" name="Google Shape;116;p5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17" name="Google Shape;117;p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9075" y="2330050"/>
            <a:ext cx="3075379" cy="172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127" name="Google Shape;127;p6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147775" y="945463"/>
            <a:ext cx="872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GitHub, así como otras implementaciones de Git, se pueden manejar de dos formas distintas.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s-419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CLI</a:t>
            </a: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Es la forma más básica y con mayor control, pero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puede resultar un poco más compleja. CLI se refiere de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Line Interface, que quiere decir interfaz por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línea de comando.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b="0" i="0" lang="es-419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GUI</a:t>
            </a: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Viene de Graphic User Interface, o interfaz gráfica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usuario, en el caso de GitHub se llama GitHub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Desktop, en general tienen todas las funcionalidades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básicas de Git, muy recomendable si no tienen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experiencia en el uso de la terminal. 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Control de versiones - GitHub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31" name="Google Shape;131;p6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32" name="Google Shape;132;p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9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10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77399" y="2571750"/>
            <a:ext cx="2566574" cy="17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32937" y="1454750"/>
            <a:ext cx="2455500" cy="1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líneas&#10;&#10;Descripción generada automáticamente" id="143" name="Google Shape;143;p7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3191075" y="944275"/>
            <a:ext cx="8765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que tenemos GitHub desktop instalado e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iniciado sesión, podemos crear un nuevo repositorio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menú File, opción New repository.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Control de versiones - GitHub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47" name="Google Shape;147;p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48" name="Google Shape;148;p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213" y="1020463"/>
            <a:ext cx="28289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7300" y="1953600"/>
            <a:ext cx="1913525" cy="2394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293225" y="2029800"/>
            <a:ext cx="684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Luego nos aparece una ventana en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la que debemos colocar el nombre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del repositorio (asociado al tema a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tratar en el proyecto), una breve descripción opcional y la dirección de la carpeta local en que se guardaran los archivos.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147775" y="945463"/>
            <a:ext cx="872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¡Listo! Ya creamos nuestro primer repositorio, sin embargo solo lo tenemos localmente, si queremos publicarlo en la nube de GitHub debemos darle a Publish repository, donde nos aparece una ventana para seleccionar de nuevo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líneas&#10;&#10;Descripción generada automáticamente" id="161" name="Google Shape;161;p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Control de versiones - GitHub</a:t>
            </a:r>
            <a:endParaRPr b="0" i="0" sz="2400" u="none" cap="none" strike="noStrik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64" name="Google Shape;164;p8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65" name="Google Shape;165;p8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7">
            <a:alphaModFix amt="51000"/>
          </a:blip>
          <a:srcRect b="0" l="0" r="0" t="0"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9">
            <a:alphaModFix/>
          </a:blip>
          <a:srcRect b="64374" l="0" r="23265" t="0"/>
          <a:stretch/>
        </p:blipFill>
        <p:spPr>
          <a:xfrm>
            <a:off x="221447" y="2089776"/>
            <a:ext cx="4318800" cy="140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2925350" y="2218125"/>
            <a:ext cx="1382400" cy="40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4676413" y="1814888"/>
            <a:ext cx="4140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nombre del repo (en la nube), la descripción y si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queremos que sea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privado o público,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presionamos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Publish repository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 listo.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01699" y="2279925"/>
            <a:ext cx="21491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