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  <p:sldId id="264" r:id="rId9"/>
    <p:sldId id="271" r:id="rId10"/>
    <p:sldId id="266" r:id="rId11"/>
    <p:sldId id="267" r:id="rId12"/>
    <p:sldId id="270" r:id="rId13"/>
    <p:sldId id="265" r:id="rId14"/>
    <p:sldId id="274" r:id="rId15"/>
    <p:sldId id="272" r:id="rId16"/>
    <p:sldId id="273" r:id="rId17"/>
    <p:sldId id="268" r:id="rId18"/>
    <p:sldId id="269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2"/>
    <p:restoredTop sz="94665"/>
  </p:normalViewPr>
  <p:slideViewPr>
    <p:cSldViewPr snapToGrid="0" snapToObjects="1">
      <p:cViewPr>
        <p:scale>
          <a:sx n="100" d="100"/>
          <a:sy n="100" d="100"/>
        </p:scale>
        <p:origin x="6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9T06:19:38.62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15,'60'0,"10"0,-26 0,6 0,-10 0,-1 5,-10-4,10 5,-18-2,5-3,-11 4,4-5,-5 0,1 0,8 0,-12 0,7 0,0 0,-7 0,11 0,-8 0,1 0,6 0,-10 0,10 0,-2 0,-4 0,8 0,-13 0,9 0,0 0,-2 0,1 0,0 0,-7 0,16 0,-11 0,8 0,-4 0,0 0,1 0,-1 0,0 0,0 0,-5 0,4 0,-5 0,6 0,0 0,0 0,0 0,6 0,1 0,0 0,5 0,-5 0,6 0,-5 0,-2 0,-6 0,0 0,0 0,-5 0,4 0,-4 0,5 0,0 0,6 0,-4 0,10 0,-5 0,0 0,5 0,-11 0,5 0,0 0,-4 0,4 0,-6 0,6 0,-5 0,5 0,0 0,-5 0,11 0,-5 0,1 0,3 0,-3 0,-1 0,-1 0,-6 0,0 0,0 0,-5 0,4 0,-3 0,4 0,0 0,0 0,6 0,-5 0,5 0,0 0,-5 0,5 0,-6 0,6 0,-4 0,4 0,0 0,1 0,6 0,7 0,-5 0,11 0,-11 0,11 0,-11 0,5 0,-7 0,6 0,-4-5,5 3,0-3,1 5,1 0,-3 0,-6 0,0 0,-5 0,12 0,-16 0,17 0,-7 0,0 0,6 0,-7 0,7 0,-5 0,4 0,-11 0,3 0,-9 0,4 0,-6 0,0 0,0 0,0 0,0 0,6 0,2 0,-1 0,5 0,-5 0,0 0,-1 0,-6 0,0 0,0 0,1 0,-1 0,-5 0,4 0,-4 0,5 0,6 0,1 0,1 0,18 0,-15 0,17 0,-15 0,-6 0,5 0,-5 0,0 0,12 0,-10 0,17 0,-5 0,8 0,-1 0,-7 0,-1 0,-7 0,0 0,-6 0,5 0,-11 0,5 0,0 0,-4 0,9 0,-3 0,4 0,8 0,-5 0,11 0,-4 0,6 0,21 0,-22 0,21 0,-33 0,11 0,-11 0,4 0,-5 0,-1 0,-6 0,5 0,-11 0,5 0,0 0,-5 5,11-4,-5 3,13-4,-5 0,11 0,11 0,-4 0,26 0,-19 0,22 0,-15 0,7 0,-17 0,-1 0,-8 0,-7 0,6 0,-13 0,13 0,-6 0,15 0,-6 0,30 0,-9 0,6 0,-14 0,0 0,17 0,-19 0,0 0,12 0,-8 0,-7 0,5 0,-13 0,5 0,1 0,10 0,9 0,9 0,0 0,-9 0,7 0,-7 0,9 7,-8 0,-3 0,-15 5,-2-11,-15 4,5-5,-11 0,5 0,0 0,-6 0,13 0,-12 0,11 0,-12 0,6 0,-7 0,-6 0,-1 0,-2 0,-7 0,6 0,-13 0,13 0,-7 0,14 0,-3 0,13 0,-5 0,11 6,-11 0,5 5,-13-5,-1 4,-11-9,4 8,-9-8,8 3,-3-4,5 0,0 0,0 0,6 0,-5 0,5 0,0 0,-5 0,5 0,-6 0,0 0,-4 0,2 0,2 0,-4 0,13 0,-13 0,16-5,-5-1,6 0,0-4,7 9,-6-9,0 4,-2 0,-5 2,1 4,3 0,-9 0,4 0,-11 0,4 0,-4 0,5 0,0 0,0 0,6 0,1 0,1 0,3 0,-3 0,-1 0,-1 0,-6 0,0 0,0 0,0 0,0 0,0 0,0-5,0 0,6-6,-4 1,4 4,-6-3,6 7,-5-7,11 8,-5-3,6-1,0 3,-6-2,-1 4,-10 0,2 0,-18 36,8-27,-15 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9T06:14:21.50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1,'70'0,"23"0,-45 0,33 0,-15 0,1 0,15 0,-23 0,5 0,-8 0,-13 0,5 0,-9 0,3 0,-1 0,-1 0,0 0,1 0,1 0,-3 0,-6 0,-5 0,-3 0,-4 0,4 0,-3 0,4 0,0 0,1 0,0 0,5 5,-11-4,11 4,-10-1,3-3,1 4,-4-1,4-3,-6 4,-5-1,4-3,-4 3,5 0,0-3,0 4,-4-5,2 0,-4 0,4 0,0 0,-4 0,3 0,-1 0,4 4,0-3,0 4,0-5,0 0,0 0,0 0,-5 0,10 0,-8 0,14 0,-9 0,10 0,-11 0,5 0,-11 0,4 0,-5 4,1-3,2 3,-2-4,10 0,2 0,6 5,0-4,-5 4,-2-1,-6-2,-5 2,3-4,-4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9T06:14:23.91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1,'69'0,"7"0,-25 0,6 0,7 0,-7 0,8 0,0 0,0 0,0 0,-8 0,-8 0,-3 0,-11 0,5 0,-1 0,-4 0,11 0,-5 0,1 0,-3 0,-6 0,0 0,-10 0,2 0,-15 0,8 0,1 0,1 0,4 0,-4 0,1 0,-6 0,4 0,-5 0,1 0,6 0,-10 0,9 0,-6 0,0 0,8 0,-12 0,7 8,-4 1,0 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9T06:14:33.32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1,'59'0,"-1"0,15 0,2 0,3 0,3 0,14 0,6 0,-20 0,5 0,-2 0,-6 0,-2 0,3 0,10 0,2 0,-2 0,-12 0,-1 0,-5 0,13 0,-1 0,10 0,-6 0,-35 0,0 0,35 0,1 0,-34 0,-3 0,11 0,-3 0,7 0,-10 0,-15 0,-1 0,-13 0,-6 0,-7 0,-1 4,1 1,4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9T06:14:38.464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2,'79'0,"15"0,-42 0,4 0,14 0,3 0,9 0,4 0,8 0,4 0,-25 0,2 0,0 0,-3 0,0 0,-1 0,4-1,-1 1,1 1,-1 1,0 2,-4-2,18-1,-2 1,-17 5,0 3,-4-3,-1-5,-3 0,13 9,-2 1,26-3,-40-2,-1 1,22 0,2-1,-37-7,3 0,-20 0,-1 0,-11 0,-1 0,-5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CA07-10EB-D149-944A-B862AA5E1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78D30-1760-D34C-B50F-361EE136F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05D21-EF26-D147-AA09-B5A4C5F0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9A2B-9A49-5343-950E-5A5DCF00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F3D8-7C43-BB4C-A4B3-EB9D21B6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096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C468-125D-C64C-8463-FC8A3C1D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79EFF-7962-8C4B-802D-0102AA6B4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4D5B-393B-5C48-AE34-EB4CC4F6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D040-C883-6A45-ADD1-9FA45697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772E-E3C5-9E4F-9F47-0C621197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541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29280-BA32-234C-9A4F-4DA35741C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B77B5-3163-0344-97F2-3A4D5CD4D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3321-7962-1C46-98BC-436D6B50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18836-2512-C94F-9922-18C2AC1B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2EF9-7A66-3149-956A-C1BCCF43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565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D484-FAF4-E945-8FCD-07E56A22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A999-20FF-734A-9488-9FDDCDFA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83B5-CBC9-A549-81F9-E783CC62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41C64-437D-1543-A77A-7684A1FB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61BEE-E19A-884F-928E-0574665A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897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CCC8-8672-054E-8758-B6B329A2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1B8AD-7590-DD40-8CC4-BB870A19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B477-C4A0-904F-98FF-F29D7825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50D95-D0C1-0043-AAAC-993D4F62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E8FD2-7948-F748-8478-7435794E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850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5448-C6BE-F042-9EA2-CD6745D4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E184-0AD6-5743-BCBF-BFBA85ED3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15B68-48BF-0D4F-960D-7DA35C09B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8CB1D-4780-A941-89A5-7A331B29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FE2D-5DBA-6A4D-A743-36725EBE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690D3-F871-BE48-B765-2517E65E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79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9DB7-60CB-6649-960D-A858B737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A55C8-067D-DA44-BE3A-F47CF5DB6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D95CF-ED6B-F640-82C2-F51443C3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64D11-9EA8-2F4A-B6AD-FD94CBF09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C1198-83DB-0945-9D35-70C7C165C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E7291-D909-7E43-A546-616711AF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2295B-3592-E945-BEBB-40A34CED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6DA53-EE14-084D-B398-3574538A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648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78FF-1BA1-9F40-A4C5-7ED09F80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2071E-177C-D34A-9047-583A47E3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ABFBA-E276-364C-96E7-34DB84C3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60142-E0A4-2249-AEC9-E2CB9F26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539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CF240-96A6-6A43-9E3E-5236480E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35C50-36B5-D744-9537-E6BC3363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6F232-F4A2-5744-BE31-AA8A38C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484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D1FA-3CE6-2741-9DD1-4D13475E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4FCA-A311-6946-9761-1CD2D068F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E4ED9-A0CC-BE48-BC52-06CA950D0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8DC2B-3B84-3248-A24B-DB1E31D3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8FA48-0FC1-1642-A97E-55249992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03393-49B2-6541-A980-35474EF7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41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69A2-72B3-0749-AF58-E64C9DA2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97C4C-F4AF-DC44-981D-42188C57A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50C71-51F5-DB4B-8AE2-C357708AC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F24D7-25CD-B649-A6D8-A611F543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6D6CE-D50E-1B4B-9201-AC6A820C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7CD3D-C6AA-A849-989D-E11AF783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098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94BA6-17F1-BD44-ADDB-230D236F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C5B08-88BB-AF40-B9BF-5F9C73400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F48E9-5339-0E4D-BFC1-A0794D60F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CA9A-2A70-3040-A2AD-1B1BDDC62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7915E-2976-1F43-9E4C-9AADD189A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446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18.png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customXml" Target="../ink/ink5.xml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0E29-85ED-0143-AF4C-AC5121981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All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fmt</a:t>
            </a:r>
            <a:r>
              <a:rPr lang="nb-NO" dirty="0"/>
              <a:t> </a:t>
            </a:r>
            <a:r>
              <a:rPr lang="nb-NO" dirty="0" err="1"/>
              <a:t>package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42D4-57AD-7542-9DE6-B272A169F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919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9A90A90-90A7-8C46-AB39-D3EC74E0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845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1AC7C5-0885-C74F-A4C3-5F46CADD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1638"/>
            <a:ext cx="12192000" cy="18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9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41AB-6563-044E-91D8-48E6F072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Unicode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FC3CD-027D-C148-8DD2-100FCFE2B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686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D0FB12-970D-8E4F-814B-8E01A2B3D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2425"/>
            <a:ext cx="12192000" cy="92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7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94EB-D7F1-1D4B-8EC5-5F139554F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Structs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2D036-97B9-BE42-BAF3-ADE188E0C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66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11B4C70-78BD-2A41-9AC0-7E865C46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1759"/>
            <a:ext cx="12192000" cy="13949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64830F-44B4-7345-B184-542D27721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114046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97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11B4C70-78BD-2A41-9AC0-7E865C46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1759"/>
            <a:ext cx="12192000" cy="13949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64830F-44B4-7345-B184-542D27721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11404600" cy="5003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B4F895-D6B1-4549-B77F-778C2A87DA55}"/>
                  </a:ext>
                </a:extLst>
              </p14:cNvPr>
              <p14:cNvContentPartPr/>
              <p14:nvPr/>
            </p14:nvContentPartPr>
            <p14:xfrm>
              <a:off x="6869840" y="6364600"/>
              <a:ext cx="4183560" cy="46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B4F895-D6B1-4549-B77F-778C2A87DA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6200" y="6256960"/>
                <a:ext cx="4291200" cy="2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0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EF4A31-D4B5-6F45-A0CD-EE399BC9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25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4E4967-3C3F-CC40-850F-BCFE5560E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34145"/>
            <a:ext cx="12192000" cy="6951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AF8A6BD-8A46-344E-B425-ECCB3710344D}"/>
                  </a:ext>
                </a:extLst>
              </p14:cNvPr>
              <p14:cNvContentPartPr/>
              <p14:nvPr/>
            </p14:nvContentPartPr>
            <p14:xfrm>
              <a:off x="2878160" y="1211920"/>
              <a:ext cx="896400" cy="32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AF8A6BD-8A46-344E-B425-ECCB371034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4160" y="1104280"/>
                <a:ext cx="10040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59537AA-1ED1-854E-B463-673DF55B957C}"/>
                  </a:ext>
                </a:extLst>
              </p14:cNvPr>
              <p14:cNvContentPartPr/>
              <p14:nvPr/>
            </p14:nvContentPartPr>
            <p14:xfrm>
              <a:off x="2329880" y="4943680"/>
              <a:ext cx="564480" cy="12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59537AA-1ED1-854E-B463-673DF55B95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5880" y="4836040"/>
                <a:ext cx="672120" cy="2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33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414684-22E4-8B47-8BBE-E4A7E3988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287AD5-349C-E04E-8559-A45320E2E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085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6C683-12C9-8847-8E49-26FF2A1A6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5299754"/>
            <a:ext cx="12192000" cy="6720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F5FF061-651E-BC4B-8AC8-BA108FB3D13A}"/>
                  </a:ext>
                </a:extLst>
              </p14:cNvPr>
              <p14:cNvContentPartPr/>
              <p14:nvPr/>
            </p14:nvContentPartPr>
            <p14:xfrm>
              <a:off x="2144480" y="4589800"/>
              <a:ext cx="993600" cy="6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F5FF061-651E-BC4B-8AC8-BA108FB3D1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0480" y="4482160"/>
                <a:ext cx="11012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3E58AB0-9C04-F844-B558-04A563E9391E}"/>
                  </a:ext>
                </a:extLst>
              </p14:cNvPr>
              <p14:cNvContentPartPr/>
              <p14:nvPr/>
            </p14:nvContentPartPr>
            <p14:xfrm>
              <a:off x="2941520" y="1106080"/>
              <a:ext cx="1032480" cy="37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3E58AB0-9C04-F844-B558-04A563E939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87520" y="998440"/>
                <a:ext cx="1140120" cy="2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3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6FD-177F-D14E-9905-56E49341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Casting a pointer to a </a:t>
            </a:r>
            <a:r>
              <a:rPr lang="nb-NO" dirty="0" err="1"/>
              <a:t>string</a:t>
            </a:r>
            <a:r>
              <a:rPr lang="nb-NO" dirty="0"/>
              <a:t>. </a:t>
            </a:r>
            <a:r>
              <a:rPr lang="nb-NO" dirty="0" err="1"/>
              <a:t>aka</a:t>
            </a:r>
            <a:r>
              <a:rPr lang="nb-NO" dirty="0"/>
              <a:t> »I hate my </a:t>
            </a:r>
            <a:r>
              <a:rPr lang="nb-NO" dirty="0" err="1"/>
              <a:t>future</a:t>
            </a:r>
            <a:r>
              <a:rPr lang="nb-NO" dirty="0"/>
              <a:t> </a:t>
            </a:r>
            <a:r>
              <a:rPr lang="nb-NO" dirty="0" err="1"/>
              <a:t>self</a:t>
            </a:r>
            <a:r>
              <a:rPr lang="nb-NO" dirty="0"/>
              <a:t>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3BC87-22FB-374E-84F0-67094C652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146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7FBAEF-B29B-4C47-A4F5-8D12ECDF9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5995"/>
            <a:ext cx="12192000" cy="9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53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3C8B-1E6F-924C-AEC7-444F8424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Implementation</a:t>
            </a: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81CC8-70DD-094B-B9D7-6068B72A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156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D74E93-1AAF-9A4F-9385-5D7C8738C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9274"/>
            <a:ext cx="120142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4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315F-6BC8-7846-836A-73A590CA3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F-M-T/</a:t>
            </a:r>
            <a:r>
              <a:rPr lang="nb-NO" dirty="0" err="1"/>
              <a:t>fumpt</a:t>
            </a:r>
            <a:r>
              <a:rPr lang="nb-NO" dirty="0"/>
              <a:t>/format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E8663-0412-684D-850E-CE91CDB03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dirty="0"/>
              <a:t>formatted I/O with functions analogous to C's </a:t>
            </a:r>
            <a:r>
              <a:rPr lang="en" dirty="0" err="1"/>
              <a:t>printf</a:t>
            </a:r>
            <a:r>
              <a:rPr lang="en" dirty="0"/>
              <a:t> and </a:t>
            </a:r>
            <a:r>
              <a:rPr lang="en" dirty="0" err="1"/>
              <a:t>scanf</a:t>
            </a:r>
            <a:r>
              <a:rPr lang="en" dirty="0"/>
              <a:t>. The format 'verbs' are derived from C's but are simpler.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0232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4151-5208-B74A-900C-4C670D03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basics</a:t>
            </a:r>
            <a:endParaRPr lang="nb-NO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3C3A40-12EC-3749-9603-FDFCC993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27"/>
            <a:ext cx="12192000" cy="27159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83C1A1-9988-FF4B-BE28-4B336215B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5747"/>
            <a:ext cx="12192000" cy="116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5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5B77-DEA7-A346-95B0-BD56EE7B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Follows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0A35-76B5-3F4D-965E-1679309D54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/>
              <a:t>Print</a:t>
            </a:r>
            <a:endParaRPr lang="nb-NO" dirty="0"/>
          </a:p>
          <a:p>
            <a:r>
              <a:rPr lang="nb-NO" dirty="0" err="1"/>
              <a:t>Printf</a:t>
            </a:r>
            <a:endParaRPr lang="nb-NO" dirty="0"/>
          </a:p>
          <a:p>
            <a:r>
              <a:rPr lang="nb-NO" dirty="0" err="1"/>
              <a:t>Println</a:t>
            </a:r>
            <a:endParaRPr lang="nb-NO" dirty="0"/>
          </a:p>
          <a:p>
            <a:r>
              <a:rPr lang="nb-NO" dirty="0"/>
              <a:t>Sprint</a:t>
            </a:r>
          </a:p>
          <a:p>
            <a:r>
              <a:rPr lang="nb-NO" dirty="0" err="1"/>
              <a:t>Sprintf</a:t>
            </a:r>
            <a:endParaRPr lang="nb-NO" dirty="0"/>
          </a:p>
          <a:p>
            <a:r>
              <a:rPr lang="nb-NO" dirty="0" err="1"/>
              <a:t>Sprintln</a:t>
            </a:r>
            <a:endParaRPr lang="nb-NO" dirty="0"/>
          </a:p>
          <a:p>
            <a:r>
              <a:rPr lang="nb-NO" dirty="0" err="1"/>
              <a:t>Scan</a:t>
            </a:r>
            <a:endParaRPr lang="nb-NO" dirty="0"/>
          </a:p>
          <a:p>
            <a:r>
              <a:rPr lang="nb-NO" dirty="0" err="1"/>
              <a:t>Scanf</a:t>
            </a:r>
            <a:endParaRPr lang="nb-NO" dirty="0"/>
          </a:p>
          <a:p>
            <a:r>
              <a:rPr lang="nb-NO" dirty="0" err="1"/>
              <a:t>Scanln</a:t>
            </a:r>
            <a:endParaRPr lang="nb-NO" dirty="0"/>
          </a:p>
          <a:p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9E287-FF82-E143-AE25-BCEE93BEAE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835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DEBE-D04F-FD45-AFA4-9D98E6E8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528C-58C9-DD47-B16D-65343FF3F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536806" cy="4351338"/>
          </a:xfrm>
        </p:spPr>
        <p:txBody>
          <a:bodyPr/>
          <a:lstStyle/>
          <a:p>
            <a:r>
              <a:rPr lang="nb-NO" dirty="0" err="1"/>
              <a:t>Fprint</a:t>
            </a:r>
            <a:r>
              <a:rPr lang="nb-NO" dirty="0"/>
              <a:t>, </a:t>
            </a:r>
            <a:r>
              <a:rPr lang="nb-NO" dirty="0" err="1"/>
              <a:t>Fscan</a:t>
            </a:r>
            <a:r>
              <a:rPr lang="nb-NO" dirty="0"/>
              <a:t> – </a:t>
            </a:r>
            <a:r>
              <a:rPr lang="nb-NO" dirty="0" err="1"/>
              <a:t>uses</a:t>
            </a:r>
            <a:r>
              <a:rPr lang="nb-NO" dirty="0"/>
              <a:t> </a:t>
            </a:r>
            <a:r>
              <a:rPr lang="nb-NO" dirty="0" err="1"/>
              <a:t>io.Writer</a:t>
            </a:r>
            <a:r>
              <a:rPr lang="nb-NO" dirty="0"/>
              <a:t> and </a:t>
            </a:r>
            <a:r>
              <a:rPr lang="nb-NO" dirty="0" err="1"/>
              <a:t>io.Reader</a:t>
            </a:r>
            <a:endParaRPr lang="nb-NO" dirty="0"/>
          </a:p>
          <a:p>
            <a:r>
              <a:rPr lang="nb-NO" dirty="0"/>
              <a:t>Sprint, </a:t>
            </a:r>
            <a:r>
              <a:rPr lang="nb-NO" dirty="0" err="1"/>
              <a:t>Sscan</a:t>
            </a:r>
            <a:r>
              <a:rPr lang="nb-NO" dirty="0"/>
              <a:t> – </a:t>
            </a:r>
            <a:r>
              <a:rPr lang="nb-NO" dirty="0" err="1"/>
              <a:t>uses</a:t>
            </a:r>
            <a:r>
              <a:rPr lang="nb-NO" dirty="0"/>
              <a:t> </a:t>
            </a:r>
            <a:r>
              <a:rPr lang="nb-NO" dirty="0" err="1"/>
              <a:t>strings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8BE0A-870B-BC47-B833-4819E8D3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6034" y="1825625"/>
            <a:ext cx="977766" cy="4351338"/>
          </a:xfrm>
        </p:spPr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3579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C9EB-5AA0-DD43-BE10-F38D85A7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Scan</a:t>
            </a:r>
            <a:r>
              <a:rPr lang="nb-NO" dirty="0"/>
              <a:t> – Reads from </a:t>
            </a:r>
            <a:r>
              <a:rPr lang="nb-NO" dirty="0" err="1"/>
              <a:t>stdin</a:t>
            </a: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01F82-C889-914F-AF2E-D27048C69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401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4CAB85-B41E-8C43-AAA4-A92AFBA4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14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2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FEF7-3E53-C54E-A61C-CE377D59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Fprintf</a:t>
            </a:r>
            <a:endParaRPr lang="nb-N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F212DB-1AB8-EF4D-9463-272D946B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2640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28EA01-F871-8A46-A3CA-F124AD3BA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1843"/>
            <a:ext cx="12192000" cy="62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8C7B-C642-B844-8688-D5A561C2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Verbs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7DC694-E8C7-9741-81DD-DD14EA71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23620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5064E0-D4E8-7542-BE94-84C94A324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8409"/>
            <a:ext cx="12192000" cy="120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9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94EB-D7F1-1D4B-8EC5-5F139554F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Numbers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2D036-97B9-BE42-BAF3-ADE188E0C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756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97</Words>
  <Application>Microsoft Macintosh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All you need to know about the fmt package</vt:lpstr>
      <vt:lpstr>F-M-T/fumpt/format</vt:lpstr>
      <vt:lpstr>The basics</vt:lpstr>
      <vt:lpstr>Follows common patterns</vt:lpstr>
      <vt:lpstr>PowerPoint Presentation</vt:lpstr>
      <vt:lpstr>Scan – Reads from stdin</vt:lpstr>
      <vt:lpstr>Fprintf</vt:lpstr>
      <vt:lpstr>Verbs</vt:lpstr>
      <vt:lpstr>Numbers</vt:lpstr>
      <vt:lpstr>PowerPoint Presentation</vt:lpstr>
      <vt:lpstr>Unicode</vt:lpstr>
      <vt:lpstr>Structs</vt:lpstr>
      <vt:lpstr>PowerPoint Presentation</vt:lpstr>
      <vt:lpstr>PowerPoint Presentation</vt:lpstr>
      <vt:lpstr>PowerPoint Presentation</vt:lpstr>
      <vt:lpstr>PowerPoint Presentation</vt:lpstr>
      <vt:lpstr>Casting a pointer to a string. aka »I hate my future self»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you need to know about the fmt package</dc:title>
  <dc:creator>Kim Pettersen</dc:creator>
  <cp:lastModifiedBy>Kim Pettersen</cp:lastModifiedBy>
  <cp:revision>16</cp:revision>
  <dcterms:created xsi:type="dcterms:W3CDTF">2019-10-07T16:09:20Z</dcterms:created>
  <dcterms:modified xsi:type="dcterms:W3CDTF">2019-10-09T15:03:00Z</dcterms:modified>
</cp:coreProperties>
</file>