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62" r:id="rId4"/>
    <p:sldId id="265" r:id="rId5"/>
    <p:sldId id="264" r:id="rId6"/>
    <p:sldId id="266" r:id="rId7"/>
    <p:sldId id="256" r:id="rId8"/>
    <p:sldId id="263" r:id="rId9"/>
    <p:sldId id="261" r:id="rId10"/>
    <p:sldId id="260" r:id="rId11"/>
    <p:sldId id="258" r:id="rId12"/>
    <p:sldId id="268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man-Ibrahim\OneDrive\&#1587;&#1591;&#1581;%20&#1575;&#1604;&#1605;&#1603;&#1578;&#1576;\K-Mean%20Image\&#1588;&#1585;&#1608;&#1581;&#1575;&#1578;\K_Mean%20Cluster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 Mean Clustering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Sheet1!$X$2:$X$8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5</c:v>
                </c:pt>
                <c:pt idx="6">
                  <c:v>4.5</c:v>
                </c:pt>
              </c:numCache>
            </c:numRef>
          </c:xVal>
          <c:yVal>
            <c:numRef>
              <c:f>Sheet1!$W$2:$W$8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4.5</c:v>
                </c:pt>
                <c:pt idx="6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F5-4AA1-85B7-AEE2308D1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627488"/>
        <c:axId val="254630368"/>
      </c:scatterChart>
      <c:valAx>
        <c:axId val="25462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630368"/>
        <c:crosses val="autoZero"/>
        <c:crossBetween val="midCat"/>
      </c:valAx>
      <c:valAx>
        <c:axId val="2546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627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0.08752</cdr:x>
      <cdr:y>0.56436</cdr:y>
    </cdr:from>
    <cdr:to>
      <cdr:x>0.55747</cdr:x>
      <cdr:y>0.77441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3B981BC9-88FD-FD7B-AE6A-FC0709D26D71}"/>
            </a:ext>
          </a:extLst>
        </cdr:cNvPr>
        <cdr:cNvSpPr/>
      </cdr:nvSpPr>
      <cdr:spPr>
        <a:xfrm xmlns:a="http://schemas.openxmlformats.org/drawingml/2006/main" rot="20215001">
          <a:off x="400121" y="1548156"/>
          <a:ext cx="2148652" cy="57619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0.49298</cdr:x>
      <cdr:y>0.23473</cdr:y>
    </cdr:from>
    <cdr:to>
      <cdr:x>0.93761</cdr:x>
      <cdr:y>0.46659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ADA1331-C6F4-E1F6-0DE6-BA7264FBFA6C}"/>
            </a:ext>
          </a:extLst>
        </cdr:cNvPr>
        <cdr:cNvSpPr/>
      </cdr:nvSpPr>
      <cdr:spPr>
        <a:xfrm xmlns:a="http://schemas.openxmlformats.org/drawingml/2006/main" rot="19817454">
          <a:off x="2253898" y="643925"/>
          <a:ext cx="2032858" cy="63601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0070C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23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662 0 24575,'3'1'0,"1"-1"0,-1 1 0,0-1 0,0 1 0,0 0 0,0 0 0,0 1 0,0-1 0,-1 0 0,1 1 0,0 0 0,-1 0 0,1 0 0,-1 0 0,0 0 0,1 0 0,-1 0 0,0 1 0,0-1 0,-1 1 0,1 0 0,0 0 0,-1-1 0,0 1 0,1 0 0,-1 0 0,0 0 0,0 5 0,3 8 0,0 0 0,-2 0 0,0 0 0,0 18 0,-3 407 0,-1-182 0,2-244 0,-3 48 0,3-60 0,-1 0 0,1 0 0,-1 0 0,0 0 0,0 0 0,0 0 0,0 0 0,-1 0 0,1-1 0,-1 1 0,1 0 0,-1-1 0,0 0 0,0 1 0,0-1 0,0 0 0,-3 2 0,4-3 0,-1-1 0,1 1 0,0-1 0,-1 1 0,1-1 0,-1 0 0,1 0 0,0 1 0,-1-1 0,1 0 0,-1 0 0,1 0 0,-1-1 0,1 1 0,0 0 0,-1 0 0,1-1 0,0 1 0,-1-1 0,1 1 0,0-1 0,-1 0 0,1 1 0,0-1 0,0 0 0,0 0 0,0 0 0,0 0 0,0 0 0,0 0 0,0 0 0,0 0 0,0 0 0,0-2 0,-28-45 0,28 45 0,-60-153 0,7 14 0,54 140 0,-1 0 0,1 1 0,-1-1 0,0 1 0,0-1 0,0 0 0,0 1 0,0 0 0,0-1 0,0 1 0,0 0 0,0-1 0,-1 1 0,1 0 0,-1 0 0,1 0 0,-2-1 0,2 2 0,0 0 0,0 0 0,1 1 0,-1-1 0,0 0 0,1 0 0,-1 0 0,0 1 0,1-1 0,-1 1 0,0-1 0,1 0 0,-1 1 0,0-1 0,1 1 0,-1-1 0,1 1 0,-1-1 0,1 1 0,0 0 0,-1-1 0,1 1 0,-1 0 0,1-1 0,0 1 0,0 0 0,-1 0 0,-4 13 0,1-1 0,0 1 0,-1 17 0,1-14 0,-21 79 0,-4-1 0,-45 97 0,64-162 0,8-22 0,0-1 0,-1 1 0,0-1 0,0 0 0,-1 0 0,-7 12 0,10-19 0,0 1 0,1 0 0,-1 0 0,0 0 0,0-1 0,0 1 0,0-1 0,0 1 0,0-1 0,0 1 0,0-1 0,0 1 0,0-1 0,0 0 0,0 1 0,0-1 0,0 0 0,0 0 0,0 0 0,0 0 0,-1 0 0,-1-1 0,1 0 0,-1 1 0,1-1 0,-1-1 0,1 1 0,0 0 0,0 0 0,0-1 0,-1 1 0,2-1 0,-1 0 0,-3-3 0,-16-19 0,0-1 0,2 0 0,1-2 0,1 0 0,2-1 0,-19-46 0,7 3 0,-30-121 0,49 157-1365,3 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42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554 1 24575,'-5'4'0,"-9"1"0,-7 5 0,-5 5 0,-5-1 0,-3-2 0,-9 1 0,-4-2 0,-9 2 0,2-2 0,1-2 0,1 1 0,5-1 0,7-2 0,9-2-8191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43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569 0 24575,'0'4'0,"0"7"0,-5 0 0,-5 3 0,-10 4 0,-5-2 0,-17 6 0,-13 2 0,-11-2 0,-11 0 0,-6 0 0,8-4 0,11-5 0,18-4-8191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44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24575,'4'0'0,"11"4"0,2 6 0,-2 6 0,1 8 0,2 13 0,-1 10 0,-5 4 0,1 3 0,-3 1 0,3-5 0,-3-7 0,-1-5 0,-4-6 0,-1-4 0,-3-2 0,0-1 0,-1-5-8191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47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1 373 24575,'0'0'0,"-1"0"0,1-1 0,0 1 0,0 0 0,0 0 0,0-1 0,0 1 0,0 0 0,0 0 0,0-1 0,0 1 0,0 0 0,0-1 0,0 1 0,0 0 0,1 0 0,-1-1 0,0 1 0,0 0 0,0 0 0,0-1 0,0 1 0,0 0 0,1 0 0,-1 0 0,0-1 0,0 1 0,0 0 0,1 0 0,-1 0 0,0-1 0,0 1 0,0 0 0,1 0 0,-1 0 0,0 0 0,0 0 0,1 0 0,-1 0 0,1-1 0,10 9 0,8 17 0,-10 2 0,-1 0 0,-1 1 0,-1 0 0,-2 0 0,-1 1 0,-1-1 0,-2 46 0,3 43 0,2-86 0,1-21 0,2-22 0,0-19 0,-1-1 0,-2 1 0,2-48 0,-6 49 0,2 1 0,1-1 0,2 0 0,12-39 0,-15 60 0,1 1 0,0 0 0,0 0 0,1 1 0,0 0 0,0-1 0,1 1 0,0 1 0,0-1 0,1 1 0,0 1 0,0-1 0,12-7 0,-16 11 0,1 1 0,-1-1 0,1 0 0,-1 1 0,1 0 0,0 0 0,-1 0 0,1 0 0,0 1 0,0 0 0,0-1 0,-1 1 0,1 0 0,0 1 0,0-1 0,0 1 0,-1 0 0,1 0 0,0 0 0,-1 0 0,1 1 0,-1-1 0,1 1 0,-1 0 0,0 0 0,0 0 0,1 0 0,-2 1 0,1-1 0,0 1 0,0 0 0,-1 0 0,4 4 0,-2 1 0,-1-1 0,1 0 0,-1 1 0,0 0 0,-1 0 0,0 0 0,0 0 0,-1 0 0,0 0 0,-1 1 0,1-1 0,-1 0 0,-1 0 0,-1 11 0,0 28 0,6-37 0,5-21 0,9-32 0,-15 33 0,19-46 0,-3-1 0,23-117 0,-38 153 0,2-1 0,0 1 0,1 1 0,12-25 0,-17 40 0,0 0 0,0 0 0,1 1 0,-1-1 0,1 1 0,0-1 0,1 1 0,-1 0 0,1 0 0,0 1 0,-1-1 0,2 1 0,-1 0 0,0 0 0,1 0 0,-1 0 0,1 1 0,0 0 0,0 0 0,0 0 0,0 0 0,9-1 0,-10 3 2,-1 1-1,1-1 1,0 0-1,-1 1 1,1 0-1,-1 0 1,1 0-1,-1 0 1,0 1-1,1-1 1,-1 1-1,0 0 1,0 0-1,0 0 1,0 0-1,0 0 1,-1 1-1,1-1 1,-1 1-1,0 0 1,1 0-1,-1 0 1,0 0-1,1 3 1,5 10-47,-1 0 0,-1 0-1,8 33 1,2 2-1177,-7-28-5604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48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0 24575,'0'0'0,"0"0"0,0 0 0,0 0 0,0 1 0,1-1 0,-1 0 0,0 0 0,0 0 0,0 0 0,0 0 0,1 0 0,-1 0 0,0 0 0,0 0 0,0 0 0,0 1 0,0-1 0,0 0 0,1 0 0,-1 0 0,0 0 0,0 0 0,0 1 0,0-1 0,0 0 0,0 0 0,0 0 0,0 0 0,0 1 0,0-1 0,0 0 0,0 0 0,0 0 0,0 0 0,0 1 0,0-1 0,0 0 0,0 0 0,0 0 0,0 0 0,0 1 0,0-1 0,0 0 0,0 0 0,0 0 0,0 0 0,0 1 0,0-1 0,0 0 0,0 0 0,-1 0 0,-7 16 0,-14 11 0,-23 16 0,32-32 0,1 0 0,0 1 0,0 0 0,1 1 0,1 1 0,0-1 0,1 2 0,-8 16 0,-4 21 0,3 0 0,2 1 0,2 1 0,2 0 0,3 1 0,-3 107 0,12-149-6,0 0-1,2 1 0,-1-1 0,2 0 1,0 0-1,0 0 0,1 0 1,1-1-1,0 0 0,0 0 1,12 18-1,-6-15 32,0 0 0,1-1 0,1 0 0,0-1 0,1-1 0,0 0 0,21 14 0,17 4-396,1-3-1,2-2 1,112 36 0,-125-47-6455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0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0 24575,'0'22'0,"-6"191"0,3-175 0,-2-1 0,-2 1 0,-18 56 0,16-64 0,-2 0 0,0-1 0,-2 0 0,-2-1 0,0 0 0,-2-1 0,-1-1 0,-25 29 0,10-13-1365,24-31-5461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1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24575,'4'0'0,"11"0"0,2 8 0,2 4 0,3 8 0,2 9 0,1 4 0,1 5 0,0 0 0,-5-1 0,-1 0 0,1-5 0,-5-3 0,1-8 0,-3-3 0,-4 1 0,-4-4-8191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24575,'9'0'0,"2"5"0,4 1 0,0 8 0,1 11 0,2 9 0,-2 7 0,-3 2 0,-4-2 0,-4-5 0,-2-3 0,-3-3 0,0-3 0,-1-1 0,1-9 0,-5-17 0,-2-17 0,1-5-8191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2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24575,'5'0'0,"0"4"0,1 6 0,-2-3 0,0-7 0,-2-8 0,-1-7 0,-1-5 0,0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3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1 184 24575,'4'-4'0,"6"-2"0,5-4 0,5 0 0,3-3 0,2-3 0,1-4 0,-4-2 0,-1-3 0,0 4 0,1 1 0,-4 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24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677 0 24575,'-2'3'0,"1"-1"0,0 0 0,-1 0 0,0 1 0,1-1 0,-1 0 0,0-1 0,0 1 0,0 0 0,-1-1 0,1 1 0,0-1 0,0 1 0,-1-1 0,1 0 0,-1 0 0,-3 1 0,0 0 0,-115 47 0,95-41 0,-1 1 0,2 2 0,-1 0 0,2 2 0,-33 22 0,52-31 0,1 1 0,1-1 0,-1 1 0,1 0 0,0 0 0,0 0 0,0 0 0,0 1 0,1-1 0,0 1 0,0 0 0,1-1 0,0 1 0,0 0 0,0 0 0,0 0 0,1 0 0,0 0 0,0 0 0,3 11 0,1 12 0,1 0 0,17 50 0,-21-73 0,2 3 0,0 0 0,1-1 0,0 1 0,0-1 0,0 0 0,1 0 0,1 0 0,-1-1 0,1 0 0,0 0 0,1 0 0,0-1 0,0 0 0,0 0 0,15 8 0,-1-3 0,-1-2 0,2-1 0,-1 0 0,1-2 0,29 5 0,-45-9 0,0-1 0,-1 1 0,1 0 0,-1 0 0,1 1 0,-1-1 0,0 1 0,0 0 0,0 1 0,-1-1 0,1 1 0,-1 0 0,0 0 0,6 8 0,-4-4 0,-1 0 0,0 1 0,-1-1 0,1 1 0,-2 0 0,1 1 0,-2-1 0,3 10 0,0 15 0,-1 0 0,-2 0 0,-4 65 0,2-90 0,-1 1 0,0-1 0,0 0 0,-1 0 0,-1 0 0,1-1 0,-1 1 0,-1 0 0,1-1 0,-1 0 0,-9 13 0,6-12 0,-1-1 0,0 1 0,0-2 0,-1 1 0,0-1 0,0-1 0,-1 0 0,0 0 0,-11 5 0,-44 19 0,-1-2 0,-1-4 0,-1-2 0,-1-3 0,-84 11 0,107-26-1365,13-4-5461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5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7 24575,'-2'-1'0,"1"0"0,-1 0 0,0 0 0,1 1 0,-1-1 0,0 1 0,0-1 0,0 1 0,1 0 0,-1-1 0,0 1 0,0 0 0,0 0 0,0 1 0,0-1 0,1 0 0,-4 1 0,-3 1 0,1-1 0,-1 2 0,1-1 0,0 1 0,0 0 0,0 0 0,1 1 0,-1-1 0,1 2 0,-1-1 0,2 1 0,-1 0 0,0 0 0,1 1 0,0-1 0,-6 9 0,-8 13 0,1 1 0,-21 47 0,10-20 0,21-42 0,0 2 0,1-1 0,1 1 0,1 0 0,0 0 0,1 0 0,0 1 0,2 0 0,-1-1 0,2 1 0,0 0 0,1 0 0,4 28 0,-3-40 0,-1 0 0,1 0 0,1 0 0,-1 0 0,1-1 0,-1 1 0,1-1 0,0 1 0,0-1 0,0 0 0,1 0 0,-1 0 0,1 0 0,0 0 0,6 5 0,-3-4 0,0 0 0,1 0 0,0-1 0,0 0 0,0 0 0,0-1 0,14 4 0,-2-3 0,0-1 0,-1 0 0,1-2 0,0 0 0,36-5 0,-50 5 8,1-1 0,0 0 0,-1-1 0,0 1 0,1-1 0,-1 0 0,0 0 0,0-1 0,0 0 0,0 0 0,0 0 0,-1 0 0,1-1 0,5-6 0,-5 4-157,-1 0 1,0-1-1,0 0 1,-1 1-1,1-2 1,-2 1-1,1 0 1,-1 0-1,2-16 1,1 0-6678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24575,'5'0'0,"0"5"0,1 5 0,-2 10 0,-1 5 0,-1 4 0,-1 5 0,-1 5 0,0 1 0,0-3 0,0-3 0,0 2 0,0-2 0,-1-6-8191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7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24575,'5'0'0,"1"5"0,-1-4 0,-5-1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08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24575,'5'0'0,"1"1"0,-1 0 0,1 0 0,-1 0 0,0 1 0,0 0 0,0 0 0,0 0 0,0 1 0,0-1 0,4 4 0,52 43 0,-31-25 0,-19-14 0,0 0 0,0 0 0,0 1 0,-2 0 0,1 1 0,-1 0 0,-1 1 0,13 25 0,-11-13 0,-1 0 0,-1 1 0,-1-1 0,5 31 0,-3-2 0,5 103 0,-14-132 0,-1 1 0,-2 0 0,0 0 0,-2-1 0,-1 0 0,-10 31 0,-6 7 0,5-12 0,-28 57 0,43-103 0,0 0 0,-1-1 0,0 1 0,0-1 0,0 1 0,0-1 0,-1 0 0,0 0 0,-7 6 0,9-9 0,1 0 0,-1-1 0,0 1 0,1-1 0,-1 1 0,0-1 0,1 1 0,-1-1 0,0 0 0,0 0 0,1 0 0,-1 0 0,0 0 0,0 0 0,1-1 0,-1 1 0,0-1 0,1 1 0,-1-1 0,0 1 0,1-1 0,-1 0 0,1 0 0,-1 0 0,1 0 0,-1 0 0,1 0 0,0 0 0,-1 0 0,1-1 0,0 1 0,0 0 0,-1-2 0,-18-21-1365,1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10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2 351 24575,'0'-37'0,"-1"-15"0,2 1 0,15-95 0,-15 143 0,-1 0 0,1-1 0,0 1 0,0 0 0,0 0 0,0 0 0,0 0 0,1 0 0,0 0 0,-1 0 0,1 1 0,0-1 0,0 0 0,1 1 0,-1 0 0,0-1 0,1 1 0,0 0 0,-1 0 0,1 1 0,0-1 0,0 1 0,4-3 0,-3 4 0,0-1 0,0 1 0,-1-1 0,1 1 0,0 1 0,0-1 0,0 0 0,0 1 0,0 0 0,0 0 0,-1 0 0,1 0 0,0 0 0,-1 1 0,1 0 0,-1 0 0,1 0 0,-1 0 0,4 3 0,2 2 0,0 1 0,0 0 0,-1 1 0,1 0 0,-2 0 0,0 1 0,0 0 0,0 0 0,-1 1 0,-1 0 0,0 0 0,0 0 0,-1 0 0,-1 1 0,4 18 0,-3 3 0,0 0 0,-3 0 0,0 0 0,-7 49 0,3-68 0,0 1 0,-1-1 0,-1 0 0,0 0 0,-1 0 0,0-1 0,-1 0 0,0 0 0,-2 0 0,1-1 0,-1-1 0,-1 1 0,0-2 0,-1 1 0,0-1 0,-15 10 0,109-70-682,139-61-1,-195 100-6143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2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2640 8486 24575,'15'-1'0,"1"-1"0,0-1 0,-1 0 0,17-6 0,13-3 0,242-36 0,-263 44 0,-1-1 0,42-15 0,-9 2 0,229-69 0,-222 64 0,-2-3 0,87-50 0,-99 42 0,-34 23 0,-1 1 0,28-15 0,954-382 0,-830 344 0,150-42 0,-3 1 0,-261 81 0,-1-3 0,-2-1 0,69-50 0,-33 20 0,7-1 0,138-93 0,-181 115 0,-1-2 0,61-63 0,-86 75 0,-2 0 0,-1-1 0,28-49 0,34-94 0,-52 106 0,4 0 0,2 3 0,65-84 0,-32 50 0,168-253 0,-102 170 0,43-61 0,-141 183 0,-3-1 0,40-90 0,133-439 0,-172 474 0,35-87 0,34-117 0,-76 212 0,-5-2 0,-4 0 0,-5-1 0,0-133 0,-17 152 0,-3 0 0,-29-147 0,19 145 0,5 1 0,0-134 0,9 167 0,-3-12 0,-3 0 0,-2 1 0,-4 0 0,-34-100 0,-121-249 0,146 366 0,-3 0 0,-1 2 0,-3 1 0,-2 2 0,-2 1 0,-50-52 0,28 46 0,-2 2 0,-2 3 0,-95-54 0,-212-85 0,205 113 0,-108-49 0,179 77 0,-3 5 0,-1 3 0,-171-38 0,125 40 0,59 12 0,-1 3 0,0 4 0,-109-5 0,-362 22 0,-309-8 0,815 3 0,0-2 0,1-2 0,0-3 0,0-1 0,-69-25 0,75 21 0,0 2 0,-1 2 0,0 1 0,-80-4 0,-175 11 0,159 5 0,-99-6 0,-215 6 0,416 2 0,0 2 0,0 1 0,1 1 0,0 2 0,-51 24 0,-18 5 0,-471 190 0,154-55 0,404-169 0,-21 8 0,0 1 0,2 2 0,-59 36 0,91-51 0,1 1 0,-1 0 0,1 1 0,0-1 0,0 1 0,0-1 0,0 1 0,1 0 0,0 0 0,-1 0 0,1 0 0,1 0 0,-1 0 0,1 1 0,-1-1 0,1 1 0,0 6 0,0 6 0,0 0 0,1 0 0,5 26 0,-3-27 0,-1 0 0,0 0 0,-3 27 0,0-31 0,-1-1 0,-1 1 0,0-1 0,0 0 0,-1 0 0,-1 0 0,0-1 0,0 1 0,-1-2 0,0 1 0,-1-1 0,-15 15 0,-10 6 0,-2-2 0,-41 27 0,51-37 0,-67 40 0,65-43 0,1 0 0,1 2 0,0 1 0,1 1 0,1 1 0,-32 36 0,50-48 0,0 0 0,1 0 0,0 0 0,0 1 0,1 0 0,0 0 0,0-1 0,1 2 0,0-1 0,1 0 0,-1 11 0,2 15 0,5 59 0,0-24 0,-23 652 0,15-666 0,6 108 0,0-140 0,1-1 0,1 0 0,0 0 0,2 0 0,1-1 0,1 0 0,14 26 0,60 76 0,-56-87 0,36 64 0,-56-88 0,-1 1 0,0 1 0,-1-1 0,0 1 0,-1 0 0,-1 0 0,0 0 0,1 27 0,-8 82 0,-21 141 0,11-166 0,5 1 0,8 181 0,4-254 0,1 1 0,2-1 0,1-1 0,1 1 0,16 36 0,71 115 0,-68-130 0,-18-32 0,-1 0 0,-1 0 0,-1 1 0,0 0 0,-1 0 0,-1 1 0,0-1 0,1 26 0,-4-4 0,-2 0 0,-10 71 0,-1-21 0,-22 202 0,32-243 0,1-1 0,3 1 0,1-1 0,11 52 0,-3-57 0,2-1 0,18 40 0,-19-54 0,-2 0 0,0 0 0,-2 1 0,-1 1 0,-1-1 0,4 52 0,-12 13 0,1-35 0,6 62 0,-3-99 0,1 0 0,2-1 0,0 0 0,1 1 0,1-2 0,16 34 0,3-9 0,1 0 0,3-2 0,1-1 0,2-2 0,69 63 0,213 152 0,-235-194 0,-71-54 0,0 1 0,0 1 0,-1-1 0,0 2 0,8 9 0,-13-14 0,-1 0 0,0 0 0,0 0 0,0 0 0,0 1 0,-1-1 0,0 1 0,0-1 0,0 1 0,0-1 0,-1 1 0,1 0 0,-1-1 0,-1 10 0,-3 16 0,3 0 0,3 56 0,-1-73 0,2 0 0,0 0 0,0-1 0,1 1 0,1-1 0,0 0 0,0 0 0,1-1 0,12 16 0,6 6 0,1-2 0,1-1 0,35 30 0,99 73 0,15 14 0,-168-139 0,0 0 0,-1 1 0,0 0 0,-1 0 0,0 0 0,0 0 0,0 1 0,-2 0 0,1 0 0,-1 0 0,-1 0 0,2 13 0,-1-10 0,0 0 0,1 0 0,0 0 0,1 0 0,0-1 0,1 0 0,9 14 0,5-1 0,1-1 0,1-1 0,38 30 0,-37-33 0,0 0 0,-1 1 0,-2 1 0,23 31 0,-38-46 0,0 0 0,1 0 0,-1-1 0,1 1 0,1-2 0,-1 1 0,1-1 0,0 0 0,13 7 0,-1-3 0,0-1 0,37 10 0,-24-10 0,1-2 0,-1-1 0,1-1 0,0-2 0,0-1 0,47-6 0,-56 1-1365,-6-2-5461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2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1 24575,'-48'0'0,"-3"-1"0,-63 7 0,99-4 0,1 0 0,0 1 0,0 1 0,1 0 0,-1 1 0,1 0 0,0 1 0,0 0 0,-14 10 0,22-12 0,0 0 0,1 1 0,-1-1 0,1 1 0,0 0 0,1 0 0,-1 0 0,1 0 0,0 1 0,0 0 0,-3 9 0,-17 72 0,9-27 0,4-23 0,2 1 0,1 0 0,-3 61 0,9 117 0,3-99 0,0-53 0,3 0 0,3-1 0,18 70 0,0-29 0,44 105 0,-49-159 0,2 0 0,48 76 0,73 81 0,-80-119 0,6 1 0,91 90 0,-82-94 0,-17-22 0,2-2 0,3-3 0,78 51 0,-36-37 0,166 80 0,-228-130 0,1-3 0,1-2 0,60 13 0,156 19 0,-120-25 0,462 93 0,-439-79 0,122 22 0,514 98 0,-238-42 0,-42-9 0,-402-90 0,170 3 0,126-22 0,-149-2 0,1383 4 0,-1535-3 0,-1-6 0,139-28 0,220-81 0,-382 84 0,-2-4 0,150-85 0,-55 25 0,195-103 0,-37 19 0,-147 94 0,-127 60 0,-1-3 0,122-75 0,-179 96 0,-1 0 0,0-1 0,-1-1 0,0 1 0,-1-2 0,0 1 0,-1-1 0,11-24 0,-8 18 0,0-1 0,1 2 0,15-19 0,1 9 0,2 1 0,0 1 0,36-22 0,28-24 0,12-10-1365,-85 69-5461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24575,'262'13'0,"-11"0"0,-216-14 0,-25 0 0,0 0 0,0 1 0,0 0 0,0 1 0,1 0 0,17 5 0,-26-5 0,0 0 0,0 1 0,0-1 0,0 0 0,-1 1 0,1-1 0,-1 1 0,1 0 0,-1 0 0,1-1 0,-1 1 0,0 0 0,0 0 0,0 0 0,0 0 0,0 0 0,-1 1 0,1-1 0,-1 0 0,1 0 0,-1 0 0,0 1 0,1-1 0,-1 0 0,-1 0 0,1 1 0,0-1 0,-1 4 0,-1 6 0,0 0 0,-1 1 0,-7 20 0,-5 1 0,-1 1 0,-2-2 0,-24 34 0,20-33 0,1 2 0,-22 50 0,35-65 0,1-1 0,-1 0 0,-1-1 0,-18 30 0,25-46 0,0 0 0,0 0 0,0 0 0,-1 0 0,1 0 0,-1 0 0,0-1 0,0 1 0,0-1 0,0 0 0,0 0 0,0 0 0,0 0 0,-1 0 0,1-1 0,-1 1 0,0-1 0,1 0 0,-1 0 0,0-1 0,0 1 0,1-1 0,-1 0 0,0 0 0,0 0 0,-5-1 0,5 0 0,0-1 0,0 1 0,-1-1 0,2-1 0,-1 1 0,0 0 0,0-1 0,1 0 0,-1 0 0,1 0 0,0 0 0,0 0 0,0-1 0,0 1 0,1-1 0,0 0 0,-1 0 0,1 0 0,-2-5 0,-4-12 0,0 0 0,-7-35 0,8 30 0,-9-32 0,-48-152 0,50 171 0,-2 0 0,-2 1 0,-26-41 0,26 54-1365,4 10-5461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6:2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79 24575,'11'-1'0,"-1"2"0,1-1 0,0 1 0,-1 1 0,0-1 0,1 2 0,9 3 0,-16-4 0,0 0 0,-1 0 0,1 0 0,-1 0 0,1 1 0,-1 0 0,0-1 0,0 1 0,0 0 0,-1 0 0,1 1 0,-1-1 0,1 1 0,-1-1 0,0 1 0,-1 0 0,1 0 0,-1-1 0,1 1 0,0 6 0,0-3 0,-1 0 0,0 0 0,0 0 0,-1 1 0,0-1 0,0 0 0,-1 0 0,1 0 0,-2 0 0,1 0 0,-1 0 0,0 0 0,0-1 0,-1 1 0,-6 11 0,6-14 0,1 0 0,-1-1 0,1 1 0,-1-1 0,0 0 0,0 0 0,-1 0 0,1-1 0,-1 1 0,1-1 0,-1 0 0,0 0 0,0 0 0,0 0 0,0-1 0,0 1 0,0-1 0,0 0 0,0 0 0,-1-1 0,1 1 0,0-1 0,0 0 0,-1 0 0,1 0 0,0-1 0,-6-1 0,7 2 0,0-1 0,1 0 0,-1 0 0,1 1 0,-1-2 0,1 1 0,-1 0 0,1 0 0,0-1 0,-1 1 0,1-1 0,0 0 0,0 0 0,0 0 0,0 0 0,1 0 0,-1 0 0,0 0 0,1 0 0,0-1 0,-1 1 0,1-1 0,0 1 0,0-1 0,0 1 0,1-1 0,-1 1 0,1-1 0,-1 0 0,1 0 0,0 1 0,0-1 0,0 0 0,0 1 0,1-4 0,0-2 0,1 0 0,-1 1 0,1-1 0,1 1 0,-1 0 0,1-1 0,0 1 0,1 1 0,0-1 0,0 0 0,6-6 0,-4 7 0,0 0 0,0 0 0,1 1 0,-1-1 0,1 2 0,1-1 0,-1 1 0,1 0 0,9-3 0,-15 6 0,-1 0 0,1 1 0,0-1 0,0 0 0,0 1 0,0 0 0,0-1 0,0 1 0,0 0 0,0 0 0,0 0 0,0 0 0,0 0 0,0 1 0,0-1 0,0 1 0,0-1 0,-1 1 0,1 0 0,0 0 0,0-1 0,0 1 0,-1 0 0,1 1 0,-1-1 0,1 0 0,0 0 0,-1 1 0,0-1 0,1 1 0,-1-1 0,0 1 0,0 0 0,0-1 0,0 1 0,0 0 0,0 0 0,-1 0 0,1-1 0,-1 1 0,1 0 0,-1 0 0,1 0 0,-1 2 0,1 4 0,0 1 0,0-1 0,-1 0 0,0 0 0,-1 1 0,0-1 0,0 0 0,-1 0 0,0 0 0,0 0 0,-1 0 0,-6 13 0,8-17 0,-1-1 0,0 0 0,0-1 0,0 1 0,0 0 0,-1 0 0,1-1 0,-1 0 0,1 1 0,-1-1 0,0 0 0,0 0 0,0 0 0,0-1 0,0 1 0,0-1 0,0 0 0,-1 1 0,1-2 0,-1 1 0,1 0 0,0-1 0,-1 1 0,1-1 0,-1 0 0,1 0 0,-1 0 0,1-1 0,-1 1 0,1-1 0,-1 0 0,1 0 0,-4-2 0,3 1 0,0 0 0,0 0 0,0 0 0,1-1 0,-1 0 0,1 0 0,-1 0 0,1 0 0,0-1 0,0 1 0,1-1 0,-1 1 0,1-1 0,-1 0 0,1 0 0,1 0 0,-1 0 0,0-1 0,1 1 0,0 0 0,0-1 0,0 1 0,1-1 0,0 1 0,-1-1 0,2-5 0,-1 0 0,0-1 0,0 1 0,2 0 0,-1-1 0,1 1 0,1 0 0,0 0 0,0 0 0,1 0 0,7-13 0,-6 16 0,0 1 0,1 0 0,-1 0 0,1 0 0,1 0 0,-1 1 0,1 0 0,0 1 0,0-1 0,1 1 0,-1 1 0,1 0 0,8-3 0,-13 4 0,0 1 0,1 0 0,-1 0 0,0 0 0,0 1 0,0-1 0,1 1 0,-1 0 0,0 0 0,1 0 0,-1 0 0,0 1 0,0-1 0,1 1 0,-1 0 0,0-1 0,0 2 0,0-1 0,0 0 0,0 1 0,0-1 0,0 1 0,-1 0 0,1 0 0,0 0 0,-1 0 0,0 0 0,1 1 0,-1-1 0,0 1 0,0-1 0,0 1 0,-1 0 0,3 5 0,4 5 0,-5-21 0,-3 7 0,0-1 0,0 1 0,0-1 0,1 1 0,-1-1 0,0 1 0,1-1 0,-1 1 0,1 0 0,0-1 0,0 1 0,-1 0 0,1-1 0,0 1 0,0 0 0,0 0 0,0 0 0,0 0 0,0 0 0,1 0 0,0-1 0,-1 2 0,-1 1 0,0-1 0,1 0 0,-1 0 0,0 1 0,0-1 0,0 0 0,1 0 0,-1 1 0,0-1 0,0 0 0,0 1 0,0-1 0,0 0 0,1 1 0,-1-1 0,0 0 0,0 1 0,0-1 0,0 0 0,0 1 0,0-1 0,0 0 0,0 1 0,0-1 0,0 1 0,-1-1 0,1 0 0,0 1 0,0-1 0,0 0 0,0 1 0,0-1 0,-1 0 0,1 0 0,0 1 0,0-1 0,-1 0 0,1 0 0,0 1 0,0-1 0,-1 0 0,1 1 0,-10 18 0,0-7 13,-1 0-1,0-1 0,-15 12 0,18-16-153,-1 0-1,1 0 1,1 0 0,0 1-1,0 0 1,0 1-1,1-1 1,1 1-1,-9 17 1,5 2-6685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27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24575,'4'0'0,"-2"0"0,-7 0 0,-6 0 0,-6 9 0,1 7 0,2 5 0,4 8 0,3 3 0,4 0 0,1 0 0,6-2 0,7-2 0,1-1 0,-6-5 0,-12-6 0,-6-6-8191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28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1 24575,'1'0'0,"-1"0"0,0 0 0,1 0 0,-1 0 0,0 0 0,1 0 0,-1 0 0,0 0 0,1 0 0,-1 0 0,0 0 0,1 0 0,-1 0 0,0 0 0,0 0 0,1 0 0,-1 1 0,0-1 0,1 0 0,-1 0 0,0 0 0,0 0 0,1 1 0,-1-1 0,0 0 0,0 0 0,0 1 0,1-1 0,-1 0 0,0 0 0,0 1 0,0-1 0,0 0 0,0 0 0,1 1 0,-1-1 0,0 0 0,0 1 0,0-1 0,0 1 0,-7 15 0,-20 14 0,26-29 0,-49 45 0,36-35 0,0 1 0,2 1 0,-1-1 0,2 2 0,-1 0 0,-12 21 0,-6 23 0,6-13 0,-1-1 0,-40 53 0,58-88 0,-1 1 0,1-1 0,1 1 0,0 1 0,0-1 0,-7 23 0,12-30 0,0 1 0,0 0 0,1 0 0,-1 0 0,1 0 0,0 0 0,1 0 0,-1 0 0,1 0 0,-1 0 0,1 0 0,0-1 0,1 1 0,-1 0 0,1 0 0,-1-1 0,1 1 0,0-1 0,0 0 0,1 1 0,-1-1 0,1 0 0,0 0 0,4 3 0,4 3 0,2 0 0,-1-1 0,1-1 0,0 0 0,0-1 0,1 0 0,0-1 0,23 5 0,-14-3 0,-1 1 0,31 14 0,-46-18 0,-1-1 0,0 1 0,-1 0 0,1 1 0,-1-1 0,0 1 0,0 0 0,0 0 0,0 1 0,-1-1 0,0 1 0,5 9 0,-6-5 0,1 0 0,-1 0 0,-1 0 0,0 0 0,0 0 0,-1 0 0,0 1 0,-1-1 0,0 0 0,-2 12 0,-4 20 0,-10 43 0,12-66 0,-1 3 0,-5 28 0,-2 0 0,-22 55 0,29-92 0,0-1 0,-2 1 0,1-1 0,-1 0 0,-1 0 0,0-1 0,-1 0 0,0-1 0,0 0 0,-1 0 0,-1-1 0,-22 16 0,11-13-170,-1-1-1,-1 0 0,0-2 1,0-1-1,-1 0 0,0-2 1,-41 4-1,33-6-6655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29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683 1 24575,'-4'0'0,"-11"0"0,-10 4 0,-11 2 0,-11 4 0,-20 5 0,-15 3 0,-12 4 0,-2 2 0,2-2 0,21-6 0,24-6-8191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30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612 0 24575,'1'1'0,"-1"0"0,1 0 0,0 0 0,-1 0 0,1 0 0,-1 0 0,0 0 0,1 0 0,-1 0 0,0 0 0,0 0 0,1 0 0,-1 1 0,0-1 0,0 0 0,0 0 0,0 0 0,-1 0 0,1 0 0,0 0 0,0 0 0,-1 0 0,1 0 0,0 1 0,-1-1 0,1 0 0,-1-1 0,1 1 0,-1 0 0,0 0 0,1 0 0,-3 1 0,-28 27 0,-7-7 0,-1-2 0,0-1 0,-82 25 0,78-30 0,0 2 0,2 1 0,-68 40 0,48-7 51,35-26-1467,8-9-5410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39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1203 0 24575,'-7'1'0,"1"1"0,-1-1 0,1 2 0,0-1 0,0 0 0,0 1 0,0 0 0,1 1 0,-9 5 0,-3 2 0,-39 24 0,1 3 0,2 2 0,1 3 0,3 2 0,1 2 0,-54 68 0,36-36 0,-4-4 0,-3-3 0,-3-3 0,-108 76 0,117-99 0,29-22 0,1 2 0,-42 38 0,78-63 0,0 0 0,1 0 0,-1 0 0,0 0 0,0 0 0,0 0 0,0 0 0,1 0 0,-1 0 0,0 0 0,1 0 0,-1 1 0,1-1 0,0 0 0,-1 0 0,1 1 0,0 1 0,0-2 0,0-1 0,0 1 0,0 0 0,1-1 0,-1 1 0,0 0 0,1-1 0,-1 1 0,1-1 0,-1 1 0,0 0 0,1-1 0,-1 1 0,1-1 0,0 1 0,-1-1 0,1 0 0,-1 1 0,1-1 0,0 0 0,-1 1 0,2-1 0,5 3 0,1-1 0,-1-1 0,0 0 0,15 1 0,435 0 0,-264-6 0,19 0 0,321 5 0,-528-1 0,0 0 0,-1 1 0,1-1 0,-1 1 0,1 0 0,-1 0 0,1 0 0,4 3 0,-9-4 0,1 1 0,-1-1 0,1 0 0,0 1 0,-1-1 0,1 1 0,-1-1 0,1 1 0,-1-1 0,0 1 0,1-1 0,-1 1 0,1 0 0,-1-1 0,0 1 0,0 0 0,1-1 0,-1 1 0,0 0 0,0-1 0,0 1 0,0 1 0,0-1 0,0 1 0,0 0 0,-1-1 0,1 1 0,-1 0 0,0-1 0,1 1 0,-1-1 0,0 1 0,0-1 0,0 1 0,0-1 0,-1 2 0,-11 11 0,0 0 0,0-1 0,-2 0 0,0-1 0,-28 17 0,-96 48 0,84-48 0,-88 47 0,-172 96 0,254-134 0,2 2 0,-104 93 0,146-117 0,1 1 0,-19 25 0,31-37 0,0 0 0,1 1 0,0-1 0,0 1 0,0 0 0,1 0 0,-1 0 0,1 0 0,1 0 0,-1 0 0,1 0 0,0 1 0,0 7 0,2-12 0,-1 1 0,1-1 0,0 1 0,-1-1 0,1 0 0,0 1 0,1-1 0,-1 0 0,0 0 0,1 0 0,-1 1 0,1-1 0,-1-1 0,1 1 0,0 0 0,0 0 0,0-1 0,0 1 0,0-1 0,0 0 0,1 1 0,-1-1 0,0 0 0,1 0 0,-1 0 0,4 0 0,9 3 0,0 0 0,0-2 0,20 2 0,-23-3 0,550 11 0,-399-13 0,297-4 0,572 4 0,-1010 1 0,-15-1 0,0 1 0,0 0 0,0 0 0,0 1 0,0 0 0,0 0 0,0 1 0,0 0 0,-1 0 0,11 4 0,-17-5-50,1-1-1,-1 0 1,1 1-1,-1-1 0,1 0 1,-1 1-1,1-1 1,-1 1-1,0-1 1,1 1-1,-1-1 0,0 1 1,1-1-1,-1 1 1,0-1-1,0 1 1,1 0-1,-1-1 0,0 1 1,0-1-1,0 1 1,0-1-1,0 1 1,0 0-1,0-1 1,0 2-1,-8 14-6775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40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 5 0,3 5 0,0 5 0,0 12 0,0 8 0,-4 16 0,-3 7 0,-3 5 0,-2 4 0,3 7 0,4 3 0,6-3 0,0-7 0,-2-12 0,-4-11 0,-4-14-8191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2:55:42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24575,'4'-4'0,"6"-2"0,2 5 0,-3 7 0,-1 6 0,-3-2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703A-80DB-ACAA-C361-94600A42B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A11F9-CC5A-78BA-48DC-4E2224598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11B8-229E-25D8-4C8D-DE0DFEBA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AE6C-4791-BF96-EE71-D3474FFE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13BB-81A7-9831-4E14-A2CF3DF7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DEFA-CD9E-3FF5-3B5B-17D89A7A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2766E-5358-EA30-C086-CA1BFD62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1BCB3-7942-E2BD-A842-D198EC65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35A6-8CB4-ADBB-705B-457DC072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F62B-868D-0689-3B3F-8172AF30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8409D-56F8-A687-63AB-03DF615EF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1350A-CDA4-C2ED-0465-C9A1562E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70DA-4CA6-A050-DE51-7F42D76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AB09-FA33-7B76-0DA2-A547253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B689-6EC2-B0C7-4076-8728EA11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B52-55E9-0D09-EC9C-8697E54B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8232-E7D0-BE51-083C-1F03C91B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2E6A-68C3-2569-CEA3-1AECB79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A6F4-54DB-28BC-BD96-EE584E56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D922-4DBF-1C79-03E5-E5A42ACF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037F-9910-8599-5897-B9BE39B3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91171-251C-A6C2-1417-812DC755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B50A-4B23-A708-7A98-AACE1374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4AB8-45F6-3728-0C69-A636F85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48DE-5DF8-534A-F4E8-7F680781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7C72-9671-0D2A-F243-4CBB5BDB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DAA3-9A9E-585A-BCBF-CBFDCB121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1FF3-6324-1A4E-D68E-34284D46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EB88-DE1A-BD9D-4977-06B47699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09F3-E8A8-3E26-7EA4-429F7294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6857-A1A9-E355-7E3B-E52B8C54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BC8D-066D-CEC9-02A9-1AFD3ED2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387C-CC46-8E75-58F8-5A44D1D8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9D80-C9BE-1564-B22A-FFB6E256B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E3B6F-293B-8741-090B-6289514E9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AB244-242B-2766-1D07-DA53344C0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3E148-EC21-9916-3491-7C324105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7ECB-3812-AB3E-F25E-BF8DB365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DB77A-FCA5-E5B9-D1E6-C5F3776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F6CA-CD3A-BC7F-4554-53DBE484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B7E03-B22B-55FB-028F-DEA832E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49B28-C841-F29B-6466-47478E61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DB770-41F8-4FD1-07B0-FD00F561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1C82-838E-EC30-5790-280D0255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80BFE-B3D3-4E88-23BF-6016376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32AB-9F80-91B8-43F5-2A65272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AFC0-3346-3A09-4182-95A16E0D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0598-BBCF-7AA0-97A2-64B547F5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37F7B-FDA8-6E00-387F-3F74AEEC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9F42E-8418-25A7-D5AF-32DEF4E1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9E413-1E17-AFD3-847E-FE5D983B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9BB0A-4661-D514-0EBF-B2B0E666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8F6-E534-FD70-D4E1-B88E255E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EAB44-CB9B-08B5-D4CD-93C0620F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32452-4B36-78BB-FB82-D92D99F5A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4FE4C-299B-B817-7B3F-FEA2F32C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3BDB-1515-8D59-1BC4-8F564B76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4E87-1655-BE16-1DB6-0860A37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3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36A06-FCF2-40F3-4EC7-D0E17FEC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B178-8E9D-C5D4-53A3-22AD1D4A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79AAA-4ADD-F42F-4AF4-47063D54C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3914-4BA7-44FE-9C14-53A01BB56C9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0C34-BC09-B498-57A3-33FF81CC6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A741-67F2-17FE-3336-4D03E316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822B-44A5-4D05-A239-D705A20C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tmp"/><Relationship Id="rId4" Type="http://schemas.openxmlformats.org/officeDocument/2006/relationships/image" Target="../media/image3.jpeg"/><Relationship Id="rId9" Type="http://schemas.openxmlformats.org/officeDocument/2006/relationships/image" Target="../media/image8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javatpoint.com/k-means-clustering-algorithm-in-machine-learn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22.xml"/><Relationship Id="rId50" Type="http://schemas.openxmlformats.org/officeDocument/2006/relationships/image" Target="../media/image36.png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17.xml"/><Relationship Id="rId40" Type="http://schemas.openxmlformats.org/officeDocument/2006/relationships/image" Target="../media/image3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40.png"/><Relationship Id="rId5" Type="http://schemas.openxmlformats.org/officeDocument/2006/relationships/customXml" Target="../ink/ink1.xml"/><Relationship Id="rId19" Type="http://schemas.openxmlformats.org/officeDocument/2006/relationships/customXml" Target="../ink/ink8.xml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2.xml"/><Relationship Id="rId30" Type="http://schemas.openxmlformats.org/officeDocument/2006/relationships/image" Target="../media/image2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8" Type="http://schemas.openxmlformats.org/officeDocument/2006/relationships/image" Target="../media/image15.png"/><Relationship Id="rId51" Type="http://schemas.openxmlformats.org/officeDocument/2006/relationships/customXml" Target="../ink/ink24.xml"/><Relationship Id="rId3" Type="http://schemas.openxmlformats.org/officeDocument/2006/relationships/image" Target="../media/image12.tmp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28.xml"/><Relationship Id="rId20" Type="http://schemas.openxmlformats.org/officeDocument/2006/relationships/image" Target="../media/image21.png"/><Relationship Id="rId41" Type="http://schemas.openxmlformats.org/officeDocument/2006/relationships/customXml" Target="../ink/ink19.xml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16.png"/><Relationship Id="rId31" Type="http://schemas.openxmlformats.org/officeDocument/2006/relationships/customXml" Target="../ink/ink14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5328416"/>
            <a:ext cx="12192000" cy="1529584"/>
          </a:xfrm>
          <a:prstGeom prst="rect">
            <a:avLst/>
          </a:prstGeom>
          <a:solidFill>
            <a:srgbClr val="FFC733"/>
          </a:solidFill>
        </p:spPr>
      </p:sp>
      <p:sp>
        <p:nvSpPr>
          <p:cNvPr id="6" name="AutoShape 6"/>
          <p:cNvSpPr/>
          <p:nvPr/>
        </p:nvSpPr>
        <p:spPr>
          <a:xfrm>
            <a:off x="-7" y="5328416"/>
            <a:ext cx="12192007" cy="0"/>
          </a:xfrm>
          <a:prstGeom prst="line">
            <a:avLst/>
          </a:prstGeom>
          <a:ln w="9525" cap="rnd">
            <a:solidFill>
              <a:srgbClr val="000000">
                <a:alpha val="60000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758419" y="6100265"/>
            <a:ext cx="3547919" cy="451273"/>
            <a:chOff x="0" y="-9525"/>
            <a:chExt cx="7095839" cy="902545"/>
          </a:xfrm>
        </p:grpSpPr>
        <p:sp>
          <p:nvSpPr>
            <p:cNvPr id="8" name="TextBox 8"/>
            <p:cNvSpPr txBox="1"/>
            <p:nvPr/>
          </p:nvSpPr>
          <p:spPr>
            <a:xfrm>
              <a:off x="22928" y="-9525"/>
              <a:ext cx="7072911" cy="461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39"/>
                </a:lnSpc>
              </a:pPr>
              <a:r>
                <a:rPr lang="en-US" sz="1533" dirty="0">
                  <a:solidFill>
                    <a:srgbClr val="000000"/>
                  </a:solidFill>
                  <a:latin typeface="Klein Bold"/>
                </a:rPr>
                <a:t>Osman O. Ahmed Ibrahim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33948"/>
              <a:ext cx="7072911" cy="359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endParaRPr lang="en-US" sz="1200" dirty="0">
                <a:solidFill>
                  <a:srgbClr val="000000"/>
                </a:solidFill>
                <a:latin typeface="Klein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947249" y="5424425"/>
            <a:ext cx="4257451" cy="147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GB" sz="1200" dirty="0">
                <a:latin typeface="Klein Bold"/>
              </a:rPr>
              <a:t>                                   Jun. </a:t>
            </a:r>
            <a:r>
              <a:rPr lang="en-US" sz="1200" dirty="0">
                <a:latin typeface="Klein Bold"/>
              </a:rPr>
              <a:t>02, 2023</a:t>
            </a:r>
            <a:r>
              <a:rPr lang="en-US" sz="1200" dirty="0">
                <a:latin typeface="Klein"/>
              </a:rPr>
              <a:t> @ 03:30 P.M.</a:t>
            </a:r>
          </a:p>
          <a:p>
            <a:pPr>
              <a:lnSpc>
                <a:spcPts val="1680"/>
              </a:lnSpc>
            </a:pPr>
            <a:endParaRPr lang="en-US" sz="1200" dirty="0">
              <a:latin typeface="Klein"/>
            </a:endParaRPr>
          </a:p>
          <a:p>
            <a:r>
              <a:rPr lang="en-US" sz="1200" dirty="0">
                <a:latin typeface="Klein"/>
              </a:rPr>
              <a:t>                                                     </a:t>
            </a:r>
            <a:r>
              <a:rPr lang="en-GB" sz="1533" dirty="0">
                <a:solidFill>
                  <a:srgbClr val="000000"/>
                </a:solidFill>
                <a:latin typeface="Klein Bold"/>
              </a:rPr>
              <a:t>Advisor:</a:t>
            </a:r>
          </a:p>
          <a:p>
            <a:endParaRPr lang="en-GB" dirty="0"/>
          </a:p>
          <a:p>
            <a:r>
              <a:rPr lang="en-GB" b="1" dirty="0"/>
              <a:t>                         (</a:t>
            </a:r>
            <a:r>
              <a:rPr lang="en-US" sz="1533" dirty="0">
                <a:solidFill>
                  <a:srgbClr val="000000"/>
                </a:solidFill>
                <a:latin typeface="Klein Bold"/>
              </a:rPr>
              <a:t>Prof. MURAT EKİNCİ</a:t>
            </a:r>
            <a:r>
              <a:rPr lang="en-GB" b="1" dirty="0"/>
              <a:t>)</a:t>
            </a:r>
            <a:endParaRPr lang="en-GB" dirty="0"/>
          </a:p>
          <a:p>
            <a:pPr>
              <a:lnSpc>
                <a:spcPts val="1680"/>
              </a:lnSpc>
            </a:pPr>
            <a:endParaRPr lang="en-US" sz="1200" dirty="0">
              <a:latin typeface="Klein"/>
            </a:endParaRPr>
          </a:p>
        </p:txBody>
      </p:sp>
      <p:sp>
        <p:nvSpPr>
          <p:cNvPr id="16" name="AutoShape 16"/>
          <p:cNvSpPr/>
          <p:nvPr/>
        </p:nvSpPr>
        <p:spPr>
          <a:xfrm rot="-5400000">
            <a:off x="5621324" y="6129217"/>
            <a:ext cx="1607953" cy="0"/>
          </a:xfrm>
          <a:prstGeom prst="line">
            <a:avLst/>
          </a:prstGeom>
          <a:ln w="9525" cap="rnd">
            <a:solidFill>
              <a:srgbClr val="000000">
                <a:alpha val="60000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4" name="Picture 23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252F62B6-59F1-44A6-AD9F-0ABEE49E2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9" y="5487727"/>
            <a:ext cx="863340" cy="1295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6ED3E75-39B8-4A41-87BE-B66BBFA0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272" y="-82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8" name="Picture 184" descr="Logo&#10;&#10;Description automatically generated">
            <a:extLst>
              <a:ext uri="{FF2B5EF4-FFF2-40B4-BE49-F238E27FC236}">
                <a16:creationId xmlns:a16="http://schemas.microsoft.com/office/drawing/2014/main" id="{6D33FA48-4422-D92B-9F44-ACF089B15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05" y="16478"/>
            <a:ext cx="1322173" cy="124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2CDB414A-C16F-1D4F-E8B3-051F4613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26" y="1432738"/>
            <a:ext cx="65354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b="1" spc="7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KARADENİZ TEKNİK ÜNİVERSİTESİ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b="1" spc="7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FEN BİLİMLERİ ENSTİTÜSÜ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b="1" spc="7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HARİTA MÜHENDİSLİĞİ ANABİLİM DALI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7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spc="7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BIL5040- </a:t>
            </a:r>
            <a:r>
              <a:rPr lang="en-US" sz="2000" b="1" spc="7" dirty="0" err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Bilgisayarla</a:t>
            </a:r>
            <a:r>
              <a:rPr lang="en-US" sz="2000" b="1" spc="7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7" dirty="0" err="1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Görme</a:t>
            </a:r>
            <a:r>
              <a:rPr lang="en-US" altLang="en-US" sz="2000" b="1" spc="7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780DA-B922-16E7-CA7D-19A28919001C}"/>
              </a:ext>
            </a:extLst>
          </p:cNvPr>
          <p:cNvSpPr txBox="1"/>
          <p:nvPr/>
        </p:nvSpPr>
        <p:spPr>
          <a:xfrm>
            <a:off x="301752" y="2954844"/>
            <a:ext cx="11155680" cy="98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spc="7" dirty="0">
                <a:solidFill>
                  <a:srgbClr val="FF00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KTU-DIP023: An Interactive Tool for K-means Clustering and Image Analysis</a:t>
            </a:r>
            <a:endParaRPr lang="en-GB" sz="2800" b="1" spc="7" dirty="0">
              <a:solidFill>
                <a:srgbClr val="FF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0F1C5-29DF-107B-65FA-DF37693CB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6" y="5572130"/>
            <a:ext cx="1084024" cy="11825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770CBC-49A8-1399-870B-6F3C537A6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56" y="3702824"/>
            <a:ext cx="1430227" cy="15295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BAAAE-1890-1601-328B-40BC941D7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3412" y="3632685"/>
            <a:ext cx="2289936" cy="1655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2B2A8-FE14-E602-44DE-3D0BF10B2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716" y="4057463"/>
            <a:ext cx="1437005" cy="1230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132EA-CB42-A96F-5022-6B86B6062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1814" y="4133086"/>
            <a:ext cx="1086410" cy="1166770"/>
          </a:xfrm>
          <a:prstGeom prst="rect">
            <a:avLst/>
          </a:prstGeom>
        </p:spPr>
      </p:pic>
      <p:pic>
        <p:nvPicPr>
          <p:cNvPr id="13" name="Picture 12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90F1E1CC-3E2B-BF7C-1CDA-9A334AAC9E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84" y="3766491"/>
            <a:ext cx="2066140" cy="15111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6EE7685-A3D0-621F-0A9F-D75D8E225557}"/>
              </a:ext>
            </a:extLst>
          </p:cNvPr>
          <p:cNvGrpSpPr/>
          <p:nvPr/>
        </p:nvGrpSpPr>
        <p:grpSpPr>
          <a:xfrm>
            <a:off x="2134066" y="3938127"/>
            <a:ext cx="1633380" cy="1286661"/>
            <a:chOff x="0" y="0"/>
            <a:chExt cx="4857115" cy="40259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E55921-2667-93EA-DEAE-772AEAC0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857115" cy="4025900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E6D995-833E-98A8-4AE5-C7A6FFFB86A5}"/>
                </a:ext>
              </a:extLst>
            </p:cNvPr>
            <p:cNvSpPr/>
            <p:nvPr/>
          </p:nvSpPr>
          <p:spPr>
            <a:xfrm>
              <a:off x="2326234" y="277977"/>
              <a:ext cx="1638604" cy="16093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54803-6BDB-941E-9E5C-BF48CB140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81" y="643467"/>
            <a:ext cx="5210438" cy="55710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418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C21FD542-561A-FE0B-2479-5F49D7985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88898"/>
            <a:ext cx="11277600" cy="46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18642-7F09-AFF9-02C7-178585B394F2}"/>
              </a:ext>
            </a:extLst>
          </p:cNvPr>
          <p:cNvSpPr txBox="1"/>
          <p:nvPr/>
        </p:nvSpPr>
        <p:spPr>
          <a:xfrm>
            <a:off x="-1" y="1529723"/>
            <a:ext cx="12188951" cy="2585323"/>
          </a:xfrm>
          <a:prstGeom prst="rect">
            <a:avLst/>
          </a:prstGeom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effectLst/>
                <a:latin typeface="Consolas" panose="020B0609020204030204" pitchFamily="49" charset="0"/>
              </a:rPr>
              <a:t>tkinter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tk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tkinter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filedialog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PIL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Image, ImageOps, ImageTk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numpy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np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matplotlib.pyplot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plt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matplotlib.backends.backend_tkagg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FigureCanvasTkAgg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sklearn.cluster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KMeans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rasterio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rasterio.plot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</a:rPr>
              <a:t>reshape_as_image</a:t>
            </a:r>
          </a:p>
        </p:txBody>
      </p:sp>
    </p:spTree>
    <p:extLst>
      <p:ext uri="{BB962C8B-B14F-4D97-AF65-F5344CB8AC3E}">
        <p14:creationId xmlns:p14="http://schemas.microsoft.com/office/powerpoint/2010/main" val="4284833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7BFB70-7839-C62D-A079-1C748DE76F23}"/>
              </a:ext>
            </a:extLst>
          </p:cNvPr>
          <p:cNvSpPr txBox="1"/>
          <p:nvPr/>
        </p:nvSpPr>
        <p:spPr>
          <a:xfrm>
            <a:off x="73151" y="934778"/>
            <a:ext cx="1204569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browse_images():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file_path = filedialog.askopenfilename(filetypes=[(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0" noProof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files"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"*.jpg;*.jpeg;*.png;*.bmp;*.tiff;*.img"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file_path: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color_img, gray_img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file_path.lower().endswith(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'.img'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rasterio.open(file_path)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src: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color_arr = reshape_as_image(src.read())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color_arr = (color_arr *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(255.0 /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color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arr.max())).astype(np.uint8) </a:t>
            </a:r>
            <a:r>
              <a:rPr lang="en-US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this line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color_img = Image.fromarray(color_arr)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color_img = Image.open(file_path)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gray_img = ImageOps.grayscale(color_img)</a:t>
            </a:r>
          </a:p>
        </p:txBody>
      </p:sp>
    </p:spTree>
    <p:extLst>
      <p:ext uri="{BB962C8B-B14F-4D97-AF65-F5344CB8AC3E}">
        <p14:creationId xmlns:p14="http://schemas.microsoft.com/office/powerpoint/2010/main" val="3227288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5CF66-DEDF-B445-6767-96EB4F3D79DE}"/>
              </a:ext>
            </a:extLst>
          </p:cNvPr>
          <p:cNvSpPr txBox="1"/>
          <p:nvPr/>
        </p:nvSpPr>
        <p:spPr>
          <a:xfrm>
            <a:off x="0" y="48296"/>
            <a:ext cx="121920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display_original_image():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display_images(color_img,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"Original Image"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00ED1-AEC4-A4CB-11EF-AD2535DD4CB6}"/>
              </a:ext>
            </a:extLst>
          </p:cNvPr>
          <p:cNvSpPr txBox="1"/>
          <p:nvPr/>
        </p:nvSpPr>
        <p:spPr>
          <a:xfrm>
            <a:off x="-2" y="945301"/>
            <a:ext cx="1219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display_grayscale_image():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display_images(gray_img,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"Grayscale Image"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41E7A-0756-D0D8-DD5C-EBB8CDE87353}"/>
              </a:ext>
            </a:extLst>
          </p:cNvPr>
          <p:cNvSpPr txBox="1"/>
          <p:nvPr/>
        </p:nvSpPr>
        <p:spPr>
          <a:xfrm>
            <a:off x="0" y="1749974"/>
            <a:ext cx="1219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display_kmeans_image():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kmeans_image(gray_img, int(k_value_entry.get()))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D8FAA-2EE6-D1E6-DD01-C445047DF924}"/>
              </a:ext>
            </a:extLst>
          </p:cNvPr>
          <p:cNvSpPr txBox="1"/>
          <p:nvPr/>
        </p:nvSpPr>
        <p:spPr>
          <a:xfrm>
            <a:off x="0" y="2782669"/>
            <a:ext cx="121919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display_color_kmeans_image():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kmeans_color_image(color_img, int(k_value_entry.get()))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8E36B-AF9D-48C7-5C04-8E44ADF2FE05}"/>
              </a:ext>
            </a:extLst>
          </p:cNvPr>
          <p:cNvSpPr txBox="1"/>
          <p:nvPr/>
        </p:nvSpPr>
        <p:spPr>
          <a:xfrm>
            <a:off x="0" y="3850838"/>
            <a:ext cx="1219200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display_images(img, title):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window = tk.Toplevel(root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window.title(title)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photo = ImageTk.PhotoImage(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img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label = tk.Label(window, image=photo)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label.image = photo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label.pack(padx=10, pady=10)</a:t>
            </a:r>
          </a:p>
        </p:txBody>
      </p:sp>
    </p:spTree>
    <p:extLst>
      <p:ext uri="{BB962C8B-B14F-4D97-AF65-F5344CB8AC3E}">
        <p14:creationId xmlns:p14="http://schemas.microsoft.com/office/powerpoint/2010/main" val="60667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5A273-43A8-8E85-001F-200C4B39C166}"/>
              </a:ext>
            </a:extLst>
          </p:cNvPr>
          <p:cNvSpPr txBox="1"/>
          <p:nvPr/>
        </p:nvSpPr>
        <p:spPr>
          <a:xfrm>
            <a:off x="0" y="420985"/>
            <a:ext cx="1219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display_histograms():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histograms(color_img, gray_img, int(k_value_entry.get()))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8D48D-5F28-EFD3-863A-CF77870B6064}"/>
              </a:ext>
            </a:extLst>
          </p:cNvPr>
          <p:cNvSpPr txBox="1"/>
          <p:nvPr/>
        </p:nvSpPr>
        <p:spPr>
          <a:xfrm>
            <a:off x="0" y="2136338"/>
            <a:ext cx="121920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kmeans_image(gray_img, k_value):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gray_arr = np.array(gray_img)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 = KMeans(n_clusters=k_value)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pixel_values = gray_arr.reshape(-1, 1)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kmeans.fit(pixel_values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labels = kmeans.labels_.reshape(gray_arr.shape)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clustered_img = Image.fromarray((labels * 255 // (k_value - 1)).astype(np.uint8), mode=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'L'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display_images(clustered_img,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"K-means Clustered Image")</a:t>
            </a:r>
          </a:p>
        </p:txBody>
      </p:sp>
    </p:spTree>
    <p:extLst>
      <p:ext uri="{BB962C8B-B14F-4D97-AF65-F5344CB8AC3E}">
        <p14:creationId xmlns:p14="http://schemas.microsoft.com/office/powerpoint/2010/main" val="1456821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C5EFE7-934B-1B2B-5C0F-FEFADFD6DFBD}"/>
              </a:ext>
            </a:extLst>
          </p:cNvPr>
          <p:cNvSpPr txBox="1"/>
          <p:nvPr/>
        </p:nvSpPr>
        <p:spPr>
          <a:xfrm>
            <a:off x="-1" y="1021993"/>
            <a:ext cx="1219200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kmeans_color_image(color_img, k_value):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color_arr = np.array(color_img)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 = KMeans(n_clusters=k_value)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pixel_values = color_arr.reshape(-1, 3)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kmeans.fit(pixel_values)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labels = kmeans.labels_.reshape(color_arr.shape[:2])</a:t>
            </a:r>
          </a:p>
          <a:p>
            <a:b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clustered_arr = np.zeros_like(color_arr)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range(k_value):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    clustered_arr[labels == i] = kmeans.cluster_centers_[i]</a:t>
            </a:r>
          </a:p>
          <a:p>
            <a:b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clustered_img = Image.fromarray(clustered_arr.astype(np.uint8))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display_images(clustered_img,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"K-means Clustered Color Image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06376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86AEE5-AACB-16EE-B7E4-6A215847B1ED}"/>
              </a:ext>
            </a:extLst>
          </p:cNvPr>
          <p:cNvSpPr txBox="1"/>
          <p:nvPr/>
        </p:nvSpPr>
        <p:spPr>
          <a:xfrm>
            <a:off x="0" y="1286292"/>
            <a:ext cx="1219200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histograms(color_img, gray_img, k_value):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histogram_window = tk.Toplevel(root)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histogram_window.title(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"Histograms"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fig, axs = plt.subplots(1, 2, figsize=(12, 4))</a:t>
            </a:r>
          </a:p>
          <a:p>
            <a:b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Color Image Histogram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color_arr = np.array(color_img)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colors = 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"r"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"g"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"b"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i, color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enumerate(colors):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axs[0].hist(color_arr[..., i].ravel(), bins=256, color=color, alpha=0.6)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axs[0].set_title(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"Color Image Histogram"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axs[0].legend([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'Red', 'Green', 'Blue'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81960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57C61-5B90-9D06-8623-BC8E5440956C}"/>
              </a:ext>
            </a:extLst>
          </p:cNvPr>
          <p:cNvSpPr txBox="1"/>
          <p:nvPr/>
        </p:nvSpPr>
        <p:spPr>
          <a:xfrm>
            <a:off x="-1" y="1026795"/>
            <a:ext cx="1219200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Grayscale Image Histogram with K-means Clustering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gray_arr = np.array(gray_img).ravel()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axs[1].hist(gray_arr, bins=256, color=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'gray'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alpha=0.6)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kmeans = KMeans(n_clusters=k_value)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kmeans.fit(gray_arr.reshape(-1, 1))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centers = kmeans.cluster_centers_.squeeze()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center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centers: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axs[1].axvline(center, color=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'r',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linestyle=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'--'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axs[1].set_title(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"Grayscale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Image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Histogram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with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K-means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Clustering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axs[1].legend([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'K-means Clustering'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canvas = FigureCanvasTkAgg(fig, master=histogram_window)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canvas.draw()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canvas.get_tk_widget().pack(side=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"bottom",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padx=10, pady=10)</a:t>
            </a:r>
          </a:p>
        </p:txBody>
      </p:sp>
    </p:spTree>
    <p:extLst>
      <p:ext uri="{BB962C8B-B14F-4D97-AF65-F5344CB8AC3E}">
        <p14:creationId xmlns:p14="http://schemas.microsoft.com/office/powerpoint/2010/main" val="423606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F8A18-11D5-0F94-0557-64BE6A0ED70C}"/>
              </a:ext>
            </a:extLst>
          </p:cNvPr>
          <p:cNvSpPr txBox="1"/>
          <p:nvPr/>
        </p:nvSpPr>
        <p:spPr>
          <a:xfrm>
            <a:off x="-2" y="420985"/>
            <a:ext cx="1219200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display_kmeans_centers():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plot_kmeans_centers(gray_img, int(k_value_entry.get()))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265C-0637-76D3-537E-6D70A82DDB98}"/>
              </a:ext>
            </a:extLst>
          </p:cNvPr>
          <p:cNvSpPr txBox="1"/>
          <p:nvPr/>
        </p:nvSpPr>
        <p:spPr>
          <a:xfrm>
            <a:off x="-2" y="1358702"/>
            <a:ext cx="120269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plot_kmeans_centers(gray_img, k_value):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gray_arr = np.array(gray_img).ravel()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 = KMeans(n_clusters=k_value)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kmeans.fit(gray_arr.reshape(-1, 1))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centers = kmeans.cluster_centers_.squeeze()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centers_window = tk.Toplevel(root)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centers_window.title(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K-means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Locations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fig, ax = plt.subplots(figsize=(6, 4))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ax.scatter(range(1, k_value + 1), centers, c=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'r',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marker=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'o'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ax.set_title("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K-means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Locations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ax.set_xlabel("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Cluster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ax.set_ylabel("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Intensity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canvas = FigureCanvasTkAgg(fig, master=centers_window)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canvas.draw()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canvas.get_tk_widget().pack(side="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padx=10, pady=10)</a:t>
            </a:r>
          </a:p>
        </p:txBody>
      </p:sp>
    </p:spTree>
    <p:extLst>
      <p:ext uri="{BB962C8B-B14F-4D97-AF65-F5344CB8AC3E}">
        <p14:creationId xmlns:p14="http://schemas.microsoft.com/office/powerpoint/2010/main" val="4209376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;p1">
            <a:extLst>
              <a:ext uri="{FF2B5EF4-FFF2-40B4-BE49-F238E27FC236}">
                <a16:creationId xmlns:a16="http://schemas.microsoft.com/office/drawing/2014/main" id="{188C3466-0675-8D2E-9A8F-3A8C064ED890}"/>
              </a:ext>
            </a:extLst>
          </p:cNvPr>
          <p:cNvGrpSpPr/>
          <p:nvPr/>
        </p:nvGrpSpPr>
        <p:grpSpPr>
          <a:xfrm>
            <a:off x="3643130" y="209422"/>
            <a:ext cx="2592895" cy="2644224"/>
            <a:chOff x="0" y="-1"/>
            <a:chExt cx="2592893" cy="2644222"/>
          </a:xfrm>
        </p:grpSpPr>
        <p:sp>
          <p:nvSpPr>
            <p:cNvPr id="3" name="Google Shape;22;p1">
              <a:extLst>
                <a:ext uri="{FF2B5EF4-FFF2-40B4-BE49-F238E27FC236}">
                  <a16:creationId xmlns:a16="http://schemas.microsoft.com/office/drawing/2014/main" id="{122582C8-BCEB-E756-4CD7-4C56974EA582}"/>
                </a:ext>
              </a:extLst>
            </p:cNvPr>
            <p:cNvSpPr/>
            <p:nvPr/>
          </p:nvSpPr>
          <p:spPr>
            <a:xfrm>
              <a:off x="192566" y="248234"/>
              <a:ext cx="2386757" cy="162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6" y="0"/>
                  </a:moveTo>
                  <a:lnTo>
                    <a:pt x="21600" y="3282"/>
                  </a:lnTo>
                  <a:lnTo>
                    <a:pt x="18730" y="3561"/>
                  </a:lnTo>
                  <a:cubicBezTo>
                    <a:pt x="12100" y="4750"/>
                    <a:pt x="5993" y="9663"/>
                    <a:pt x="1732" y="17365"/>
                  </a:cubicBezTo>
                  <a:lnTo>
                    <a:pt x="5272" y="21600"/>
                  </a:lnTo>
                  <a:lnTo>
                    <a:pt x="0" y="15293"/>
                  </a:lnTo>
                  <a:cubicBezTo>
                    <a:pt x="4628" y="6930"/>
                    <a:pt x="11260" y="1594"/>
                    <a:pt x="18460" y="303"/>
                  </a:cubicBezTo>
                  <a:lnTo>
                    <a:pt x="2157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" name="Google Shape;23;p1">
              <a:extLst>
                <a:ext uri="{FF2B5EF4-FFF2-40B4-BE49-F238E27FC236}">
                  <a16:creationId xmlns:a16="http://schemas.microsoft.com/office/drawing/2014/main" id="{C47F7C06-1493-4CC4-9F1E-E00602E52351}"/>
                </a:ext>
              </a:extLst>
            </p:cNvPr>
            <p:cNvSpPr/>
            <p:nvPr/>
          </p:nvSpPr>
          <p:spPr>
            <a:xfrm>
              <a:off x="586057" y="755474"/>
              <a:ext cx="1998619" cy="1116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2" y="0"/>
                  </a:moveTo>
                  <a:lnTo>
                    <a:pt x="21600" y="4717"/>
                  </a:lnTo>
                  <a:lnTo>
                    <a:pt x="18775" y="5052"/>
                  </a:lnTo>
                  <a:cubicBezTo>
                    <a:pt x="13182" y="6273"/>
                    <a:pt x="7966" y="10775"/>
                    <a:pt x="3949" y="17851"/>
                  </a:cubicBezTo>
                  <a:lnTo>
                    <a:pt x="2044" y="21600"/>
                  </a:lnTo>
                  <a:lnTo>
                    <a:pt x="0" y="18623"/>
                  </a:lnTo>
                  <a:cubicBezTo>
                    <a:pt x="4627" y="8438"/>
                    <a:pt x="11258" y="1941"/>
                    <a:pt x="18456" y="369"/>
                  </a:cubicBezTo>
                  <a:lnTo>
                    <a:pt x="2157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" name="Google Shape;24;p1">
              <a:extLst>
                <a:ext uri="{FF2B5EF4-FFF2-40B4-BE49-F238E27FC236}">
                  <a16:creationId xmlns:a16="http://schemas.microsoft.com/office/drawing/2014/main" id="{660CE747-3A95-B3FD-D32F-D917F3D5C211}"/>
                </a:ext>
              </a:extLst>
            </p:cNvPr>
            <p:cNvSpPr/>
            <p:nvPr/>
          </p:nvSpPr>
          <p:spPr>
            <a:xfrm>
              <a:off x="973144" y="1254460"/>
              <a:ext cx="1619562" cy="10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21600" y="9892"/>
                  </a:lnTo>
                  <a:lnTo>
                    <a:pt x="21565" y="5004"/>
                  </a:lnTo>
                  <a:cubicBezTo>
                    <a:pt x="14208" y="5120"/>
                    <a:pt x="7267" y="10071"/>
                    <a:pt x="2624" y="18515"/>
                  </a:cubicBezTo>
                  <a:lnTo>
                    <a:pt x="5186" y="21600"/>
                  </a:lnTo>
                  <a:lnTo>
                    <a:pt x="0" y="15357"/>
                  </a:lnTo>
                  <a:cubicBezTo>
                    <a:pt x="5278" y="5759"/>
                    <a:pt x="13167" y="131"/>
                    <a:pt x="215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" name="Google Shape;25;p1">
              <a:extLst>
                <a:ext uri="{FF2B5EF4-FFF2-40B4-BE49-F238E27FC236}">
                  <a16:creationId xmlns:a16="http://schemas.microsoft.com/office/drawing/2014/main" id="{CEB230DB-0768-1549-ECAE-B6DCC76B119D}"/>
                </a:ext>
              </a:extLst>
            </p:cNvPr>
            <p:cNvSpPr/>
            <p:nvPr/>
          </p:nvSpPr>
          <p:spPr>
            <a:xfrm>
              <a:off x="-1" y="-2"/>
              <a:ext cx="2576706" cy="1871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8" y="0"/>
                  </a:moveTo>
                  <a:lnTo>
                    <a:pt x="21600" y="2865"/>
                  </a:lnTo>
                  <a:lnTo>
                    <a:pt x="18713" y="3127"/>
                  </a:lnTo>
                  <a:cubicBezTo>
                    <a:pt x="12044" y="4247"/>
                    <a:pt x="5901" y="8876"/>
                    <a:pt x="1614" y="16130"/>
                  </a:cubicBezTo>
                  <a:lnTo>
                    <a:pt x="6498" y="21600"/>
                  </a:lnTo>
                  <a:lnTo>
                    <a:pt x="0" y="14322"/>
                  </a:lnTo>
                  <a:cubicBezTo>
                    <a:pt x="5290" y="5371"/>
                    <a:pt x="13197" y="122"/>
                    <a:pt x="215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26;p1">
              <a:extLst>
                <a:ext uri="{FF2B5EF4-FFF2-40B4-BE49-F238E27FC236}">
                  <a16:creationId xmlns:a16="http://schemas.microsoft.com/office/drawing/2014/main" id="{77849F1F-3033-0A10-6212-4C262DC6236D}"/>
                </a:ext>
              </a:extLst>
            </p:cNvPr>
            <p:cNvSpPr/>
            <p:nvPr/>
          </p:nvSpPr>
          <p:spPr>
            <a:xfrm>
              <a:off x="383921" y="494903"/>
              <a:ext cx="2198169" cy="1376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3" y="0"/>
                  </a:moveTo>
                  <a:lnTo>
                    <a:pt x="21600" y="4088"/>
                  </a:lnTo>
                  <a:lnTo>
                    <a:pt x="18767" y="4387"/>
                  </a:lnTo>
                  <a:cubicBezTo>
                    <a:pt x="12222" y="5662"/>
                    <a:pt x="6193" y="10930"/>
                    <a:pt x="1986" y="19186"/>
                  </a:cubicBezTo>
                  <a:lnTo>
                    <a:pt x="3844" y="21600"/>
                  </a:lnTo>
                  <a:lnTo>
                    <a:pt x="0" y="16606"/>
                  </a:lnTo>
                  <a:cubicBezTo>
                    <a:pt x="4627" y="7525"/>
                    <a:pt x="11258" y="1730"/>
                    <a:pt x="18457" y="329"/>
                  </a:cubicBezTo>
                  <a:lnTo>
                    <a:pt x="215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27;p1">
              <a:extLst>
                <a:ext uri="{FF2B5EF4-FFF2-40B4-BE49-F238E27FC236}">
                  <a16:creationId xmlns:a16="http://schemas.microsoft.com/office/drawing/2014/main" id="{E9AFBB10-D5DB-050D-E7F5-E2AB17F2646A}"/>
                </a:ext>
              </a:extLst>
            </p:cNvPr>
            <p:cNvSpPr/>
            <p:nvPr/>
          </p:nvSpPr>
          <p:spPr>
            <a:xfrm>
              <a:off x="775151" y="999235"/>
              <a:ext cx="1817552" cy="134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5" y="0"/>
                  </a:moveTo>
                  <a:lnTo>
                    <a:pt x="21600" y="12106"/>
                  </a:lnTo>
                  <a:lnTo>
                    <a:pt x="21537" y="4084"/>
                  </a:lnTo>
                  <a:cubicBezTo>
                    <a:pt x="14086" y="4191"/>
                    <a:pt x="7056" y="8754"/>
                    <a:pt x="2353" y="16537"/>
                  </a:cubicBezTo>
                  <a:lnTo>
                    <a:pt x="6974" y="21600"/>
                  </a:lnTo>
                  <a:lnTo>
                    <a:pt x="0" y="13960"/>
                  </a:lnTo>
                  <a:lnTo>
                    <a:pt x="2095" y="10860"/>
                  </a:lnTo>
                  <a:cubicBezTo>
                    <a:pt x="6513" y="5009"/>
                    <a:pt x="12248" y="1286"/>
                    <a:pt x="18399" y="276"/>
                  </a:cubicBezTo>
                  <a:lnTo>
                    <a:pt x="215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28;p1">
              <a:extLst>
                <a:ext uri="{FF2B5EF4-FFF2-40B4-BE49-F238E27FC236}">
                  <a16:creationId xmlns:a16="http://schemas.microsoft.com/office/drawing/2014/main" id="{8F569270-5399-7C6D-6E97-3744EA321303}"/>
                </a:ext>
              </a:extLst>
            </p:cNvPr>
            <p:cNvSpPr/>
            <p:nvPr/>
          </p:nvSpPr>
          <p:spPr>
            <a:xfrm>
              <a:off x="1169869" y="1508058"/>
              <a:ext cx="1422835" cy="84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0" y="0"/>
                  </a:moveTo>
                  <a:lnTo>
                    <a:pt x="21600" y="6361"/>
                  </a:lnTo>
                  <a:lnTo>
                    <a:pt x="18902" y="6663"/>
                  </a:lnTo>
                  <a:cubicBezTo>
                    <a:pt x="13558" y="7765"/>
                    <a:pt x="8575" y="11829"/>
                    <a:pt x="4737" y="18216"/>
                  </a:cubicBezTo>
                  <a:lnTo>
                    <a:pt x="2917" y="21600"/>
                  </a:lnTo>
                  <a:lnTo>
                    <a:pt x="0" y="17585"/>
                  </a:lnTo>
                  <a:cubicBezTo>
                    <a:pt x="5285" y="6594"/>
                    <a:pt x="13186" y="150"/>
                    <a:pt x="215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29;p1">
              <a:extLst>
                <a:ext uri="{FF2B5EF4-FFF2-40B4-BE49-F238E27FC236}">
                  <a16:creationId xmlns:a16="http://schemas.microsoft.com/office/drawing/2014/main" id="{79406E66-6535-603A-A4E9-B0802EBADF99}"/>
                </a:ext>
              </a:extLst>
            </p:cNvPr>
            <p:cNvSpPr/>
            <p:nvPr/>
          </p:nvSpPr>
          <p:spPr>
            <a:xfrm>
              <a:off x="1394407" y="1801751"/>
              <a:ext cx="1198486" cy="842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8" y="0"/>
                  </a:moveTo>
                  <a:lnTo>
                    <a:pt x="21600" y="10946"/>
                  </a:lnTo>
                  <a:lnTo>
                    <a:pt x="19520" y="11096"/>
                  </a:lnTo>
                  <a:cubicBezTo>
                    <a:pt x="14707" y="11791"/>
                    <a:pt x="10387" y="14860"/>
                    <a:pt x="7149" y="19467"/>
                  </a:cubicBezTo>
                  <a:lnTo>
                    <a:pt x="5912" y="21600"/>
                  </a:lnTo>
                  <a:lnTo>
                    <a:pt x="0" y="14758"/>
                  </a:lnTo>
                  <a:cubicBezTo>
                    <a:pt x="5275" y="5534"/>
                    <a:pt x="13160" y="126"/>
                    <a:pt x="215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CB100"/>
                </a:gs>
                <a:gs pos="46821">
                  <a:srgbClr val="67CE02"/>
                </a:gs>
                <a:gs pos="99075">
                  <a:srgbClr val="C3EA0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oogle Shape;30;p1">
            <a:extLst>
              <a:ext uri="{FF2B5EF4-FFF2-40B4-BE49-F238E27FC236}">
                <a16:creationId xmlns:a16="http://schemas.microsoft.com/office/drawing/2014/main" id="{3D1C684F-22D4-D642-0705-41B3A19F45DE}"/>
              </a:ext>
            </a:extLst>
          </p:cNvPr>
          <p:cNvGrpSpPr/>
          <p:nvPr/>
        </p:nvGrpSpPr>
        <p:grpSpPr>
          <a:xfrm>
            <a:off x="6266471" y="1721388"/>
            <a:ext cx="1423025" cy="1136165"/>
            <a:chOff x="0" y="0"/>
            <a:chExt cx="1423023" cy="1136164"/>
          </a:xfrm>
        </p:grpSpPr>
        <p:sp>
          <p:nvSpPr>
            <p:cNvPr id="12" name="Google Shape;31;p1">
              <a:extLst>
                <a:ext uri="{FF2B5EF4-FFF2-40B4-BE49-F238E27FC236}">
                  <a16:creationId xmlns:a16="http://schemas.microsoft.com/office/drawing/2014/main" id="{70B2236A-9FA1-7328-ECB4-AB11C67BCC74}"/>
                </a:ext>
              </a:extLst>
            </p:cNvPr>
            <p:cNvSpPr/>
            <p:nvPr/>
          </p:nvSpPr>
          <p:spPr>
            <a:xfrm flipH="1">
              <a:off x="184" y="-1"/>
              <a:ext cx="1422839" cy="84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0" y="0"/>
                  </a:moveTo>
                  <a:lnTo>
                    <a:pt x="21600" y="6361"/>
                  </a:lnTo>
                  <a:lnTo>
                    <a:pt x="18902" y="6663"/>
                  </a:lnTo>
                  <a:cubicBezTo>
                    <a:pt x="13558" y="7765"/>
                    <a:pt x="8575" y="11829"/>
                    <a:pt x="4737" y="18216"/>
                  </a:cubicBezTo>
                  <a:lnTo>
                    <a:pt x="2917" y="21600"/>
                  </a:lnTo>
                  <a:lnTo>
                    <a:pt x="0" y="17585"/>
                  </a:lnTo>
                  <a:cubicBezTo>
                    <a:pt x="5285" y="6594"/>
                    <a:pt x="13186" y="150"/>
                    <a:pt x="215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EA03"/>
                </a:gs>
                <a:gs pos="70683">
                  <a:srgbClr val="FFBA02"/>
                </a:gs>
                <a:gs pos="97580">
                  <a:srgbClr val="FF8A0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32;p1">
              <a:extLst>
                <a:ext uri="{FF2B5EF4-FFF2-40B4-BE49-F238E27FC236}">
                  <a16:creationId xmlns:a16="http://schemas.microsoft.com/office/drawing/2014/main" id="{0729E7D2-0C43-02A1-40E0-AC2592288B8F}"/>
                </a:ext>
              </a:extLst>
            </p:cNvPr>
            <p:cNvSpPr/>
            <p:nvPr/>
          </p:nvSpPr>
          <p:spPr>
            <a:xfrm flipH="1">
              <a:off x="-1" y="293694"/>
              <a:ext cx="1198486" cy="842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8" y="0"/>
                  </a:moveTo>
                  <a:lnTo>
                    <a:pt x="21600" y="10946"/>
                  </a:lnTo>
                  <a:lnTo>
                    <a:pt x="19520" y="11096"/>
                  </a:lnTo>
                  <a:cubicBezTo>
                    <a:pt x="14707" y="11791"/>
                    <a:pt x="10387" y="14860"/>
                    <a:pt x="7149" y="19467"/>
                  </a:cubicBezTo>
                  <a:lnTo>
                    <a:pt x="5912" y="21600"/>
                  </a:lnTo>
                  <a:lnTo>
                    <a:pt x="0" y="14758"/>
                  </a:lnTo>
                  <a:cubicBezTo>
                    <a:pt x="5275" y="5534"/>
                    <a:pt x="13160" y="126"/>
                    <a:pt x="215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EA03"/>
                </a:gs>
                <a:gs pos="70683">
                  <a:srgbClr val="FFBA02"/>
                </a:gs>
                <a:gs pos="97580">
                  <a:srgbClr val="FF8A0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oogle Shape;33;p1">
            <a:extLst>
              <a:ext uri="{FF2B5EF4-FFF2-40B4-BE49-F238E27FC236}">
                <a16:creationId xmlns:a16="http://schemas.microsoft.com/office/drawing/2014/main" id="{1AA27707-0813-2A42-74FE-C853DBEE20A9}"/>
              </a:ext>
            </a:extLst>
          </p:cNvPr>
          <p:cNvGrpSpPr/>
          <p:nvPr/>
        </p:nvGrpSpPr>
        <p:grpSpPr>
          <a:xfrm>
            <a:off x="6961056" y="2218112"/>
            <a:ext cx="1721201" cy="1825775"/>
            <a:chOff x="0" y="0"/>
            <a:chExt cx="1721199" cy="1825773"/>
          </a:xfrm>
        </p:grpSpPr>
        <p:sp>
          <p:nvSpPr>
            <p:cNvPr id="15" name="Google Shape;34;p1">
              <a:extLst>
                <a:ext uri="{FF2B5EF4-FFF2-40B4-BE49-F238E27FC236}">
                  <a16:creationId xmlns:a16="http://schemas.microsoft.com/office/drawing/2014/main" id="{18E75F55-61C7-0F02-A764-580780C86F70}"/>
                </a:ext>
              </a:extLst>
            </p:cNvPr>
            <p:cNvSpPr/>
            <p:nvPr/>
          </p:nvSpPr>
          <p:spPr>
            <a:xfrm rot="6187328">
              <a:off x="194572" y="365592"/>
              <a:ext cx="1619563" cy="109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21600" y="9892"/>
                  </a:lnTo>
                  <a:lnTo>
                    <a:pt x="21565" y="5004"/>
                  </a:lnTo>
                  <a:cubicBezTo>
                    <a:pt x="14208" y="5120"/>
                    <a:pt x="7267" y="10071"/>
                    <a:pt x="2624" y="18515"/>
                  </a:cubicBezTo>
                  <a:lnTo>
                    <a:pt x="5186" y="21600"/>
                  </a:lnTo>
                  <a:lnTo>
                    <a:pt x="0" y="15357"/>
                  </a:lnTo>
                  <a:cubicBezTo>
                    <a:pt x="5278" y="5759"/>
                    <a:pt x="13167" y="131"/>
                    <a:pt x="215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203"/>
                </a:gs>
                <a:gs pos="36657">
                  <a:srgbClr val="FF7D25"/>
                </a:gs>
                <a:gs pos="77153">
                  <a:srgbClr val="FF3847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35;p1">
              <a:extLst>
                <a:ext uri="{FF2B5EF4-FFF2-40B4-BE49-F238E27FC236}">
                  <a16:creationId xmlns:a16="http://schemas.microsoft.com/office/drawing/2014/main" id="{5324EE42-51F8-CE5D-19C6-A2F169FDEF87}"/>
                </a:ext>
              </a:extLst>
            </p:cNvPr>
            <p:cNvSpPr/>
            <p:nvPr/>
          </p:nvSpPr>
          <p:spPr>
            <a:xfrm rot="6187328">
              <a:off x="147116" y="559400"/>
              <a:ext cx="1422836" cy="84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0" y="0"/>
                  </a:moveTo>
                  <a:lnTo>
                    <a:pt x="21600" y="6361"/>
                  </a:lnTo>
                  <a:lnTo>
                    <a:pt x="18902" y="6663"/>
                  </a:lnTo>
                  <a:cubicBezTo>
                    <a:pt x="13558" y="7765"/>
                    <a:pt x="8575" y="11829"/>
                    <a:pt x="4737" y="18216"/>
                  </a:cubicBezTo>
                  <a:lnTo>
                    <a:pt x="2917" y="21600"/>
                  </a:lnTo>
                  <a:lnTo>
                    <a:pt x="0" y="17585"/>
                  </a:lnTo>
                  <a:cubicBezTo>
                    <a:pt x="5285" y="6594"/>
                    <a:pt x="13186" y="150"/>
                    <a:pt x="215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203"/>
                </a:gs>
                <a:gs pos="36657">
                  <a:srgbClr val="FF7D25"/>
                </a:gs>
                <a:gs pos="77153">
                  <a:srgbClr val="FF3847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36;p1">
              <a:extLst>
                <a:ext uri="{FF2B5EF4-FFF2-40B4-BE49-F238E27FC236}">
                  <a16:creationId xmlns:a16="http://schemas.microsoft.com/office/drawing/2014/main" id="{3855ED09-1A4A-8640-ECB4-5D08F2738184}"/>
                </a:ext>
              </a:extLst>
            </p:cNvPr>
            <p:cNvSpPr/>
            <p:nvPr/>
          </p:nvSpPr>
          <p:spPr>
            <a:xfrm rot="6187328">
              <a:off x="-52964" y="601243"/>
              <a:ext cx="1198486" cy="8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8" y="0"/>
                  </a:moveTo>
                  <a:lnTo>
                    <a:pt x="21600" y="10946"/>
                  </a:lnTo>
                  <a:lnTo>
                    <a:pt x="19520" y="11096"/>
                  </a:lnTo>
                  <a:cubicBezTo>
                    <a:pt x="14707" y="11791"/>
                    <a:pt x="10387" y="14860"/>
                    <a:pt x="7149" y="19467"/>
                  </a:cubicBezTo>
                  <a:lnTo>
                    <a:pt x="5912" y="21600"/>
                  </a:lnTo>
                  <a:lnTo>
                    <a:pt x="0" y="14758"/>
                  </a:lnTo>
                  <a:cubicBezTo>
                    <a:pt x="5275" y="5534"/>
                    <a:pt x="13160" y="126"/>
                    <a:pt x="215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203"/>
                </a:gs>
                <a:gs pos="36657">
                  <a:srgbClr val="FF7D25"/>
                </a:gs>
                <a:gs pos="77153">
                  <a:srgbClr val="FF3847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37;p1">
            <a:extLst>
              <a:ext uri="{FF2B5EF4-FFF2-40B4-BE49-F238E27FC236}">
                <a16:creationId xmlns:a16="http://schemas.microsoft.com/office/drawing/2014/main" id="{6201FCFA-AD06-AF7D-A299-E9639D48FA72}"/>
              </a:ext>
            </a:extLst>
          </p:cNvPr>
          <p:cNvGrpSpPr/>
          <p:nvPr/>
        </p:nvGrpSpPr>
        <p:grpSpPr>
          <a:xfrm>
            <a:off x="6678251" y="3757320"/>
            <a:ext cx="1874078" cy="2143734"/>
            <a:chOff x="0" y="0"/>
            <a:chExt cx="1874077" cy="2143733"/>
          </a:xfrm>
        </p:grpSpPr>
        <p:sp>
          <p:nvSpPr>
            <p:cNvPr id="19" name="Google Shape;38;p1">
              <a:extLst>
                <a:ext uri="{FF2B5EF4-FFF2-40B4-BE49-F238E27FC236}">
                  <a16:creationId xmlns:a16="http://schemas.microsoft.com/office/drawing/2014/main" id="{7CBF0322-06A9-B72E-C82C-A1C1F4674911}"/>
                </a:ext>
              </a:extLst>
            </p:cNvPr>
            <p:cNvSpPr/>
            <p:nvPr/>
          </p:nvSpPr>
          <p:spPr>
            <a:xfrm rot="6187328" flipH="1">
              <a:off x="98889" y="432785"/>
              <a:ext cx="1619564" cy="109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21600" y="9892"/>
                  </a:lnTo>
                  <a:lnTo>
                    <a:pt x="21565" y="5004"/>
                  </a:lnTo>
                  <a:cubicBezTo>
                    <a:pt x="14208" y="5120"/>
                    <a:pt x="7267" y="10071"/>
                    <a:pt x="2624" y="18515"/>
                  </a:cubicBezTo>
                  <a:lnTo>
                    <a:pt x="5186" y="21600"/>
                  </a:lnTo>
                  <a:lnTo>
                    <a:pt x="0" y="15357"/>
                  </a:lnTo>
                  <a:cubicBezTo>
                    <a:pt x="5278" y="5759"/>
                    <a:pt x="13167" y="131"/>
                    <a:pt x="21529" y="0"/>
                  </a:cubicBezTo>
                  <a:close/>
                </a:path>
              </a:pathLst>
            </a:custGeom>
            <a:gradFill flip="none" rotWithShape="1">
              <a:gsLst>
                <a:gs pos="2372">
                  <a:srgbClr val="FF0040"/>
                </a:gs>
                <a:gs pos="37053">
                  <a:srgbClr val="FF0071"/>
                </a:gs>
                <a:gs pos="99150">
                  <a:srgbClr val="FF00A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39;p1">
              <a:extLst>
                <a:ext uri="{FF2B5EF4-FFF2-40B4-BE49-F238E27FC236}">
                  <a16:creationId xmlns:a16="http://schemas.microsoft.com/office/drawing/2014/main" id="{60814491-D1E8-E13B-A8DD-9542017ACB8C}"/>
                </a:ext>
              </a:extLst>
            </p:cNvPr>
            <p:cNvSpPr/>
            <p:nvPr/>
          </p:nvSpPr>
          <p:spPr>
            <a:xfrm rot="6187328" flipH="1">
              <a:off x="101699" y="430556"/>
              <a:ext cx="1817554" cy="134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5" y="0"/>
                  </a:moveTo>
                  <a:lnTo>
                    <a:pt x="21600" y="12106"/>
                  </a:lnTo>
                  <a:lnTo>
                    <a:pt x="21537" y="4084"/>
                  </a:lnTo>
                  <a:cubicBezTo>
                    <a:pt x="14086" y="4191"/>
                    <a:pt x="7056" y="8754"/>
                    <a:pt x="2353" y="16537"/>
                  </a:cubicBezTo>
                  <a:lnTo>
                    <a:pt x="6974" y="21600"/>
                  </a:lnTo>
                  <a:lnTo>
                    <a:pt x="0" y="13960"/>
                  </a:lnTo>
                  <a:lnTo>
                    <a:pt x="2095" y="10860"/>
                  </a:lnTo>
                  <a:cubicBezTo>
                    <a:pt x="6513" y="5009"/>
                    <a:pt x="12248" y="1286"/>
                    <a:pt x="18399" y="276"/>
                  </a:cubicBezTo>
                  <a:lnTo>
                    <a:pt x="21505" y="0"/>
                  </a:lnTo>
                  <a:close/>
                </a:path>
              </a:pathLst>
            </a:custGeom>
            <a:gradFill flip="none" rotWithShape="1">
              <a:gsLst>
                <a:gs pos="2372">
                  <a:srgbClr val="FF0040"/>
                </a:gs>
                <a:gs pos="37053">
                  <a:srgbClr val="FF0071"/>
                </a:gs>
                <a:gs pos="99150">
                  <a:srgbClr val="FF00A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40;p1">
              <a:extLst>
                <a:ext uri="{FF2B5EF4-FFF2-40B4-BE49-F238E27FC236}">
                  <a16:creationId xmlns:a16="http://schemas.microsoft.com/office/drawing/2014/main" id="{1F8648D2-7AE5-AFB8-740F-4B7EE994FB8C}"/>
                </a:ext>
              </a:extLst>
            </p:cNvPr>
            <p:cNvSpPr/>
            <p:nvPr/>
          </p:nvSpPr>
          <p:spPr>
            <a:xfrm rot="6187328" flipH="1">
              <a:off x="96097" y="435002"/>
              <a:ext cx="1422838" cy="84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0" y="0"/>
                  </a:moveTo>
                  <a:lnTo>
                    <a:pt x="21600" y="6361"/>
                  </a:lnTo>
                  <a:lnTo>
                    <a:pt x="18902" y="6663"/>
                  </a:lnTo>
                  <a:cubicBezTo>
                    <a:pt x="13558" y="7765"/>
                    <a:pt x="8575" y="11829"/>
                    <a:pt x="4737" y="18216"/>
                  </a:cubicBezTo>
                  <a:lnTo>
                    <a:pt x="2917" y="21600"/>
                  </a:lnTo>
                  <a:lnTo>
                    <a:pt x="0" y="17585"/>
                  </a:lnTo>
                  <a:cubicBezTo>
                    <a:pt x="5285" y="6594"/>
                    <a:pt x="13186" y="150"/>
                    <a:pt x="21560" y="0"/>
                  </a:cubicBezTo>
                  <a:close/>
                </a:path>
              </a:pathLst>
            </a:custGeom>
            <a:gradFill flip="none" rotWithShape="1">
              <a:gsLst>
                <a:gs pos="2372">
                  <a:srgbClr val="FF0040"/>
                </a:gs>
                <a:gs pos="37053">
                  <a:srgbClr val="FF0071"/>
                </a:gs>
                <a:gs pos="99150">
                  <a:srgbClr val="FF00A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41;p1">
              <a:extLst>
                <a:ext uri="{FF2B5EF4-FFF2-40B4-BE49-F238E27FC236}">
                  <a16:creationId xmlns:a16="http://schemas.microsoft.com/office/drawing/2014/main" id="{27D348F9-C2A9-B6F6-567C-F00156F41C18}"/>
                </a:ext>
              </a:extLst>
            </p:cNvPr>
            <p:cNvSpPr/>
            <p:nvPr/>
          </p:nvSpPr>
          <p:spPr>
            <a:xfrm rot="6187328" flipH="1">
              <a:off x="-52964" y="257991"/>
              <a:ext cx="1198485" cy="84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8" y="0"/>
                  </a:moveTo>
                  <a:lnTo>
                    <a:pt x="21600" y="10946"/>
                  </a:lnTo>
                  <a:lnTo>
                    <a:pt x="19520" y="11096"/>
                  </a:lnTo>
                  <a:cubicBezTo>
                    <a:pt x="14707" y="11791"/>
                    <a:pt x="10387" y="14860"/>
                    <a:pt x="7149" y="19467"/>
                  </a:cubicBezTo>
                  <a:lnTo>
                    <a:pt x="5912" y="21600"/>
                  </a:lnTo>
                  <a:lnTo>
                    <a:pt x="0" y="14758"/>
                  </a:lnTo>
                  <a:cubicBezTo>
                    <a:pt x="5275" y="5534"/>
                    <a:pt x="13160" y="126"/>
                    <a:pt x="21518" y="0"/>
                  </a:cubicBezTo>
                  <a:close/>
                </a:path>
              </a:pathLst>
            </a:custGeom>
            <a:gradFill flip="none" rotWithShape="1">
              <a:gsLst>
                <a:gs pos="2372">
                  <a:srgbClr val="FF0040"/>
                </a:gs>
                <a:gs pos="37053">
                  <a:srgbClr val="FF0071"/>
                </a:gs>
                <a:gs pos="99150">
                  <a:srgbClr val="FF00A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oogle Shape;42;p1">
            <a:extLst>
              <a:ext uri="{FF2B5EF4-FFF2-40B4-BE49-F238E27FC236}">
                <a16:creationId xmlns:a16="http://schemas.microsoft.com/office/drawing/2014/main" id="{9BD7AB71-8EBD-3607-98D9-76690A5434B2}"/>
              </a:ext>
            </a:extLst>
          </p:cNvPr>
          <p:cNvGrpSpPr/>
          <p:nvPr/>
        </p:nvGrpSpPr>
        <p:grpSpPr>
          <a:xfrm>
            <a:off x="2659630" y="1552304"/>
            <a:ext cx="2878363" cy="2692982"/>
            <a:chOff x="0" y="0"/>
            <a:chExt cx="2878361" cy="2692981"/>
          </a:xfrm>
        </p:grpSpPr>
        <p:sp>
          <p:nvSpPr>
            <p:cNvPr id="24" name="Google Shape;43;p1">
              <a:extLst>
                <a:ext uri="{FF2B5EF4-FFF2-40B4-BE49-F238E27FC236}">
                  <a16:creationId xmlns:a16="http://schemas.microsoft.com/office/drawing/2014/main" id="{D0420049-3BA2-0282-5A32-6F4CC9F6DA04}"/>
                </a:ext>
              </a:extLst>
            </p:cNvPr>
            <p:cNvSpPr/>
            <p:nvPr/>
          </p:nvSpPr>
          <p:spPr>
            <a:xfrm rot="15412670" flipH="1">
              <a:off x="-131963" y="534810"/>
              <a:ext cx="2386757" cy="162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6" y="0"/>
                  </a:moveTo>
                  <a:lnTo>
                    <a:pt x="21600" y="3282"/>
                  </a:lnTo>
                  <a:lnTo>
                    <a:pt x="18730" y="3561"/>
                  </a:lnTo>
                  <a:cubicBezTo>
                    <a:pt x="12100" y="4750"/>
                    <a:pt x="5993" y="9663"/>
                    <a:pt x="1732" y="17365"/>
                  </a:cubicBezTo>
                  <a:lnTo>
                    <a:pt x="5272" y="21600"/>
                  </a:lnTo>
                  <a:lnTo>
                    <a:pt x="0" y="15293"/>
                  </a:lnTo>
                  <a:cubicBezTo>
                    <a:pt x="4628" y="6930"/>
                    <a:pt x="11260" y="1594"/>
                    <a:pt x="18460" y="303"/>
                  </a:cubicBezTo>
                  <a:lnTo>
                    <a:pt x="21576" y="0"/>
                  </a:lnTo>
                  <a:close/>
                </a:path>
              </a:pathLst>
            </a:custGeom>
            <a:gradFill flip="none" rotWithShape="1">
              <a:gsLst>
                <a:gs pos="2485">
                  <a:srgbClr val="4FACFE"/>
                </a:gs>
                <a:gs pos="58102">
                  <a:srgbClr val="28CFFE"/>
                </a:gs>
                <a:gs pos="100000">
                  <a:srgbClr val="00F2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Google Shape;44;p1">
              <a:extLst>
                <a:ext uri="{FF2B5EF4-FFF2-40B4-BE49-F238E27FC236}">
                  <a16:creationId xmlns:a16="http://schemas.microsoft.com/office/drawing/2014/main" id="{8199A535-EDCC-A649-93CB-4BABCEE9080B}"/>
                </a:ext>
              </a:extLst>
            </p:cNvPr>
            <p:cNvSpPr/>
            <p:nvPr/>
          </p:nvSpPr>
          <p:spPr>
            <a:xfrm rot="15412670" flipH="1">
              <a:off x="354379" y="925067"/>
              <a:ext cx="1998617" cy="111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2" y="0"/>
                  </a:moveTo>
                  <a:lnTo>
                    <a:pt x="21600" y="4717"/>
                  </a:lnTo>
                  <a:lnTo>
                    <a:pt x="18775" y="5052"/>
                  </a:lnTo>
                  <a:cubicBezTo>
                    <a:pt x="13182" y="6273"/>
                    <a:pt x="7966" y="10775"/>
                    <a:pt x="3949" y="17851"/>
                  </a:cubicBezTo>
                  <a:lnTo>
                    <a:pt x="2044" y="21600"/>
                  </a:lnTo>
                  <a:lnTo>
                    <a:pt x="0" y="18623"/>
                  </a:lnTo>
                  <a:cubicBezTo>
                    <a:pt x="4627" y="8438"/>
                    <a:pt x="11258" y="1941"/>
                    <a:pt x="18456" y="369"/>
                  </a:cubicBezTo>
                  <a:lnTo>
                    <a:pt x="21572" y="0"/>
                  </a:lnTo>
                  <a:close/>
                </a:path>
              </a:pathLst>
            </a:custGeom>
            <a:gradFill flip="none" rotWithShape="1">
              <a:gsLst>
                <a:gs pos="2485">
                  <a:srgbClr val="4FACFE"/>
                </a:gs>
                <a:gs pos="58102">
                  <a:srgbClr val="28CFFE"/>
                </a:gs>
                <a:gs pos="100000">
                  <a:srgbClr val="00F2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45;p1">
              <a:extLst>
                <a:ext uri="{FF2B5EF4-FFF2-40B4-BE49-F238E27FC236}">
                  <a16:creationId xmlns:a16="http://schemas.microsoft.com/office/drawing/2014/main" id="{B22574AD-B58C-3693-1591-FBA30154C4D3}"/>
                </a:ext>
              </a:extLst>
            </p:cNvPr>
            <p:cNvSpPr/>
            <p:nvPr/>
          </p:nvSpPr>
          <p:spPr>
            <a:xfrm rot="15412670" flipH="1">
              <a:off x="1064228" y="1017394"/>
              <a:ext cx="1619561" cy="10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21600" y="9892"/>
                  </a:lnTo>
                  <a:lnTo>
                    <a:pt x="21565" y="5004"/>
                  </a:lnTo>
                  <a:cubicBezTo>
                    <a:pt x="14208" y="5120"/>
                    <a:pt x="7267" y="10071"/>
                    <a:pt x="2624" y="18515"/>
                  </a:cubicBezTo>
                  <a:lnTo>
                    <a:pt x="5186" y="21600"/>
                  </a:lnTo>
                  <a:lnTo>
                    <a:pt x="0" y="15357"/>
                  </a:lnTo>
                  <a:cubicBezTo>
                    <a:pt x="5278" y="5759"/>
                    <a:pt x="13167" y="131"/>
                    <a:pt x="21529" y="0"/>
                  </a:cubicBezTo>
                  <a:close/>
                </a:path>
              </a:pathLst>
            </a:custGeom>
            <a:gradFill flip="none" rotWithShape="1">
              <a:gsLst>
                <a:gs pos="2485">
                  <a:srgbClr val="4FACFE"/>
                </a:gs>
                <a:gs pos="58102">
                  <a:srgbClr val="28CFFE"/>
                </a:gs>
                <a:gs pos="100000">
                  <a:srgbClr val="00F2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46;p1">
              <a:extLst>
                <a:ext uri="{FF2B5EF4-FFF2-40B4-BE49-F238E27FC236}">
                  <a16:creationId xmlns:a16="http://schemas.microsoft.com/office/drawing/2014/main" id="{DAA1F4EA-941C-DFD8-A318-2BF8579D0C03}"/>
                </a:ext>
              </a:extLst>
            </p:cNvPr>
            <p:cNvSpPr/>
            <p:nvPr/>
          </p:nvSpPr>
          <p:spPr>
            <a:xfrm rot="15412670" flipH="1">
              <a:off x="104481" y="724671"/>
              <a:ext cx="2198168" cy="137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3" y="0"/>
                  </a:moveTo>
                  <a:lnTo>
                    <a:pt x="21600" y="4088"/>
                  </a:lnTo>
                  <a:lnTo>
                    <a:pt x="18767" y="4387"/>
                  </a:lnTo>
                  <a:cubicBezTo>
                    <a:pt x="12222" y="5662"/>
                    <a:pt x="6193" y="10930"/>
                    <a:pt x="1986" y="19186"/>
                  </a:cubicBezTo>
                  <a:lnTo>
                    <a:pt x="3844" y="21600"/>
                  </a:lnTo>
                  <a:lnTo>
                    <a:pt x="0" y="16606"/>
                  </a:lnTo>
                  <a:cubicBezTo>
                    <a:pt x="4627" y="7525"/>
                    <a:pt x="11258" y="1730"/>
                    <a:pt x="18457" y="329"/>
                  </a:cubicBezTo>
                  <a:lnTo>
                    <a:pt x="21573" y="0"/>
                  </a:lnTo>
                  <a:close/>
                </a:path>
              </a:pathLst>
            </a:custGeom>
            <a:gradFill flip="none" rotWithShape="1">
              <a:gsLst>
                <a:gs pos="2485">
                  <a:srgbClr val="4FACFE"/>
                </a:gs>
                <a:gs pos="58102">
                  <a:srgbClr val="28CFFE"/>
                </a:gs>
                <a:gs pos="100000">
                  <a:srgbClr val="00F2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47;p1">
              <a:extLst>
                <a:ext uri="{FF2B5EF4-FFF2-40B4-BE49-F238E27FC236}">
                  <a16:creationId xmlns:a16="http://schemas.microsoft.com/office/drawing/2014/main" id="{CBC2D008-B768-224D-B474-03E566D26EAD}"/>
                </a:ext>
              </a:extLst>
            </p:cNvPr>
            <p:cNvSpPr/>
            <p:nvPr/>
          </p:nvSpPr>
          <p:spPr>
            <a:xfrm rot="15412670" flipH="1">
              <a:off x="818478" y="822342"/>
              <a:ext cx="1817552" cy="1349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5" y="0"/>
                  </a:moveTo>
                  <a:lnTo>
                    <a:pt x="21600" y="12106"/>
                  </a:lnTo>
                  <a:lnTo>
                    <a:pt x="21537" y="4084"/>
                  </a:lnTo>
                  <a:cubicBezTo>
                    <a:pt x="14086" y="4191"/>
                    <a:pt x="7056" y="8754"/>
                    <a:pt x="2353" y="16537"/>
                  </a:cubicBezTo>
                  <a:lnTo>
                    <a:pt x="6974" y="21600"/>
                  </a:lnTo>
                  <a:lnTo>
                    <a:pt x="0" y="13960"/>
                  </a:lnTo>
                  <a:lnTo>
                    <a:pt x="2095" y="10860"/>
                  </a:lnTo>
                  <a:cubicBezTo>
                    <a:pt x="6513" y="5009"/>
                    <a:pt x="12248" y="1286"/>
                    <a:pt x="18399" y="276"/>
                  </a:cubicBezTo>
                  <a:lnTo>
                    <a:pt x="21505" y="0"/>
                  </a:lnTo>
                  <a:close/>
                </a:path>
              </a:pathLst>
            </a:custGeom>
            <a:gradFill flip="none" rotWithShape="1">
              <a:gsLst>
                <a:gs pos="2485">
                  <a:srgbClr val="4FACFE"/>
                </a:gs>
                <a:gs pos="58102">
                  <a:srgbClr val="28CFFE"/>
                </a:gs>
                <a:gs pos="100000">
                  <a:srgbClr val="00F2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48;p1">
              <a:extLst>
                <a:ext uri="{FF2B5EF4-FFF2-40B4-BE49-F238E27FC236}">
                  <a16:creationId xmlns:a16="http://schemas.microsoft.com/office/drawing/2014/main" id="{512C5AE7-1A54-FC1E-DD41-A9FC654BFD3F}"/>
                </a:ext>
              </a:extLst>
            </p:cNvPr>
            <p:cNvSpPr/>
            <p:nvPr/>
          </p:nvSpPr>
          <p:spPr>
            <a:xfrm rot="15412670" flipH="1">
              <a:off x="1308410" y="1211201"/>
              <a:ext cx="1422835" cy="840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0" y="0"/>
                  </a:moveTo>
                  <a:lnTo>
                    <a:pt x="21600" y="6361"/>
                  </a:lnTo>
                  <a:lnTo>
                    <a:pt x="18902" y="6663"/>
                  </a:lnTo>
                  <a:cubicBezTo>
                    <a:pt x="13558" y="7765"/>
                    <a:pt x="8575" y="11829"/>
                    <a:pt x="4737" y="18216"/>
                  </a:cubicBezTo>
                  <a:lnTo>
                    <a:pt x="2917" y="21600"/>
                  </a:lnTo>
                  <a:lnTo>
                    <a:pt x="0" y="17585"/>
                  </a:lnTo>
                  <a:cubicBezTo>
                    <a:pt x="5285" y="6594"/>
                    <a:pt x="13186" y="150"/>
                    <a:pt x="21560" y="0"/>
                  </a:cubicBezTo>
                  <a:close/>
                </a:path>
              </a:pathLst>
            </a:custGeom>
            <a:gradFill flip="none" rotWithShape="1">
              <a:gsLst>
                <a:gs pos="2485">
                  <a:srgbClr val="4FACFE"/>
                </a:gs>
                <a:gs pos="58102">
                  <a:srgbClr val="28CFFE"/>
                </a:gs>
                <a:gs pos="100000">
                  <a:srgbClr val="00F2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49;p1">
              <a:extLst>
                <a:ext uri="{FF2B5EF4-FFF2-40B4-BE49-F238E27FC236}">
                  <a16:creationId xmlns:a16="http://schemas.microsoft.com/office/drawing/2014/main" id="{2AB4F958-5494-92DF-81A5-E864F3E65D5C}"/>
                </a:ext>
              </a:extLst>
            </p:cNvPr>
            <p:cNvSpPr/>
            <p:nvPr/>
          </p:nvSpPr>
          <p:spPr>
            <a:xfrm rot="15412670" flipH="1">
              <a:off x="1732839" y="1253044"/>
              <a:ext cx="1198486" cy="842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8" y="0"/>
                  </a:moveTo>
                  <a:lnTo>
                    <a:pt x="21600" y="10946"/>
                  </a:lnTo>
                  <a:lnTo>
                    <a:pt x="19520" y="11096"/>
                  </a:lnTo>
                  <a:cubicBezTo>
                    <a:pt x="14707" y="11791"/>
                    <a:pt x="10387" y="14860"/>
                    <a:pt x="7149" y="19467"/>
                  </a:cubicBezTo>
                  <a:lnTo>
                    <a:pt x="5912" y="21600"/>
                  </a:lnTo>
                  <a:lnTo>
                    <a:pt x="0" y="14758"/>
                  </a:lnTo>
                  <a:cubicBezTo>
                    <a:pt x="5275" y="5534"/>
                    <a:pt x="13160" y="126"/>
                    <a:pt x="21518" y="0"/>
                  </a:cubicBezTo>
                  <a:close/>
                </a:path>
              </a:pathLst>
            </a:custGeom>
            <a:gradFill flip="none" rotWithShape="1">
              <a:gsLst>
                <a:gs pos="2485">
                  <a:srgbClr val="4FACFE"/>
                </a:gs>
                <a:gs pos="58102">
                  <a:srgbClr val="28CFFE"/>
                </a:gs>
                <a:gs pos="100000">
                  <a:srgbClr val="00F2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oogle Shape;50;p1">
            <a:extLst>
              <a:ext uri="{FF2B5EF4-FFF2-40B4-BE49-F238E27FC236}">
                <a16:creationId xmlns:a16="http://schemas.microsoft.com/office/drawing/2014/main" id="{6F0E3D28-A9E8-A2FE-28CB-B0E27C0BAE8E}"/>
              </a:ext>
            </a:extLst>
          </p:cNvPr>
          <p:cNvGrpSpPr/>
          <p:nvPr/>
        </p:nvGrpSpPr>
        <p:grpSpPr>
          <a:xfrm>
            <a:off x="3457972" y="3743311"/>
            <a:ext cx="2362831" cy="2639244"/>
            <a:chOff x="0" y="0"/>
            <a:chExt cx="2362830" cy="2639243"/>
          </a:xfrm>
        </p:grpSpPr>
        <p:sp>
          <p:nvSpPr>
            <p:cNvPr id="32" name="Google Shape;51;p1">
              <a:extLst>
                <a:ext uri="{FF2B5EF4-FFF2-40B4-BE49-F238E27FC236}">
                  <a16:creationId xmlns:a16="http://schemas.microsoft.com/office/drawing/2014/main" id="{D7D1609C-B2E7-2880-B490-988D5ECEA01F}"/>
                </a:ext>
              </a:extLst>
            </p:cNvPr>
            <p:cNvSpPr/>
            <p:nvPr/>
          </p:nvSpPr>
          <p:spPr>
            <a:xfrm rot="15412670">
              <a:off x="24230" y="725257"/>
              <a:ext cx="1998619" cy="111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2" y="0"/>
                  </a:moveTo>
                  <a:lnTo>
                    <a:pt x="21600" y="4717"/>
                  </a:lnTo>
                  <a:lnTo>
                    <a:pt x="18775" y="5052"/>
                  </a:lnTo>
                  <a:cubicBezTo>
                    <a:pt x="13182" y="6273"/>
                    <a:pt x="7966" y="10775"/>
                    <a:pt x="3949" y="17851"/>
                  </a:cubicBezTo>
                  <a:lnTo>
                    <a:pt x="2044" y="21600"/>
                  </a:lnTo>
                  <a:lnTo>
                    <a:pt x="0" y="18623"/>
                  </a:lnTo>
                  <a:cubicBezTo>
                    <a:pt x="4627" y="8438"/>
                    <a:pt x="11258" y="1941"/>
                    <a:pt x="18456" y="369"/>
                  </a:cubicBezTo>
                  <a:lnTo>
                    <a:pt x="2157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16EF"/>
                </a:gs>
                <a:gs pos="52282">
                  <a:srgbClr val="6761F7"/>
                </a:gs>
                <a:gs pos="100000">
                  <a:srgbClr val="4FAC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Google Shape;52;p1">
              <a:extLst>
                <a:ext uri="{FF2B5EF4-FFF2-40B4-BE49-F238E27FC236}">
                  <a16:creationId xmlns:a16="http://schemas.microsoft.com/office/drawing/2014/main" id="{69A80526-1AE3-C1C1-D0EC-C200871981E9}"/>
                </a:ext>
              </a:extLst>
            </p:cNvPr>
            <p:cNvSpPr/>
            <p:nvPr/>
          </p:nvSpPr>
          <p:spPr>
            <a:xfrm rot="15412670">
              <a:off x="644378" y="432786"/>
              <a:ext cx="1619561" cy="109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21600" y="9892"/>
                  </a:lnTo>
                  <a:lnTo>
                    <a:pt x="21565" y="5004"/>
                  </a:lnTo>
                  <a:cubicBezTo>
                    <a:pt x="14208" y="5120"/>
                    <a:pt x="7267" y="10071"/>
                    <a:pt x="2624" y="18515"/>
                  </a:cubicBezTo>
                  <a:lnTo>
                    <a:pt x="5186" y="21600"/>
                  </a:lnTo>
                  <a:lnTo>
                    <a:pt x="0" y="15357"/>
                  </a:lnTo>
                  <a:cubicBezTo>
                    <a:pt x="5278" y="5759"/>
                    <a:pt x="13167" y="131"/>
                    <a:pt x="215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16EF"/>
                </a:gs>
                <a:gs pos="52282">
                  <a:srgbClr val="6761F7"/>
                </a:gs>
                <a:gs pos="100000">
                  <a:srgbClr val="4FAC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" name="Google Shape;53;p1">
              <a:extLst>
                <a:ext uri="{FF2B5EF4-FFF2-40B4-BE49-F238E27FC236}">
                  <a16:creationId xmlns:a16="http://schemas.microsoft.com/office/drawing/2014/main" id="{851F6248-4F21-3B6A-FABA-F0F0B9A03861}"/>
                </a:ext>
              </a:extLst>
            </p:cNvPr>
            <p:cNvSpPr/>
            <p:nvPr/>
          </p:nvSpPr>
          <p:spPr>
            <a:xfrm rot="15412670">
              <a:off x="-179191" y="724237"/>
              <a:ext cx="2198170" cy="1376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3" y="0"/>
                  </a:moveTo>
                  <a:lnTo>
                    <a:pt x="21600" y="4088"/>
                  </a:lnTo>
                  <a:lnTo>
                    <a:pt x="18767" y="4387"/>
                  </a:lnTo>
                  <a:cubicBezTo>
                    <a:pt x="12222" y="5662"/>
                    <a:pt x="6193" y="10930"/>
                    <a:pt x="1986" y="19186"/>
                  </a:cubicBezTo>
                  <a:lnTo>
                    <a:pt x="3844" y="21600"/>
                  </a:lnTo>
                  <a:lnTo>
                    <a:pt x="0" y="16606"/>
                  </a:lnTo>
                  <a:cubicBezTo>
                    <a:pt x="4627" y="7525"/>
                    <a:pt x="11258" y="1730"/>
                    <a:pt x="18457" y="329"/>
                  </a:cubicBezTo>
                  <a:lnTo>
                    <a:pt x="215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16EF"/>
                </a:gs>
                <a:gs pos="52282">
                  <a:srgbClr val="6761F7"/>
                </a:gs>
                <a:gs pos="100000">
                  <a:srgbClr val="4FAC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54;p1">
              <a:extLst>
                <a:ext uri="{FF2B5EF4-FFF2-40B4-BE49-F238E27FC236}">
                  <a16:creationId xmlns:a16="http://schemas.microsoft.com/office/drawing/2014/main" id="{AFDBBB46-69F5-484E-C59C-208ACF6B3CDC}"/>
                </a:ext>
              </a:extLst>
            </p:cNvPr>
            <p:cNvSpPr/>
            <p:nvPr/>
          </p:nvSpPr>
          <p:spPr>
            <a:xfrm rot="15412670">
              <a:off x="443578" y="430557"/>
              <a:ext cx="1817551" cy="134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5" y="0"/>
                  </a:moveTo>
                  <a:lnTo>
                    <a:pt x="21600" y="12106"/>
                  </a:lnTo>
                  <a:lnTo>
                    <a:pt x="21537" y="4084"/>
                  </a:lnTo>
                  <a:cubicBezTo>
                    <a:pt x="14086" y="4191"/>
                    <a:pt x="7056" y="8754"/>
                    <a:pt x="2353" y="16537"/>
                  </a:cubicBezTo>
                  <a:lnTo>
                    <a:pt x="6974" y="21600"/>
                  </a:lnTo>
                  <a:lnTo>
                    <a:pt x="0" y="13960"/>
                  </a:lnTo>
                  <a:lnTo>
                    <a:pt x="2095" y="10860"/>
                  </a:lnTo>
                  <a:cubicBezTo>
                    <a:pt x="6513" y="5009"/>
                    <a:pt x="12248" y="1286"/>
                    <a:pt x="18399" y="276"/>
                  </a:cubicBezTo>
                  <a:lnTo>
                    <a:pt x="215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16EF"/>
                </a:gs>
                <a:gs pos="52282">
                  <a:srgbClr val="6761F7"/>
                </a:gs>
                <a:gs pos="100000">
                  <a:srgbClr val="4FAC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55;p1">
              <a:extLst>
                <a:ext uri="{FF2B5EF4-FFF2-40B4-BE49-F238E27FC236}">
                  <a16:creationId xmlns:a16="http://schemas.microsoft.com/office/drawing/2014/main" id="{C8A80BC5-726A-F4C6-EDCC-69FA0A8AB16C}"/>
                </a:ext>
              </a:extLst>
            </p:cNvPr>
            <p:cNvSpPr/>
            <p:nvPr/>
          </p:nvSpPr>
          <p:spPr>
            <a:xfrm rot="15412670">
              <a:off x="843898" y="435004"/>
              <a:ext cx="1422834" cy="840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0" y="0"/>
                  </a:moveTo>
                  <a:lnTo>
                    <a:pt x="21600" y="6361"/>
                  </a:lnTo>
                  <a:lnTo>
                    <a:pt x="18902" y="6663"/>
                  </a:lnTo>
                  <a:cubicBezTo>
                    <a:pt x="13558" y="7765"/>
                    <a:pt x="8575" y="11829"/>
                    <a:pt x="4737" y="18216"/>
                  </a:cubicBezTo>
                  <a:lnTo>
                    <a:pt x="2917" y="21600"/>
                  </a:lnTo>
                  <a:lnTo>
                    <a:pt x="0" y="17585"/>
                  </a:lnTo>
                  <a:cubicBezTo>
                    <a:pt x="5285" y="6594"/>
                    <a:pt x="13186" y="150"/>
                    <a:pt x="215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16EF"/>
                </a:gs>
                <a:gs pos="52282">
                  <a:srgbClr val="6761F7"/>
                </a:gs>
                <a:gs pos="100000">
                  <a:srgbClr val="4FAC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56;p1">
              <a:extLst>
                <a:ext uri="{FF2B5EF4-FFF2-40B4-BE49-F238E27FC236}">
                  <a16:creationId xmlns:a16="http://schemas.microsoft.com/office/drawing/2014/main" id="{75607857-7F1F-F77F-9E53-0157480812AF}"/>
                </a:ext>
              </a:extLst>
            </p:cNvPr>
            <p:cNvSpPr/>
            <p:nvPr/>
          </p:nvSpPr>
          <p:spPr>
            <a:xfrm rot="15412670">
              <a:off x="1217308" y="257991"/>
              <a:ext cx="1198484" cy="84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8" y="0"/>
                  </a:moveTo>
                  <a:lnTo>
                    <a:pt x="21600" y="10946"/>
                  </a:lnTo>
                  <a:lnTo>
                    <a:pt x="19520" y="11096"/>
                  </a:lnTo>
                  <a:cubicBezTo>
                    <a:pt x="14707" y="11791"/>
                    <a:pt x="10387" y="14860"/>
                    <a:pt x="7149" y="19467"/>
                  </a:cubicBezTo>
                  <a:lnTo>
                    <a:pt x="5912" y="21600"/>
                  </a:lnTo>
                  <a:lnTo>
                    <a:pt x="0" y="14758"/>
                  </a:lnTo>
                  <a:cubicBezTo>
                    <a:pt x="5275" y="5534"/>
                    <a:pt x="13160" y="126"/>
                    <a:pt x="215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16EF"/>
                </a:gs>
                <a:gs pos="52282">
                  <a:srgbClr val="6761F7"/>
                </a:gs>
                <a:gs pos="100000">
                  <a:srgbClr val="4FACF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oogle Shape;57;p1">
            <a:extLst>
              <a:ext uri="{FF2B5EF4-FFF2-40B4-BE49-F238E27FC236}">
                <a16:creationId xmlns:a16="http://schemas.microsoft.com/office/drawing/2014/main" id="{3CF43FDC-8329-6D67-ECD7-C181B3EA49C5}"/>
              </a:ext>
            </a:extLst>
          </p:cNvPr>
          <p:cNvGrpSpPr/>
          <p:nvPr/>
        </p:nvGrpSpPr>
        <p:grpSpPr>
          <a:xfrm>
            <a:off x="5126491" y="4229765"/>
            <a:ext cx="2327606" cy="2581370"/>
            <a:chOff x="-1" y="-1"/>
            <a:chExt cx="2327605" cy="2581368"/>
          </a:xfrm>
        </p:grpSpPr>
        <p:sp>
          <p:nvSpPr>
            <p:cNvPr id="39" name="Google Shape;58;p1">
              <a:extLst>
                <a:ext uri="{FF2B5EF4-FFF2-40B4-BE49-F238E27FC236}">
                  <a16:creationId xmlns:a16="http://schemas.microsoft.com/office/drawing/2014/main" id="{F6025CCB-E719-3231-5945-896D506CD166}"/>
                </a:ext>
              </a:extLst>
            </p:cNvPr>
            <p:cNvSpPr/>
            <p:nvPr/>
          </p:nvSpPr>
          <p:spPr>
            <a:xfrm rot="12374312">
              <a:off x="143755" y="1080945"/>
              <a:ext cx="1998617" cy="111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2" y="0"/>
                  </a:moveTo>
                  <a:lnTo>
                    <a:pt x="21600" y="4717"/>
                  </a:lnTo>
                  <a:lnTo>
                    <a:pt x="18775" y="5052"/>
                  </a:lnTo>
                  <a:cubicBezTo>
                    <a:pt x="13182" y="6273"/>
                    <a:pt x="7966" y="10775"/>
                    <a:pt x="3949" y="17851"/>
                  </a:cubicBezTo>
                  <a:lnTo>
                    <a:pt x="2044" y="21600"/>
                  </a:lnTo>
                  <a:lnTo>
                    <a:pt x="0" y="18623"/>
                  </a:lnTo>
                  <a:cubicBezTo>
                    <a:pt x="4627" y="8438"/>
                    <a:pt x="11258" y="1941"/>
                    <a:pt x="18456" y="369"/>
                  </a:cubicBezTo>
                  <a:lnTo>
                    <a:pt x="2157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000C6"/>
                </a:gs>
                <a:gs pos="46532">
                  <a:srgbClr val="B800C4"/>
                </a:gs>
                <a:gs pos="100000">
                  <a:srgbClr val="8000C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" name="Google Shape;59;p1">
              <a:extLst>
                <a:ext uri="{FF2B5EF4-FFF2-40B4-BE49-F238E27FC236}">
                  <a16:creationId xmlns:a16="http://schemas.microsoft.com/office/drawing/2014/main" id="{113B495A-0AB6-5FE3-34DD-BEF528CA83A5}"/>
                </a:ext>
              </a:extLst>
            </p:cNvPr>
            <p:cNvSpPr/>
            <p:nvPr/>
          </p:nvSpPr>
          <p:spPr>
            <a:xfrm rot="12374312">
              <a:off x="371927" y="566457"/>
              <a:ext cx="1619561" cy="109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9" y="0"/>
                  </a:moveTo>
                  <a:lnTo>
                    <a:pt x="21600" y="9892"/>
                  </a:lnTo>
                  <a:lnTo>
                    <a:pt x="21565" y="5004"/>
                  </a:lnTo>
                  <a:cubicBezTo>
                    <a:pt x="14208" y="5120"/>
                    <a:pt x="7267" y="10071"/>
                    <a:pt x="2624" y="18515"/>
                  </a:cubicBezTo>
                  <a:lnTo>
                    <a:pt x="5186" y="21600"/>
                  </a:lnTo>
                  <a:lnTo>
                    <a:pt x="0" y="15357"/>
                  </a:lnTo>
                  <a:cubicBezTo>
                    <a:pt x="5278" y="5759"/>
                    <a:pt x="13167" y="131"/>
                    <a:pt x="215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00C6"/>
                </a:gs>
                <a:gs pos="46532">
                  <a:srgbClr val="B800C4"/>
                </a:gs>
                <a:gs pos="100000">
                  <a:srgbClr val="8000C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60;p1">
              <a:extLst>
                <a:ext uri="{FF2B5EF4-FFF2-40B4-BE49-F238E27FC236}">
                  <a16:creationId xmlns:a16="http://schemas.microsoft.com/office/drawing/2014/main" id="{C0D080D2-9BD7-0067-8E5F-92DA79C9A06E}"/>
                </a:ext>
              </a:extLst>
            </p:cNvPr>
            <p:cNvSpPr/>
            <p:nvPr/>
          </p:nvSpPr>
          <p:spPr>
            <a:xfrm rot="12374312">
              <a:off x="305310" y="597076"/>
              <a:ext cx="1817551" cy="134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5" y="0"/>
                  </a:moveTo>
                  <a:lnTo>
                    <a:pt x="21600" y="12106"/>
                  </a:lnTo>
                  <a:lnTo>
                    <a:pt x="21537" y="4084"/>
                  </a:lnTo>
                  <a:cubicBezTo>
                    <a:pt x="14086" y="4191"/>
                    <a:pt x="7056" y="8754"/>
                    <a:pt x="2353" y="16537"/>
                  </a:cubicBezTo>
                  <a:lnTo>
                    <a:pt x="6974" y="21600"/>
                  </a:lnTo>
                  <a:lnTo>
                    <a:pt x="0" y="13960"/>
                  </a:lnTo>
                  <a:lnTo>
                    <a:pt x="2095" y="10860"/>
                  </a:lnTo>
                  <a:cubicBezTo>
                    <a:pt x="6513" y="5009"/>
                    <a:pt x="12248" y="1286"/>
                    <a:pt x="18399" y="276"/>
                  </a:cubicBezTo>
                  <a:lnTo>
                    <a:pt x="215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000C6"/>
                </a:gs>
                <a:gs pos="46532">
                  <a:srgbClr val="B800C4"/>
                </a:gs>
                <a:gs pos="100000">
                  <a:srgbClr val="8000C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61;p1">
              <a:extLst>
                <a:ext uri="{FF2B5EF4-FFF2-40B4-BE49-F238E27FC236}">
                  <a16:creationId xmlns:a16="http://schemas.microsoft.com/office/drawing/2014/main" id="{47A55B5B-9D3F-3B41-0C05-0D2504402582}"/>
                </a:ext>
              </a:extLst>
            </p:cNvPr>
            <p:cNvSpPr/>
            <p:nvPr/>
          </p:nvSpPr>
          <p:spPr>
            <a:xfrm rot="12374312">
              <a:off x="438121" y="536035"/>
              <a:ext cx="1422835" cy="84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0" y="0"/>
                  </a:moveTo>
                  <a:lnTo>
                    <a:pt x="21600" y="6361"/>
                  </a:lnTo>
                  <a:lnTo>
                    <a:pt x="18902" y="6663"/>
                  </a:lnTo>
                  <a:cubicBezTo>
                    <a:pt x="13558" y="7765"/>
                    <a:pt x="8575" y="11829"/>
                    <a:pt x="4737" y="18216"/>
                  </a:cubicBezTo>
                  <a:lnTo>
                    <a:pt x="2917" y="21600"/>
                  </a:lnTo>
                  <a:lnTo>
                    <a:pt x="0" y="17585"/>
                  </a:lnTo>
                  <a:cubicBezTo>
                    <a:pt x="5285" y="6594"/>
                    <a:pt x="13186" y="150"/>
                    <a:pt x="215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00C6"/>
                </a:gs>
                <a:gs pos="46532">
                  <a:srgbClr val="B800C4"/>
                </a:gs>
                <a:gs pos="100000">
                  <a:srgbClr val="8000C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62;p1">
              <a:extLst>
                <a:ext uri="{FF2B5EF4-FFF2-40B4-BE49-F238E27FC236}">
                  <a16:creationId xmlns:a16="http://schemas.microsoft.com/office/drawing/2014/main" id="{585CD593-0DC4-1B86-8586-CA28C74DE092}"/>
                </a:ext>
              </a:extLst>
            </p:cNvPr>
            <p:cNvSpPr/>
            <p:nvPr/>
          </p:nvSpPr>
          <p:spPr>
            <a:xfrm rot="12374312">
              <a:off x="579684" y="221526"/>
              <a:ext cx="1198485" cy="84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18" y="0"/>
                  </a:moveTo>
                  <a:lnTo>
                    <a:pt x="21600" y="10946"/>
                  </a:lnTo>
                  <a:lnTo>
                    <a:pt x="19520" y="11096"/>
                  </a:lnTo>
                  <a:cubicBezTo>
                    <a:pt x="14707" y="11791"/>
                    <a:pt x="10387" y="14860"/>
                    <a:pt x="7149" y="19467"/>
                  </a:cubicBezTo>
                  <a:lnTo>
                    <a:pt x="5912" y="21600"/>
                  </a:lnTo>
                  <a:lnTo>
                    <a:pt x="0" y="14758"/>
                  </a:lnTo>
                  <a:cubicBezTo>
                    <a:pt x="5275" y="5534"/>
                    <a:pt x="13160" y="126"/>
                    <a:pt x="215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00C6"/>
                </a:gs>
                <a:gs pos="46532">
                  <a:srgbClr val="B800C4"/>
                </a:gs>
                <a:gs pos="100000">
                  <a:srgbClr val="8000C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" name="Google Shape;64;p1">
            <a:extLst>
              <a:ext uri="{FF2B5EF4-FFF2-40B4-BE49-F238E27FC236}">
                <a16:creationId xmlns:a16="http://schemas.microsoft.com/office/drawing/2014/main" id="{58C0D1B2-F803-9A73-1EC2-E2AEE94A3D8C}"/>
              </a:ext>
            </a:extLst>
          </p:cNvPr>
          <p:cNvSpPr txBox="1"/>
          <p:nvPr/>
        </p:nvSpPr>
        <p:spPr>
          <a:xfrm>
            <a:off x="4221160" y="903414"/>
            <a:ext cx="1824406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fontAlgn="base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5" name="Google Shape;66;p1">
            <a:extLst>
              <a:ext uri="{FF2B5EF4-FFF2-40B4-BE49-F238E27FC236}">
                <a16:creationId xmlns:a16="http://schemas.microsoft.com/office/drawing/2014/main" id="{C942A8E6-512D-EF5F-324F-790EA6610596}"/>
              </a:ext>
            </a:extLst>
          </p:cNvPr>
          <p:cNvSpPr txBox="1"/>
          <p:nvPr/>
        </p:nvSpPr>
        <p:spPr>
          <a:xfrm>
            <a:off x="1236569" y="2954417"/>
            <a:ext cx="1785804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algn="ctr" fontAlgn="base"/>
            <a:r>
              <a:rPr lang="en-GB" b="1" dirty="0">
                <a:solidFill>
                  <a:schemeClr val="tx1"/>
                </a:solidFill>
              </a:rPr>
              <a:t>Applications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Google Shape;68;p1">
            <a:extLst>
              <a:ext uri="{FF2B5EF4-FFF2-40B4-BE49-F238E27FC236}">
                <a16:creationId xmlns:a16="http://schemas.microsoft.com/office/drawing/2014/main" id="{426E685E-9516-6FFC-AEF4-E44E69CCBB0B}"/>
              </a:ext>
            </a:extLst>
          </p:cNvPr>
          <p:cNvSpPr txBox="1"/>
          <p:nvPr/>
        </p:nvSpPr>
        <p:spPr>
          <a:xfrm>
            <a:off x="850415" y="4665440"/>
            <a:ext cx="4142795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marL="285750" indent="-285750" algn="ctr" fontAlgn="base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1"/>
                </a:solidFill>
              </a:rPr>
              <a:t>KTU-DIP Tool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70;p1">
            <a:extLst>
              <a:ext uri="{FF2B5EF4-FFF2-40B4-BE49-F238E27FC236}">
                <a16:creationId xmlns:a16="http://schemas.microsoft.com/office/drawing/2014/main" id="{1BB2F6C0-169A-BE9B-8A1A-C27BA7406C3D}"/>
              </a:ext>
            </a:extLst>
          </p:cNvPr>
          <p:cNvSpPr txBox="1"/>
          <p:nvPr/>
        </p:nvSpPr>
        <p:spPr>
          <a:xfrm>
            <a:off x="5461556" y="6215698"/>
            <a:ext cx="1609405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fontAlgn="base"/>
            <a:r>
              <a:rPr lang="en-GB" b="1" dirty="0">
                <a:solidFill>
                  <a:schemeClr val="tx1"/>
                </a:solidFill>
              </a:rPr>
              <a:t>KTU-DIP Tool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Google Shape;72;p1">
            <a:extLst>
              <a:ext uri="{FF2B5EF4-FFF2-40B4-BE49-F238E27FC236}">
                <a16:creationId xmlns:a16="http://schemas.microsoft.com/office/drawing/2014/main" id="{E27CFE31-5E3E-0CE1-8872-A697A18C018A}"/>
              </a:ext>
            </a:extLst>
          </p:cNvPr>
          <p:cNvSpPr txBox="1"/>
          <p:nvPr/>
        </p:nvSpPr>
        <p:spPr>
          <a:xfrm>
            <a:off x="8412552" y="4722965"/>
            <a:ext cx="3000515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>
                <a:solidFill>
                  <a:srgbClr val="535353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K-Means Clustering Algorithm</a:t>
            </a:r>
          </a:p>
        </p:txBody>
      </p:sp>
      <p:sp>
        <p:nvSpPr>
          <p:cNvPr id="49" name="Google Shape;74;p1">
            <a:extLst>
              <a:ext uri="{FF2B5EF4-FFF2-40B4-BE49-F238E27FC236}">
                <a16:creationId xmlns:a16="http://schemas.microsoft.com/office/drawing/2014/main" id="{C8D4407D-3255-D045-17A1-BDA7ED0B4AAC}"/>
              </a:ext>
            </a:extLst>
          </p:cNvPr>
          <p:cNvSpPr txBox="1"/>
          <p:nvPr/>
        </p:nvSpPr>
        <p:spPr>
          <a:xfrm>
            <a:off x="8294946" y="2736608"/>
            <a:ext cx="3574420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>
                <a:solidFill>
                  <a:srgbClr val="535353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Google Shape;75;p1">
            <a:extLst>
              <a:ext uri="{FF2B5EF4-FFF2-40B4-BE49-F238E27FC236}">
                <a16:creationId xmlns:a16="http://schemas.microsoft.com/office/drawing/2014/main" id="{373E29F7-D2C6-6C2F-4809-6A41A8B96307}"/>
              </a:ext>
            </a:extLst>
          </p:cNvPr>
          <p:cNvSpPr txBox="1"/>
          <p:nvPr/>
        </p:nvSpPr>
        <p:spPr>
          <a:xfrm>
            <a:off x="6810619" y="1366541"/>
            <a:ext cx="1127215" cy="41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100">
                <a:solidFill>
                  <a:srgbClr val="535353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rPr dirty="0"/>
              <a:t>     </a:t>
            </a:r>
          </a:p>
        </p:txBody>
      </p:sp>
      <p:sp>
        <p:nvSpPr>
          <p:cNvPr id="51" name="Google Shape;76;p1">
            <a:extLst>
              <a:ext uri="{FF2B5EF4-FFF2-40B4-BE49-F238E27FC236}">
                <a16:creationId xmlns:a16="http://schemas.microsoft.com/office/drawing/2014/main" id="{E03BB346-B51E-D84A-5EEB-1161AF31ABAC}"/>
              </a:ext>
            </a:extLst>
          </p:cNvPr>
          <p:cNvSpPr txBox="1"/>
          <p:nvPr/>
        </p:nvSpPr>
        <p:spPr>
          <a:xfrm>
            <a:off x="6904046" y="1400436"/>
            <a:ext cx="2344655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>
                <a:solidFill>
                  <a:srgbClr val="535353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Google Shape;77;p1">
            <a:extLst>
              <a:ext uri="{FF2B5EF4-FFF2-40B4-BE49-F238E27FC236}">
                <a16:creationId xmlns:a16="http://schemas.microsoft.com/office/drawing/2014/main" id="{1AF8AA22-71C6-F72A-3637-DA68FBCF0B11}"/>
              </a:ext>
            </a:extLst>
          </p:cNvPr>
          <p:cNvSpPr txBox="1"/>
          <p:nvPr/>
        </p:nvSpPr>
        <p:spPr>
          <a:xfrm>
            <a:off x="6591965" y="2119053"/>
            <a:ext cx="415269" cy="47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 b="1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</a:lstStyle>
          <a:p>
            <a:r>
              <a:t>A</a:t>
            </a:r>
          </a:p>
        </p:txBody>
      </p:sp>
      <p:sp>
        <p:nvSpPr>
          <p:cNvPr id="53" name="Google Shape;78;p1">
            <a:extLst>
              <a:ext uri="{FF2B5EF4-FFF2-40B4-BE49-F238E27FC236}">
                <a16:creationId xmlns:a16="http://schemas.microsoft.com/office/drawing/2014/main" id="{445C622C-4CCF-5BA4-338F-AD45511BA5B7}"/>
              </a:ext>
            </a:extLst>
          </p:cNvPr>
          <p:cNvSpPr txBox="1"/>
          <p:nvPr/>
        </p:nvSpPr>
        <p:spPr>
          <a:xfrm>
            <a:off x="7352327" y="2994436"/>
            <a:ext cx="415269" cy="47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 b="1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</a:lstStyle>
          <a:p>
            <a:r>
              <a:t>B</a:t>
            </a:r>
          </a:p>
        </p:txBody>
      </p:sp>
      <p:sp>
        <p:nvSpPr>
          <p:cNvPr id="54" name="Google Shape;79;p1">
            <a:extLst>
              <a:ext uri="{FF2B5EF4-FFF2-40B4-BE49-F238E27FC236}">
                <a16:creationId xmlns:a16="http://schemas.microsoft.com/office/drawing/2014/main" id="{8A9CDFBD-2664-9031-7AFF-A8CCF9941DDC}"/>
              </a:ext>
            </a:extLst>
          </p:cNvPr>
          <p:cNvSpPr txBox="1"/>
          <p:nvPr/>
        </p:nvSpPr>
        <p:spPr>
          <a:xfrm>
            <a:off x="7092601" y="4173816"/>
            <a:ext cx="415269" cy="47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 b="1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</a:lstStyle>
          <a:p>
            <a:r>
              <a:t>C</a:t>
            </a:r>
          </a:p>
        </p:txBody>
      </p:sp>
      <p:sp>
        <p:nvSpPr>
          <p:cNvPr id="55" name="Google Shape;80;p1">
            <a:extLst>
              <a:ext uri="{FF2B5EF4-FFF2-40B4-BE49-F238E27FC236}">
                <a16:creationId xmlns:a16="http://schemas.microsoft.com/office/drawing/2014/main" id="{42E0FF27-2BB2-66E2-51DD-F5987CB9BE80}"/>
              </a:ext>
            </a:extLst>
          </p:cNvPr>
          <p:cNvSpPr txBox="1"/>
          <p:nvPr/>
        </p:nvSpPr>
        <p:spPr>
          <a:xfrm>
            <a:off x="6038219" y="4695075"/>
            <a:ext cx="415266" cy="47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 b="1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</a:lstStyle>
          <a:p>
            <a:r>
              <a:t>D</a:t>
            </a:r>
          </a:p>
        </p:txBody>
      </p:sp>
      <p:sp>
        <p:nvSpPr>
          <p:cNvPr id="56" name="Google Shape;81;p1">
            <a:extLst>
              <a:ext uri="{FF2B5EF4-FFF2-40B4-BE49-F238E27FC236}">
                <a16:creationId xmlns:a16="http://schemas.microsoft.com/office/drawing/2014/main" id="{4C742A0A-5CF8-13CF-8FFE-5F60432C9A21}"/>
              </a:ext>
            </a:extLst>
          </p:cNvPr>
          <p:cNvSpPr txBox="1"/>
          <p:nvPr/>
        </p:nvSpPr>
        <p:spPr>
          <a:xfrm>
            <a:off x="4979334" y="4173680"/>
            <a:ext cx="415266" cy="47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 b="1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</a:lstStyle>
          <a:p>
            <a:r>
              <a:t>E</a:t>
            </a:r>
          </a:p>
        </p:txBody>
      </p:sp>
      <p:sp>
        <p:nvSpPr>
          <p:cNvPr id="57" name="Google Shape;82;p1">
            <a:extLst>
              <a:ext uri="{FF2B5EF4-FFF2-40B4-BE49-F238E27FC236}">
                <a16:creationId xmlns:a16="http://schemas.microsoft.com/office/drawing/2014/main" id="{81909596-2556-18C0-612D-1BAF71A2159A}"/>
              </a:ext>
            </a:extLst>
          </p:cNvPr>
          <p:cNvSpPr txBox="1"/>
          <p:nvPr/>
        </p:nvSpPr>
        <p:spPr>
          <a:xfrm>
            <a:off x="4731942" y="2994436"/>
            <a:ext cx="415269" cy="47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 b="1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</a:lstStyle>
          <a:p>
            <a:r>
              <a:t>F</a:t>
            </a:r>
          </a:p>
        </p:txBody>
      </p:sp>
      <p:sp>
        <p:nvSpPr>
          <p:cNvPr id="58" name="Google Shape;83;p1">
            <a:extLst>
              <a:ext uri="{FF2B5EF4-FFF2-40B4-BE49-F238E27FC236}">
                <a16:creationId xmlns:a16="http://schemas.microsoft.com/office/drawing/2014/main" id="{9CC1A85D-F82B-8707-9B1B-29B4B91B254B}"/>
              </a:ext>
            </a:extLst>
          </p:cNvPr>
          <p:cNvSpPr txBox="1"/>
          <p:nvPr/>
        </p:nvSpPr>
        <p:spPr>
          <a:xfrm>
            <a:off x="5448222" y="2135919"/>
            <a:ext cx="415269" cy="47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 b="1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</a:lstStyle>
          <a:p>
            <a:r>
              <a:t>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5EB7F8-B5B7-27B0-32EA-AAD89405CDE1}"/>
              </a:ext>
            </a:extLst>
          </p:cNvPr>
          <p:cNvSpPr/>
          <p:nvPr/>
        </p:nvSpPr>
        <p:spPr>
          <a:xfrm>
            <a:off x="53730" y="201408"/>
            <a:ext cx="2898647" cy="44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ts val="2680"/>
              </a:lnSpc>
            </a:pPr>
            <a:r>
              <a:rPr lang="en-GB" sz="3200" b="1" dirty="0">
                <a:solidFill>
                  <a:srgbClr val="839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CC781D1-2CFC-EC69-53AA-1370F3140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26" y="2835239"/>
            <a:ext cx="1592266" cy="14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4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"/>
                            </p:stCondLst>
                            <p:childTnLst>
                              <p:par>
                                <p:cTn id="6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"/>
                            </p:stCondLst>
                            <p:childTnLst>
                              <p:par>
                                <p:cTn id="7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"/>
                            </p:stCondLst>
                            <p:childTnLst>
                              <p:par>
                                <p:cTn id="8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"/>
                            </p:stCondLst>
                            <p:childTnLst>
                              <p:par>
                                <p:cTn id="9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"/>
                            </p:stCondLst>
                            <p:childTnLst>
                              <p:par>
                                <p:cTn id="9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11" grpId="0" animBg="1" advAuto="0"/>
      <p:bldP spid="14" grpId="0" animBg="1" advAuto="0"/>
      <p:bldP spid="18" grpId="0" animBg="1" advAuto="0"/>
      <p:bldP spid="23" grpId="0" animBg="1" advAuto="0"/>
      <p:bldP spid="31" grpId="0" animBg="1" advAuto="0"/>
      <p:bldP spid="38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4F76C8-F2C8-5D66-23C5-778F4815328E}"/>
              </a:ext>
            </a:extLst>
          </p:cNvPr>
          <p:cNvSpPr txBox="1"/>
          <p:nvPr/>
        </p:nvSpPr>
        <p:spPr>
          <a:xfrm>
            <a:off x="0" y="7913"/>
            <a:ext cx="1219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display_scatter_by_group():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scatter_by_group(color_img)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0F333-5EFF-FBDC-5A6A-0CF8078F87D2}"/>
              </a:ext>
            </a:extLst>
          </p:cNvPr>
          <p:cNvSpPr txBox="1"/>
          <p:nvPr/>
        </p:nvSpPr>
        <p:spPr>
          <a:xfrm>
            <a:off x="-2" y="801467"/>
            <a:ext cx="12192002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scatter_by_group(color_img):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color_arr = np.array(color_img)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r_band = color_arr[..., 0].ravel()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g_band = color_arr[..., 1].ravel()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b_band = color_arr[..., 2].ravel()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scatter_window = tk.Toplevel(root)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scatter_window.title(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"Scatter Plot by Group (Bands)"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fig, ax = plt.subplots(figsize=(8, 6))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ax.scatter(r_band, g_band, c=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'r'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marker=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alpha=0.6, label=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ax.scatter(g_band, b_band, c=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'g'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, marker=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alpha=0.6, label=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Green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ax.scatter(b_band, r_band,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c=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'b'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marker=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alpha=0.6, label=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Blue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ax.set_title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"Scatter Plot by Group (Bands)"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ax.set_xlabel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"X-axis"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ax.set_ylabel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"Y-axis"</a:t>
            </a: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ax.legend()</a:t>
            </a:r>
          </a:p>
          <a:p>
            <a:b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canvas = FigureCanvasTkAgg(fig, master=scatter_window)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canvas.draw()</a:t>
            </a:r>
          </a:p>
          <a:p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    canvas.get_tk_widget().pack(side=</a:t>
            </a:r>
            <a:r>
              <a:rPr lang="en-US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noProof="1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en-US" noProof="1">
                <a:solidFill>
                  <a:schemeClr val="tx1"/>
                </a:solidFill>
                <a:latin typeface="Consolas" panose="020B0609020204030204" pitchFamily="49" charset="0"/>
              </a:rPr>
              <a:t>", padx=10, pady=10)</a:t>
            </a:r>
          </a:p>
        </p:txBody>
      </p:sp>
    </p:spTree>
    <p:extLst>
      <p:ext uri="{BB962C8B-B14F-4D97-AF65-F5344CB8AC3E}">
        <p14:creationId xmlns:p14="http://schemas.microsoft.com/office/powerpoint/2010/main" val="1990921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AC32E549-05B8-FAD5-C5B7-E911DA74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4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80C0A-1D93-D062-2656-E288E5B2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97" y="0"/>
            <a:ext cx="8851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7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41ABA41-6F9B-7EFC-6194-B2BC7FA3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11" y="643466"/>
            <a:ext cx="82229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2BB050-95D2-D856-BBC3-A3D9F2F0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08" y="3606256"/>
            <a:ext cx="4919471" cy="325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, screenshot, post-it note, line&#10;&#10;Description automatically generated">
            <a:extLst>
              <a:ext uri="{FF2B5EF4-FFF2-40B4-BE49-F238E27FC236}">
                <a16:creationId xmlns:a16="http://schemas.microsoft.com/office/drawing/2014/main" id="{B19A5D48-BA3E-DC09-18F2-836133C1C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19" y="120792"/>
            <a:ext cx="4232912" cy="3308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0199C-1AD4-BE8A-56D5-D64FE78E1410}"/>
              </a:ext>
            </a:extLst>
          </p:cNvPr>
          <p:cNvSpPr txBox="1"/>
          <p:nvPr/>
        </p:nvSpPr>
        <p:spPr>
          <a:xfrm>
            <a:off x="112014" y="4513508"/>
            <a:ext cx="4697730" cy="2031325"/>
          </a:xfrm>
          <a:prstGeom prst="rect">
            <a:avLst/>
          </a:prstGeom>
          <a:ln w="28575"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Google Sans"/>
              </a:rPr>
              <a:t>WSS Plot also called “Within Sum of Squares” is another solution under the K-Means algorithm which helps to decide the value of K (number of clusters). The values taken to plot the WSS plot will be the variance from each observation in the clusters to its centroid, summing up to obtain a value.</a:t>
            </a:r>
            <a:endParaRPr lang="en-US" dirty="0"/>
          </a:p>
        </p:txBody>
      </p:sp>
      <p:pic>
        <p:nvPicPr>
          <p:cNvPr id="3078" name="Picture 6" descr="Understanding K-Means Clustering - datamahadev.com">
            <a:extLst>
              <a:ext uri="{FF2B5EF4-FFF2-40B4-BE49-F238E27FC236}">
                <a16:creationId xmlns:a16="http://schemas.microsoft.com/office/drawing/2014/main" id="{BBCDEA06-5281-5FDD-70F5-DEF029FF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" y="782616"/>
            <a:ext cx="3798873" cy="28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5466A9C-06C3-61C5-3B82-70CC0B090690}"/>
              </a:ext>
            </a:extLst>
          </p:cNvPr>
          <p:cNvGrpSpPr/>
          <p:nvPr/>
        </p:nvGrpSpPr>
        <p:grpSpPr>
          <a:xfrm>
            <a:off x="4342608" y="795456"/>
            <a:ext cx="633240" cy="600840"/>
            <a:chOff x="4342608" y="795456"/>
            <a:chExt cx="63324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96E43B-5DCD-9A94-CD5C-BDE7D8F18BA5}"/>
                    </a:ext>
                  </a:extLst>
                </p14:cNvPr>
                <p14:cNvContentPartPr/>
                <p14:nvPr/>
              </p14:nvContentPartPr>
              <p14:xfrm>
                <a:off x="4342608" y="969336"/>
                <a:ext cx="267120" cy="426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96E43B-5DCD-9A94-CD5C-BDE7D8F18B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33608" y="960336"/>
                  <a:ext cx="284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FEC634-1CC1-3E53-252A-82B0475BDB47}"/>
                    </a:ext>
                  </a:extLst>
                </p14:cNvPr>
                <p14:cNvContentPartPr/>
                <p14:nvPr/>
              </p14:nvContentPartPr>
              <p14:xfrm>
                <a:off x="4721688" y="795456"/>
                <a:ext cx="254160" cy="47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FEC634-1CC1-3E53-252A-82B0475BDB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3048" y="786456"/>
                  <a:ext cx="27180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2CDCD-AFEC-32F1-75E8-0168BC3D6647}"/>
              </a:ext>
            </a:extLst>
          </p:cNvPr>
          <p:cNvGrpSpPr/>
          <p:nvPr/>
        </p:nvGrpSpPr>
        <p:grpSpPr>
          <a:xfrm>
            <a:off x="5151888" y="685296"/>
            <a:ext cx="182520" cy="558720"/>
            <a:chOff x="5151888" y="685296"/>
            <a:chExt cx="18252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C68E57-B52E-BA0C-20E2-32510E9A733F}"/>
                    </a:ext>
                  </a:extLst>
                </p14:cNvPr>
                <p14:cNvContentPartPr/>
                <p14:nvPr/>
              </p14:nvContentPartPr>
              <p14:xfrm>
                <a:off x="5210928" y="804456"/>
                <a:ext cx="30960" cy="109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C68E57-B52E-BA0C-20E2-32510E9A73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1928" y="795456"/>
                  <a:ext cx="48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FB6EE2-8030-B68F-F0FA-90139B754313}"/>
                    </a:ext>
                  </a:extLst>
                </p14:cNvPr>
                <p14:cNvContentPartPr/>
                <p14:nvPr/>
              </p14:nvContentPartPr>
              <p14:xfrm>
                <a:off x="5151888" y="685296"/>
                <a:ext cx="182520" cy="55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FB6EE2-8030-B68F-F0FA-90139B7543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43248" y="676656"/>
                  <a:ext cx="200160" cy="57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D965A-862F-C757-DCE4-C11F930B6986}"/>
              </a:ext>
            </a:extLst>
          </p:cNvPr>
          <p:cNvGrpSpPr/>
          <p:nvPr/>
        </p:nvGrpSpPr>
        <p:grpSpPr>
          <a:xfrm>
            <a:off x="5560488" y="868176"/>
            <a:ext cx="303480" cy="222480"/>
            <a:chOff x="5560488" y="868176"/>
            <a:chExt cx="3034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B951DF-904A-2732-0458-78AA715A8B73}"/>
                    </a:ext>
                  </a:extLst>
                </p14:cNvPr>
                <p14:cNvContentPartPr/>
                <p14:nvPr/>
              </p14:nvContentPartPr>
              <p14:xfrm>
                <a:off x="5560488" y="868176"/>
                <a:ext cx="24624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B951DF-904A-2732-0458-78AA715A8B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51848" y="859536"/>
                  <a:ext cx="263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9E2D47-30ED-9C4F-25CE-3F478E1036DD}"/>
                    </a:ext>
                  </a:extLst>
                </p14:cNvPr>
                <p14:cNvContentPartPr/>
                <p14:nvPr/>
              </p14:nvContentPartPr>
              <p14:xfrm>
                <a:off x="5641128" y="959976"/>
                <a:ext cx="222840" cy="13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9E2D47-30ED-9C4F-25CE-3F478E1036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32128" y="950976"/>
                  <a:ext cx="24048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DC05FD-CE8A-872A-E5C9-9010690BA23C}"/>
                  </a:ext>
                </a:extLst>
              </p14:cNvPr>
              <p14:cNvContentPartPr/>
              <p14:nvPr/>
            </p14:nvContentPartPr>
            <p14:xfrm>
              <a:off x="4559688" y="1801296"/>
              <a:ext cx="1017360" cy="73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DC05FD-CE8A-872A-E5C9-9010690BA2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51048" y="1792296"/>
                <a:ext cx="1035000" cy="74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D7454-7188-FC86-4590-4E851B10CFDA}"/>
              </a:ext>
            </a:extLst>
          </p:cNvPr>
          <p:cNvGrpSpPr/>
          <p:nvPr/>
        </p:nvGrpSpPr>
        <p:grpSpPr>
          <a:xfrm>
            <a:off x="4773168" y="2711736"/>
            <a:ext cx="704880" cy="415440"/>
            <a:chOff x="4773168" y="2711736"/>
            <a:chExt cx="7048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5ACDE95-A4A3-5D2D-C092-78250D24CA2F}"/>
                    </a:ext>
                  </a:extLst>
                </p14:cNvPr>
                <p14:cNvContentPartPr/>
                <p14:nvPr/>
              </p14:nvContentPartPr>
              <p14:xfrm>
                <a:off x="4827888" y="2825496"/>
                <a:ext cx="63720" cy="30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5ACDE95-A4A3-5D2D-C092-78250D24CA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19248" y="2816496"/>
                  <a:ext cx="81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FF14EA-EBC2-94E3-8F3F-5BD451B8EC20}"/>
                    </a:ext>
                  </a:extLst>
                </p14:cNvPr>
                <p14:cNvContentPartPr/>
                <p14:nvPr/>
              </p14:nvContentPartPr>
              <p14:xfrm>
                <a:off x="4773168" y="2711736"/>
                <a:ext cx="17640" cy="10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FF14EA-EBC2-94E3-8F3F-5BD451B8E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64168" y="2702736"/>
                  <a:ext cx="35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49EE09-782C-6435-D9FA-6ECEC30CD807}"/>
                    </a:ext>
                  </a:extLst>
                </p14:cNvPr>
                <p14:cNvContentPartPr/>
                <p14:nvPr/>
              </p14:nvContentPartPr>
              <p14:xfrm>
                <a:off x="5095008" y="2807136"/>
                <a:ext cx="199800" cy="5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49EE09-782C-6435-D9FA-6ECEC30CD8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86008" y="2798496"/>
                  <a:ext cx="217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E7350C-5ACD-BAD8-9516-41C22B9EADEB}"/>
                    </a:ext>
                  </a:extLst>
                </p14:cNvPr>
                <p14:cNvContentPartPr/>
                <p14:nvPr/>
              </p14:nvContentPartPr>
              <p14:xfrm>
                <a:off x="5089608" y="2898576"/>
                <a:ext cx="204840" cy="8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E7350C-5ACD-BAD8-9516-41C22B9EAD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80968" y="2889576"/>
                  <a:ext cx="222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4EFD9E-16F0-9666-A70F-D2D3CC68582F}"/>
                    </a:ext>
                  </a:extLst>
                </p14:cNvPr>
                <p14:cNvContentPartPr/>
                <p14:nvPr/>
              </p14:nvContentPartPr>
              <p14:xfrm>
                <a:off x="5412888" y="2725056"/>
                <a:ext cx="6516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4EFD9E-16F0-9666-A70F-D2D3CC6858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04248" y="2716056"/>
                  <a:ext cx="8280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2D7372-68A2-F67E-C5A1-D2B20EB5AD13}"/>
                  </a:ext>
                </a:extLst>
              </p14:cNvPr>
              <p14:cNvContentPartPr/>
              <p14:nvPr/>
            </p14:nvContentPartPr>
            <p14:xfrm>
              <a:off x="4507848" y="1630296"/>
              <a:ext cx="279360" cy="296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2D7372-68A2-F67E-C5A1-D2B20EB5AD1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98848" y="1621296"/>
                <a:ext cx="297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97D00B-6FE2-1228-BC87-59D84D576A91}"/>
                  </a:ext>
                </a:extLst>
              </p14:cNvPr>
              <p14:cNvContentPartPr/>
              <p14:nvPr/>
            </p14:nvContentPartPr>
            <p14:xfrm>
              <a:off x="5375808" y="1737216"/>
              <a:ext cx="194760" cy="416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97D00B-6FE2-1228-BC87-59D84D576A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67168" y="1728216"/>
                <a:ext cx="212400" cy="43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1153798-7FAA-D9A7-6300-E125E7FF1469}"/>
              </a:ext>
            </a:extLst>
          </p:cNvPr>
          <p:cNvGrpSpPr/>
          <p:nvPr/>
        </p:nvGrpSpPr>
        <p:grpSpPr>
          <a:xfrm>
            <a:off x="5664888" y="1108296"/>
            <a:ext cx="1033920" cy="929520"/>
            <a:chOff x="5664888" y="1108296"/>
            <a:chExt cx="103392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5EDEC8-F9F9-4F0D-A536-985994C5717E}"/>
                    </a:ext>
                  </a:extLst>
                </p14:cNvPr>
                <p14:cNvContentPartPr/>
                <p14:nvPr/>
              </p14:nvContentPartPr>
              <p14:xfrm>
                <a:off x="5664888" y="1746216"/>
                <a:ext cx="86760" cy="28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5EDEC8-F9F9-4F0D-A536-985994C571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56248" y="1737216"/>
                  <a:ext cx="104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8C3591-C289-8BE1-F8CC-AD22AFAF4C5E}"/>
                    </a:ext>
                  </a:extLst>
                </p14:cNvPr>
                <p14:cNvContentPartPr/>
                <p14:nvPr/>
              </p14:nvContentPartPr>
              <p14:xfrm>
                <a:off x="5687568" y="1837656"/>
                <a:ext cx="109440" cy="13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8C3591-C289-8BE1-F8CC-AD22AFAF4C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78568" y="1829016"/>
                  <a:ext cx="127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01B7F1-4637-76AA-0884-2AB3E6CCA817}"/>
                    </a:ext>
                  </a:extLst>
                </p14:cNvPr>
                <p14:cNvContentPartPr/>
                <p14:nvPr/>
              </p14:nvContentPartPr>
              <p14:xfrm>
                <a:off x="5861448" y="1901736"/>
                <a:ext cx="47160" cy="13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01B7F1-4637-76AA-0884-2AB3E6CCA8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2448" y="1892736"/>
                  <a:ext cx="64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654E36-D7AE-A0F7-CBC8-F8EFC6642DB1}"/>
                    </a:ext>
                  </a:extLst>
                </p14:cNvPr>
                <p14:cNvContentPartPr/>
                <p14:nvPr/>
              </p14:nvContentPartPr>
              <p14:xfrm>
                <a:off x="5852088" y="1795536"/>
                <a:ext cx="10080" cy="23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654E36-D7AE-A0F7-CBC8-F8EFC6642D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43088" y="1786536"/>
                  <a:ext cx="27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F4F322-0C89-078B-8BBD-9476F262C0B2}"/>
                    </a:ext>
                  </a:extLst>
                </p14:cNvPr>
                <p14:cNvContentPartPr/>
                <p14:nvPr/>
              </p14:nvContentPartPr>
              <p14:xfrm>
                <a:off x="6080688" y="1753416"/>
                <a:ext cx="82440" cy="66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F4F322-0C89-078B-8BBD-9476F262C0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72048" y="1744776"/>
                  <a:ext cx="100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2313D8-C203-A75D-507D-9B2EADDD1956}"/>
                    </a:ext>
                  </a:extLst>
                </p14:cNvPr>
                <p14:cNvContentPartPr/>
                <p14:nvPr/>
              </p14:nvContentPartPr>
              <p14:xfrm>
                <a:off x="6243768" y="1524456"/>
                <a:ext cx="136800" cy="215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2313D8-C203-A75D-507D-9B2EADDD19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34768" y="1515456"/>
                  <a:ext cx="154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DB8A97-D955-99DA-38C5-34EDED326214}"/>
                    </a:ext>
                  </a:extLst>
                </p14:cNvPr>
                <p14:cNvContentPartPr/>
                <p14:nvPr/>
              </p14:nvContentPartPr>
              <p14:xfrm>
                <a:off x="6446448" y="1618416"/>
                <a:ext cx="9720" cy="133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DB8A97-D955-99DA-38C5-34EDED3262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37448" y="1609416"/>
                  <a:ext cx="2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404E95-2D06-CF5F-724B-78530ECC89A9}"/>
                    </a:ext>
                  </a:extLst>
                </p14:cNvPr>
                <p14:cNvContentPartPr/>
                <p14:nvPr/>
              </p14:nvContentPartPr>
              <p14:xfrm>
                <a:off x="6437088" y="1572696"/>
                <a:ext cx="6120" cy="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404E95-2D06-CF5F-724B-78530ECC89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28088" y="1563696"/>
                  <a:ext cx="23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EDD282-5FF4-E5BD-AF76-37F624902780}"/>
                    </a:ext>
                  </a:extLst>
                </p14:cNvPr>
                <p14:cNvContentPartPr/>
                <p14:nvPr/>
              </p14:nvContentPartPr>
              <p14:xfrm>
                <a:off x="6510168" y="1380456"/>
                <a:ext cx="118080" cy="388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EDD282-5FF4-E5BD-AF76-37F6249027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01528" y="1371816"/>
                  <a:ext cx="1357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4249AA-D91D-777A-FD48-5A573EF24063}"/>
                    </a:ext>
                  </a:extLst>
                </p14:cNvPr>
                <p14:cNvContentPartPr/>
                <p14:nvPr/>
              </p14:nvContentPartPr>
              <p14:xfrm>
                <a:off x="6537168" y="1108296"/>
                <a:ext cx="161640" cy="228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4249AA-D91D-777A-FD48-5A573EF240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28528" y="1099296"/>
                  <a:ext cx="17928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7291B1-8C12-C70E-287E-4162FC880B04}"/>
                  </a:ext>
                </a:extLst>
              </p14:cNvPr>
              <p14:cNvContentPartPr/>
              <p14:nvPr/>
            </p14:nvContentPartPr>
            <p14:xfrm>
              <a:off x="4051368" y="446976"/>
              <a:ext cx="2972880" cy="3084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7291B1-8C12-C70E-287E-4162FC880B0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42728" y="437976"/>
                <a:ext cx="2990520" cy="310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4C66473-2A42-9A47-3219-23833E2FCDFC}"/>
              </a:ext>
            </a:extLst>
          </p:cNvPr>
          <p:cNvGrpSpPr/>
          <p:nvPr/>
        </p:nvGrpSpPr>
        <p:grpSpPr>
          <a:xfrm>
            <a:off x="191088" y="2541456"/>
            <a:ext cx="4190760" cy="1310760"/>
            <a:chOff x="191088" y="2541456"/>
            <a:chExt cx="4190760" cy="13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D3D535-001B-6484-B0CD-2A800CC812E2}"/>
                    </a:ext>
                  </a:extLst>
                </p14:cNvPr>
                <p14:cNvContentPartPr/>
                <p14:nvPr/>
              </p14:nvContentPartPr>
              <p14:xfrm>
                <a:off x="191088" y="2541456"/>
                <a:ext cx="4043160" cy="1310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D3D535-001B-6484-B0CD-2A800CC812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2088" y="2532456"/>
                  <a:ext cx="4060800" cy="13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D954EE-F696-D77B-3C8B-D246F4BE83F3}"/>
                    </a:ext>
                  </a:extLst>
                </p14:cNvPr>
                <p14:cNvContentPartPr/>
                <p14:nvPr/>
              </p14:nvContentPartPr>
              <p14:xfrm>
                <a:off x="4142088" y="3161016"/>
                <a:ext cx="239760" cy="24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D954EE-F696-D77B-3C8B-D246F4BE83F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3088" y="3152376"/>
                  <a:ext cx="257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F39DED-B7BC-66CC-A522-856F51732B55}"/>
                    </a:ext>
                  </a:extLst>
                </p14:cNvPr>
                <p14:cNvContentPartPr/>
                <p14:nvPr/>
              </p14:nvContentPartPr>
              <p14:xfrm>
                <a:off x="4241088" y="3208536"/>
                <a:ext cx="95040" cy="12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F39DED-B7BC-66CC-A522-856F51732B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32448" y="3199896"/>
                  <a:ext cx="112680" cy="13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40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1F0DE5-2297-C9CD-FDB5-BDBC85423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01768"/>
              </p:ext>
            </p:extLst>
          </p:nvPr>
        </p:nvGraphicFramePr>
        <p:xfrm>
          <a:off x="230170" y="202754"/>
          <a:ext cx="2857500" cy="1600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130870479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8385455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6414154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82979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Individual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Variable 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Variable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Centroid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6445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208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5471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21247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5072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6828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6468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94630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9587783-7930-349D-9916-19B7D4D8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304596"/>
              </p:ext>
            </p:extLst>
          </p:nvPr>
        </p:nvGraphicFramePr>
        <p:xfrm>
          <a:off x="4136571" y="74644"/>
          <a:ext cx="3918858" cy="218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010750-1FF3-98EF-8EE5-337709BD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16" y="945315"/>
            <a:ext cx="3601114" cy="4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86EEE3F6-931C-0D3C-323E-E6FB586502B7}"/>
              </a:ext>
            </a:extLst>
          </p:cNvPr>
          <p:cNvSpPr/>
          <p:nvPr/>
        </p:nvSpPr>
        <p:spPr>
          <a:xfrm>
            <a:off x="8248261" y="662473"/>
            <a:ext cx="3918858" cy="979715"/>
          </a:xfrm>
          <a:prstGeom prst="flowChartDocumen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424D1-1911-4858-47D1-117F06079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75574"/>
              </p:ext>
            </p:extLst>
          </p:nvPr>
        </p:nvGraphicFramePr>
        <p:xfrm>
          <a:off x="411480" y="2457927"/>
          <a:ext cx="2280411" cy="194214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92783">
                  <a:extLst>
                    <a:ext uri="{9D8B030D-6E8A-4147-A177-3AD203B41FA5}">
                      <a16:colId xmlns:a16="http://schemas.microsoft.com/office/drawing/2014/main" val="1936125720"/>
                    </a:ext>
                  </a:extLst>
                </a:gridCol>
                <a:gridCol w="793814">
                  <a:extLst>
                    <a:ext uri="{9D8B030D-6E8A-4147-A177-3AD203B41FA5}">
                      <a16:colId xmlns:a16="http://schemas.microsoft.com/office/drawing/2014/main" val="2973844410"/>
                    </a:ext>
                  </a:extLst>
                </a:gridCol>
                <a:gridCol w="793814">
                  <a:extLst>
                    <a:ext uri="{9D8B030D-6E8A-4147-A177-3AD203B41FA5}">
                      <a16:colId xmlns:a16="http://schemas.microsoft.com/office/drawing/2014/main" val="940962264"/>
                    </a:ext>
                  </a:extLst>
                </a:gridCol>
              </a:tblGrid>
              <a:tr h="21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393950"/>
                  </a:ext>
                </a:extLst>
              </a:tr>
              <a:tr h="21810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Centroid-1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Centroid-2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588782"/>
                  </a:ext>
                </a:extLst>
              </a:tr>
              <a:tr h="218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343832"/>
                  </a:ext>
                </a:extLst>
              </a:tr>
              <a:tr h="218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702836"/>
                  </a:ext>
                </a:extLst>
              </a:tr>
              <a:tr h="218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587474"/>
                  </a:ext>
                </a:extLst>
              </a:tr>
              <a:tr h="218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057539"/>
                  </a:ext>
                </a:extLst>
              </a:tr>
              <a:tr h="218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3744272"/>
                  </a:ext>
                </a:extLst>
              </a:tr>
              <a:tr h="207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390608"/>
                  </a:ext>
                </a:extLst>
              </a:tr>
              <a:tr h="207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7836685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46AAC2-D17B-66E5-1BEC-F06F8D61A936}"/>
              </a:ext>
            </a:extLst>
          </p:cNvPr>
          <p:cNvSpPr/>
          <p:nvPr/>
        </p:nvSpPr>
        <p:spPr>
          <a:xfrm>
            <a:off x="1115568" y="2889504"/>
            <a:ext cx="786384" cy="6858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39A1C3-4DF3-C577-45F4-703FF95F2329}"/>
              </a:ext>
            </a:extLst>
          </p:cNvPr>
          <p:cNvSpPr/>
          <p:nvPr/>
        </p:nvSpPr>
        <p:spPr>
          <a:xfrm>
            <a:off x="1813559" y="3544477"/>
            <a:ext cx="878331" cy="85559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548604-3D32-A148-9410-01B4BC9F8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7276"/>
              </p:ext>
            </p:extLst>
          </p:nvPr>
        </p:nvGraphicFramePr>
        <p:xfrm>
          <a:off x="3451346" y="3238500"/>
          <a:ext cx="2006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7671304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3696505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2773829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519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60206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43FC4-5762-12EC-6F05-6C280978593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91891" y="3429000"/>
            <a:ext cx="759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A402DD-59E2-E8F6-00AE-696990490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41545"/>
              </p:ext>
            </p:extLst>
          </p:nvPr>
        </p:nvGraphicFramePr>
        <p:xfrm>
          <a:off x="6096000" y="2677941"/>
          <a:ext cx="2280411" cy="17330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2783">
                  <a:extLst>
                    <a:ext uri="{9D8B030D-6E8A-4147-A177-3AD203B41FA5}">
                      <a16:colId xmlns:a16="http://schemas.microsoft.com/office/drawing/2014/main" val="3176131895"/>
                    </a:ext>
                  </a:extLst>
                </a:gridCol>
                <a:gridCol w="793814">
                  <a:extLst>
                    <a:ext uri="{9D8B030D-6E8A-4147-A177-3AD203B41FA5}">
                      <a16:colId xmlns:a16="http://schemas.microsoft.com/office/drawing/2014/main" val="2422585705"/>
                    </a:ext>
                  </a:extLst>
                </a:gridCol>
                <a:gridCol w="793814">
                  <a:extLst>
                    <a:ext uri="{9D8B030D-6E8A-4147-A177-3AD203B41FA5}">
                      <a16:colId xmlns:a16="http://schemas.microsoft.com/office/drawing/2014/main" val="1792661810"/>
                    </a:ext>
                  </a:extLst>
                </a:gridCol>
              </a:tblGrid>
              <a:tr h="21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Centroid-1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Centroid-2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808957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23290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17639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55811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427714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706778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0033726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04368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020377-232A-EDA2-71E0-B04204AE80B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457946" y="3429000"/>
            <a:ext cx="638054" cy="11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5934E7-4791-3A37-4326-AD604CDE932B}"/>
              </a:ext>
            </a:extLst>
          </p:cNvPr>
          <p:cNvSpPr/>
          <p:nvPr/>
        </p:nvSpPr>
        <p:spPr>
          <a:xfrm>
            <a:off x="6734054" y="2889504"/>
            <a:ext cx="892042" cy="41993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B9AB49-28E3-8D58-ACF8-228065F17F6D}"/>
              </a:ext>
            </a:extLst>
          </p:cNvPr>
          <p:cNvSpPr/>
          <p:nvPr/>
        </p:nvSpPr>
        <p:spPr>
          <a:xfrm>
            <a:off x="7520945" y="3309437"/>
            <a:ext cx="855466" cy="109063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72DE9F-58D6-1A1F-B046-0756A21C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1118"/>
              </p:ext>
            </p:extLst>
          </p:nvPr>
        </p:nvGraphicFramePr>
        <p:xfrm>
          <a:off x="9204390" y="3194304"/>
          <a:ext cx="2006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6362763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4807234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106367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4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10897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1AC305-A641-61A7-08A7-14334178E2E0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376411" y="3384804"/>
            <a:ext cx="827979" cy="159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DD1D1BA-97FB-E3B0-B910-38CFC4BBA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09881"/>
              </p:ext>
            </p:extLst>
          </p:nvPr>
        </p:nvGraphicFramePr>
        <p:xfrm>
          <a:off x="9288782" y="4965190"/>
          <a:ext cx="2259067" cy="17449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86299">
                  <a:extLst>
                    <a:ext uri="{9D8B030D-6E8A-4147-A177-3AD203B41FA5}">
                      <a16:colId xmlns:a16="http://schemas.microsoft.com/office/drawing/2014/main" val="4060188465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628842930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77287343"/>
                    </a:ext>
                  </a:extLst>
                </a:gridCol>
              </a:tblGrid>
              <a:tr h="218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Centroid-1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Centroid-2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177774"/>
                  </a:ext>
                </a:extLst>
              </a:tr>
              <a:tr h="21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682824"/>
                  </a:ext>
                </a:extLst>
              </a:tr>
              <a:tr h="21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575172"/>
                  </a:ext>
                </a:extLst>
              </a:tr>
              <a:tr h="21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417626"/>
                  </a:ext>
                </a:extLst>
              </a:tr>
              <a:tr h="21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47413"/>
                  </a:ext>
                </a:extLst>
              </a:tr>
              <a:tr h="21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168781"/>
                  </a:ext>
                </a:extLst>
              </a:tr>
              <a:tr h="21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120555"/>
                  </a:ext>
                </a:extLst>
              </a:tr>
              <a:tr h="21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124417"/>
                  </a:ext>
                </a:extLst>
              </a:tr>
            </a:tbl>
          </a:graphicData>
        </a:graphic>
      </p:graphicFrame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93E51CC-211E-D409-28E2-AAED8BE95757}"/>
              </a:ext>
            </a:extLst>
          </p:cNvPr>
          <p:cNvCxnSpPr>
            <a:endCxn id="24" idx="3"/>
          </p:cNvCxnSpPr>
          <p:nvPr/>
        </p:nvCxnSpPr>
        <p:spPr>
          <a:xfrm rot="16200000" flipH="1">
            <a:off x="10152996" y="4442797"/>
            <a:ext cx="2452846" cy="336859"/>
          </a:xfrm>
          <a:prstGeom prst="bentConnector4">
            <a:avLst>
              <a:gd name="adj1" fmla="val -218"/>
              <a:gd name="adj2" fmla="val 16786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03E98B-0ED7-20A3-882E-CCEA9F3AE524}"/>
              </a:ext>
            </a:extLst>
          </p:cNvPr>
          <p:cNvSpPr/>
          <p:nvPr/>
        </p:nvSpPr>
        <p:spPr>
          <a:xfrm>
            <a:off x="9972294" y="5163899"/>
            <a:ext cx="808482" cy="45966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E10B45-6D91-AFFF-DCFD-35C4BE1699C8}"/>
              </a:ext>
            </a:extLst>
          </p:cNvPr>
          <p:cNvSpPr/>
          <p:nvPr/>
        </p:nvSpPr>
        <p:spPr>
          <a:xfrm>
            <a:off x="10689842" y="5621518"/>
            <a:ext cx="855466" cy="1090635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D92F5162-1510-F96A-4CAA-E078F511A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14" y="4643098"/>
            <a:ext cx="2988041" cy="21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7" grpId="0" animBg="1"/>
      <p:bldP spid="8" grpId="0" animBg="1"/>
      <p:bldP spid="18" grpId="0" animBg="1"/>
      <p:bldP spid="19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B9727F6-88DF-7395-2378-0C6844615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19583"/>
            <a:ext cx="7746709" cy="49772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27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FC88422E-ABD7-29F8-7DF1-3E5E5162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19" y="457200"/>
            <a:ext cx="7718962" cy="5943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8A2F57-2F11-D652-DBF6-899B70419BE9}"/>
              </a:ext>
            </a:extLst>
          </p:cNvPr>
          <p:cNvSpPr/>
          <p:nvPr/>
        </p:nvSpPr>
        <p:spPr>
          <a:xfrm>
            <a:off x="3703320" y="1133856"/>
            <a:ext cx="1106424" cy="40233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881EEB-3E18-95C2-3B03-F57C0F2095CD}"/>
              </a:ext>
            </a:extLst>
          </p:cNvPr>
          <p:cNvSpPr/>
          <p:nvPr/>
        </p:nvSpPr>
        <p:spPr>
          <a:xfrm>
            <a:off x="3490468" y="1743456"/>
            <a:ext cx="1575305" cy="40233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F1F53-5D9B-32A2-71B3-24F0F578AD94}"/>
              </a:ext>
            </a:extLst>
          </p:cNvPr>
          <p:cNvSpPr/>
          <p:nvPr/>
        </p:nvSpPr>
        <p:spPr>
          <a:xfrm>
            <a:off x="3490469" y="2209800"/>
            <a:ext cx="1575305" cy="40233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7B9573-AAAF-1AD1-316B-86FE420E6FF6}"/>
              </a:ext>
            </a:extLst>
          </p:cNvPr>
          <p:cNvSpPr/>
          <p:nvPr/>
        </p:nvSpPr>
        <p:spPr>
          <a:xfrm>
            <a:off x="3599688" y="2708564"/>
            <a:ext cx="1338072" cy="40233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D33994-BAA7-0389-C72B-4C2F8DD6CE81}"/>
              </a:ext>
            </a:extLst>
          </p:cNvPr>
          <p:cNvSpPr/>
          <p:nvPr/>
        </p:nvSpPr>
        <p:spPr>
          <a:xfrm>
            <a:off x="3420366" y="3207328"/>
            <a:ext cx="1947161" cy="32114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C3806D-84C7-6E40-6D5F-C526306F09F6}"/>
              </a:ext>
            </a:extLst>
          </p:cNvPr>
          <p:cNvSpPr/>
          <p:nvPr/>
        </p:nvSpPr>
        <p:spPr>
          <a:xfrm>
            <a:off x="3282951" y="3706092"/>
            <a:ext cx="2084576" cy="32114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C9D494-6525-9C19-A0CE-AD1CBC1C44C8}"/>
              </a:ext>
            </a:extLst>
          </p:cNvPr>
          <p:cNvSpPr/>
          <p:nvPr/>
        </p:nvSpPr>
        <p:spPr>
          <a:xfrm>
            <a:off x="3115310" y="4204856"/>
            <a:ext cx="2325369" cy="32114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3AB531-D83D-4862-A9E2-ECFA11837724}"/>
              </a:ext>
            </a:extLst>
          </p:cNvPr>
          <p:cNvSpPr/>
          <p:nvPr/>
        </p:nvSpPr>
        <p:spPr>
          <a:xfrm>
            <a:off x="3218687" y="4703620"/>
            <a:ext cx="2066545" cy="3211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DDB9EE-3666-3403-A6A3-2AE77C97A9EC}"/>
              </a:ext>
            </a:extLst>
          </p:cNvPr>
          <p:cNvSpPr/>
          <p:nvPr/>
        </p:nvSpPr>
        <p:spPr>
          <a:xfrm>
            <a:off x="3282951" y="5587540"/>
            <a:ext cx="1892553" cy="3211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263403-E7A6-51CB-6719-47E8EBB6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0" y="279462"/>
            <a:ext cx="2643889" cy="3860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16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5D7241-CA84-FB48-3942-2C7A71263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r="2" b="2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C9EFB9-5A67-AD1A-AAFA-55D33911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" r="-2" b="-2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2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6268D3-EF77-DAAF-3677-00235D4B7B19}"/>
              </a:ext>
            </a:extLst>
          </p:cNvPr>
          <p:cNvGrpSpPr/>
          <p:nvPr/>
        </p:nvGrpSpPr>
        <p:grpSpPr>
          <a:xfrm>
            <a:off x="317017" y="251221"/>
            <a:ext cx="4920679" cy="2894266"/>
            <a:chOff x="876811" y="68242"/>
            <a:chExt cx="6858000" cy="36125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0D242C-0993-A67F-4319-76BC09EC2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811" y="68242"/>
              <a:ext cx="6858000" cy="361251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F05C58-26E2-D613-A054-14A503953DB9}"/>
                </a:ext>
              </a:extLst>
            </p:cNvPr>
            <p:cNvSpPr/>
            <p:nvPr/>
          </p:nvSpPr>
          <p:spPr>
            <a:xfrm>
              <a:off x="1982419" y="256032"/>
              <a:ext cx="1513916" cy="15142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2208EE-D885-7B84-F5FF-B7A2714526FB}"/>
                </a:ext>
              </a:extLst>
            </p:cNvPr>
            <p:cNvSpPr/>
            <p:nvPr/>
          </p:nvSpPr>
          <p:spPr>
            <a:xfrm>
              <a:off x="4579315" y="307238"/>
              <a:ext cx="1506932" cy="15142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C92935A-451F-5EA9-CA72-8B5E07A6A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17" y="64585"/>
            <a:ext cx="5065513" cy="3396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1D441-4392-FC71-6E22-AE5DC176E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79" y="3461293"/>
            <a:ext cx="5499642" cy="31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1789</Words>
  <Application>Microsoft Office PowerPoint</Application>
  <PresentationFormat>Widescreen</PresentationFormat>
  <Paragraphs>263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Rounded</vt:lpstr>
      <vt:lpstr>Avenir Light</vt:lpstr>
      <vt:lpstr>Calibri</vt:lpstr>
      <vt:lpstr>Calibri Light</vt:lpstr>
      <vt:lpstr>Consolas</vt:lpstr>
      <vt:lpstr>Google Sans</vt:lpstr>
      <vt:lpstr>Klein</vt:lpstr>
      <vt:lpstr>Klein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 Ahmed ibrahim</dc:creator>
  <cp:lastModifiedBy>Osman Ahmed ibrahim</cp:lastModifiedBy>
  <cp:revision>66</cp:revision>
  <dcterms:created xsi:type="dcterms:W3CDTF">2023-05-30T08:57:26Z</dcterms:created>
  <dcterms:modified xsi:type="dcterms:W3CDTF">2023-06-02T14:07:34Z</dcterms:modified>
</cp:coreProperties>
</file>