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9" r:id="rId5"/>
    <p:sldId id="258" r:id="rId6"/>
    <p:sldId id="268" r:id="rId7"/>
    <p:sldId id="259"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48152-546E-443B-B102-9CC0B12507E8}" v="22" dt="2024-11-06T10:53:20.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man İlhan" userId="bfe8670c7bf3557d" providerId="LiveId" clId="{F4C48152-546E-443B-B102-9CC0B12507E8}"/>
    <pc:docChg chg="undo custSel addSld delSld modSld">
      <pc:chgData name="Osman İlhan" userId="bfe8670c7bf3557d" providerId="LiveId" clId="{F4C48152-546E-443B-B102-9CC0B12507E8}" dt="2024-11-06T10:55:00.251" v="497" actId="20577"/>
      <pc:docMkLst>
        <pc:docMk/>
      </pc:docMkLst>
      <pc:sldChg chg="addSp delSp modSp new mod setBg addAnim setClrOvrMap delDesignElem">
        <pc:chgData name="Osman İlhan" userId="bfe8670c7bf3557d" providerId="LiveId" clId="{F4C48152-546E-443B-B102-9CC0B12507E8}" dt="2024-11-05T19:18:52.710" v="329"/>
        <pc:sldMkLst>
          <pc:docMk/>
          <pc:sldMk cId="794557524" sldId="256"/>
        </pc:sldMkLst>
        <pc:spChg chg="mod">
          <ac:chgData name="Osman İlhan" userId="bfe8670c7bf3557d" providerId="LiveId" clId="{F4C48152-546E-443B-B102-9CC0B12507E8}" dt="2024-11-05T19:18:52.710" v="329"/>
          <ac:spMkLst>
            <pc:docMk/>
            <pc:sldMk cId="794557524" sldId="256"/>
            <ac:spMk id="2" creationId="{F8B44003-95A1-CA52-32EB-ABDC7B02A86D}"/>
          </ac:spMkLst>
        </pc:spChg>
        <pc:spChg chg="mod">
          <ac:chgData name="Osman İlhan" userId="bfe8670c7bf3557d" providerId="LiveId" clId="{F4C48152-546E-443B-B102-9CC0B12507E8}" dt="2024-11-05T19:18:52.710" v="329"/>
          <ac:spMkLst>
            <pc:docMk/>
            <pc:sldMk cId="794557524" sldId="256"/>
            <ac:spMk id="3" creationId="{18D8FBD3-BFFF-CFF0-D265-FA507256D7C4}"/>
          </ac:spMkLst>
        </pc:spChg>
        <pc:spChg chg="add del">
          <ac:chgData name="Osman İlhan" userId="bfe8670c7bf3557d" providerId="LiveId" clId="{F4C48152-546E-443B-B102-9CC0B12507E8}" dt="2024-11-05T19:18:52.710" v="329"/>
          <ac:spMkLst>
            <pc:docMk/>
            <pc:sldMk cId="794557524" sldId="256"/>
            <ac:spMk id="9" creationId="{FDF8837B-BAE2-489A-8F93-69216307D5A5}"/>
          </ac:spMkLst>
        </pc:spChg>
        <pc:spChg chg="add del">
          <ac:chgData name="Osman İlhan" userId="bfe8670c7bf3557d" providerId="LiveId" clId="{F4C48152-546E-443B-B102-9CC0B12507E8}" dt="2024-11-05T19:17:08.919" v="310" actId="26606"/>
          <ac:spMkLst>
            <pc:docMk/>
            <pc:sldMk cId="794557524" sldId="256"/>
            <ac:spMk id="13" creationId="{C9D262D4-AE8B-4620-949A-609FC366FC05}"/>
          </ac:spMkLst>
        </pc:spChg>
        <pc:spChg chg="add del">
          <ac:chgData name="Osman İlhan" userId="bfe8670c7bf3557d" providerId="LiveId" clId="{F4C48152-546E-443B-B102-9CC0B12507E8}" dt="2024-11-05T19:17:08.919" v="310" actId="26606"/>
          <ac:spMkLst>
            <pc:docMk/>
            <pc:sldMk cId="794557524" sldId="256"/>
            <ac:spMk id="14" creationId="{3605853C-E63A-49E2-84A4-4B7DD77A562C}"/>
          </ac:spMkLst>
        </pc:spChg>
        <pc:spChg chg="add del">
          <ac:chgData name="Osman İlhan" userId="bfe8670c7bf3557d" providerId="LiveId" clId="{F4C48152-546E-443B-B102-9CC0B12507E8}" dt="2024-11-05T18:33:44.222" v="252" actId="26606"/>
          <ac:spMkLst>
            <pc:docMk/>
            <pc:sldMk cId="794557524" sldId="256"/>
            <ac:spMk id="16" creationId="{C9D262D4-AE8B-4620-949A-609FC366FC05}"/>
          </ac:spMkLst>
        </pc:spChg>
        <pc:spChg chg="add del">
          <ac:chgData name="Osman İlhan" userId="bfe8670c7bf3557d" providerId="LiveId" clId="{F4C48152-546E-443B-B102-9CC0B12507E8}" dt="2024-11-05T18:33:44.222" v="252" actId="26606"/>
          <ac:spMkLst>
            <pc:docMk/>
            <pc:sldMk cId="794557524" sldId="256"/>
            <ac:spMk id="18" creationId="{3605853C-E63A-49E2-84A4-4B7DD77A562C}"/>
          </ac:spMkLst>
        </pc:spChg>
        <pc:spChg chg="add del">
          <ac:chgData name="Osman İlhan" userId="bfe8670c7bf3557d" providerId="LiveId" clId="{F4C48152-546E-443B-B102-9CC0B12507E8}" dt="2024-11-05T19:16:32.631" v="298" actId="26606"/>
          <ac:spMkLst>
            <pc:docMk/>
            <pc:sldMk cId="794557524" sldId="256"/>
            <ac:spMk id="22" creationId="{AAA2202F-2A68-464D-8E53-CEBE9303D848}"/>
          </ac:spMkLst>
        </pc:spChg>
        <pc:spChg chg="add del">
          <ac:chgData name="Osman İlhan" userId="bfe8670c7bf3557d" providerId="LiveId" clId="{F4C48152-546E-443B-B102-9CC0B12507E8}" dt="2024-11-05T18:33:46.128" v="254" actId="26606"/>
          <ac:spMkLst>
            <pc:docMk/>
            <pc:sldMk cId="794557524" sldId="256"/>
            <ac:spMk id="28" creationId="{FDF8837B-BAE2-489A-8F93-69216307D5A5}"/>
          </ac:spMkLst>
        </pc:spChg>
        <pc:spChg chg="add del">
          <ac:chgData name="Osman İlhan" userId="bfe8670c7bf3557d" providerId="LiveId" clId="{F4C48152-546E-443B-B102-9CC0B12507E8}" dt="2024-11-05T19:16:32.631" v="298" actId="26606"/>
          <ac:spMkLst>
            <pc:docMk/>
            <pc:sldMk cId="794557524" sldId="256"/>
            <ac:spMk id="31" creationId="{9B347087-DEE1-4F23-8486-A2690AA195E5}"/>
          </ac:spMkLst>
        </pc:spChg>
        <pc:spChg chg="add del">
          <ac:chgData name="Osman İlhan" userId="bfe8670c7bf3557d" providerId="LiveId" clId="{F4C48152-546E-443B-B102-9CC0B12507E8}" dt="2024-11-05T19:16:32.631" v="298" actId="26606"/>
          <ac:spMkLst>
            <pc:docMk/>
            <pc:sldMk cId="794557524" sldId="256"/>
            <ac:spMk id="32" creationId="{44BB81AE-EE4A-4AA4-8941-104B6C943598}"/>
          </ac:spMkLst>
        </pc:spChg>
        <pc:spChg chg="add del">
          <ac:chgData name="Osman İlhan" userId="bfe8670c7bf3557d" providerId="LiveId" clId="{F4C48152-546E-443B-B102-9CC0B12507E8}" dt="2024-11-05T19:16:32.362" v="290" actId="26606"/>
          <ac:spMkLst>
            <pc:docMk/>
            <pc:sldMk cId="794557524" sldId="256"/>
            <ac:spMk id="40" creationId="{C9D262D4-AE8B-4620-949A-609FC366FC05}"/>
          </ac:spMkLst>
        </pc:spChg>
        <pc:spChg chg="add del">
          <ac:chgData name="Osman İlhan" userId="bfe8670c7bf3557d" providerId="LiveId" clId="{F4C48152-546E-443B-B102-9CC0B12507E8}" dt="2024-11-05T19:16:32.362" v="290" actId="26606"/>
          <ac:spMkLst>
            <pc:docMk/>
            <pc:sldMk cId="794557524" sldId="256"/>
            <ac:spMk id="42" creationId="{3605853C-E63A-49E2-84A4-4B7DD77A562C}"/>
          </ac:spMkLst>
        </pc:spChg>
        <pc:grpChg chg="add del">
          <ac:chgData name="Osman İlhan" userId="bfe8670c7bf3557d" providerId="LiveId" clId="{F4C48152-546E-443B-B102-9CC0B12507E8}" dt="2024-11-05T19:17:08.919" v="310" actId="26606"/>
          <ac:grpSpMkLst>
            <pc:docMk/>
            <pc:sldMk cId="794557524" sldId="256"/>
            <ac:grpSpMk id="15" creationId="{9500549F-5B68-400C-A605-BDF102BDBB0A}"/>
          </ac:grpSpMkLst>
        </pc:grpChg>
        <pc:grpChg chg="add del">
          <ac:chgData name="Osman İlhan" userId="bfe8670c7bf3557d" providerId="LiveId" clId="{F4C48152-546E-443B-B102-9CC0B12507E8}" dt="2024-11-05T18:33:44.222" v="252" actId="26606"/>
          <ac:grpSpMkLst>
            <pc:docMk/>
            <pc:sldMk cId="794557524" sldId="256"/>
            <ac:grpSpMk id="20" creationId="{9500549F-5B68-400C-A605-BDF102BDBB0A}"/>
          </ac:grpSpMkLst>
        </pc:grpChg>
        <pc:grpChg chg="add del">
          <ac:chgData name="Osman İlhan" userId="bfe8670c7bf3557d" providerId="LiveId" clId="{F4C48152-546E-443B-B102-9CC0B12507E8}" dt="2024-11-05T19:16:32.631" v="298" actId="26606"/>
          <ac:grpSpMkLst>
            <pc:docMk/>
            <pc:sldMk cId="794557524" sldId="256"/>
            <ac:grpSpMk id="24" creationId="{5B129734-DF6D-46B8-A0E0-4F178B3AD2FC}"/>
          </ac:grpSpMkLst>
        </pc:grpChg>
        <pc:grpChg chg="add del">
          <ac:chgData name="Osman İlhan" userId="bfe8670c7bf3557d" providerId="LiveId" clId="{F4C48152-546E-443B-B102-9CC0B12507E8}" dt="2024-11-05T19:16:32.362" v="290" actId="26606"/>
          <ac:grpSpMkLst>
            <pc:docMk/>
            <pc:sldMk cId="794557524" sldId="256"/>
            <ac:grpSpMk id="44" creationId="{9500549F-5B68-400C-A605-BDF102BDBB0A}"/>
          </ac:grpSpMkLst>
        </pc:grpChg>
        <pc:picChg chg="add mod">
          <ac:chgData name="Osman İlhan" userId="bfe8670c7bf3557d" providerId="LiveId" clId="{F4C48152-546E-443B-B102-9CC0B12507E8}" dt="2024-11-05T19:17:08.919" v="310" actId="26606"/>
          <ac:picMkLst>
            <pc:docMk/>
            <pc:sldMk cId="794557524" sldId="256"/>
            <ac:picMk id="5" creationId="{5F324F86-B876-6A33-87A6-0577A8DA0039}"/>
          </ac:picMkLst>
        </pc:picChg>
        <pc:cxnChg chg="add del">
          <ac:chgData name="Osman İlhan" userId="bfe8670c7bf3557d" providerId="LiveId" clId="{F4C48152-546E-443B-B102-9CC0B12507E8}" dt="2024-11-05T19:18:52.710" v="329"/>
          <ac:cxnSpMkLst>
            <pc:docMk/>
            <pc:sldMk cId="794557524" sldId="256"/>
            <ac:cxnSpMk id="11" creationId="{B48BEE9B-A2F4-4BF3-9EAD-16E1A7FC2DC6}"/>
          </ac:cxnSpMkLst>
        </pc:cxnChg>
        <pc:cxnChg chg="add del">
          <ac:chgData name="Osman İlhan" userId="bfe8670c7bf3557d" providerId="LiveId" clId="{F4C48152-546E-443B-B102-9CC0B12507E8}" dt="2024-11-05T19:17:08.919" v="310" actId="26606"/>
          <ac:cxnSpMkLst>
            <pc:docMk/>
            <pc:sldMk cId="794557524" sldId="256"/>
            <ac:cxnSpMk id="25" creationId="{1E22DAF0-5C05-4D01-A6C7-28326657739A}"/>
          </ac:cxnSpMkLst>
        </pc:cxnChg>
        <pc:cxnChg chg="add del">
          <ac:chgData name="Osman İlhan" userId="bfe8670c7bf3557d" providerId="LiveId" clId="{F4C48152-546E-443B-B102-9CC0B12507E8}" dt="2024-11-05T18:33:44.222" v="252" actId="26606"/>
          <ac:cxnSpMkLst>
            <pc:docMk/>
            <pc:sldMk cId="794557524" sldId="256"/>
            <ac:cxnSpMk id="26" creationId="{1E22DAF0-5C05-4D01-A6C7-28326657739A}"/>
          </ac:cxnSpMkLst>
        </pc:cxnChg>
        <pc:cxnChg chg="add del">
          <ac:chgData name="Osman İlhan" userId="bfe8670c7bf3557d" providerId="LiveId" clId="{F4C48152-546E-443B-B102-9CC0B12507E8}" dt="2024-11-05T18:33:46.128" v="254" actId="26606"/>
          <ac:cxnSpMkLst>
            <pc:docMk/>
            <pc:sldMk cId="794557524" sldId="256"/>
            <ac:cxnSpMk id="29" creationId="{B48BEE9B-A2F4-4BF3-9EAD-16E1A7FC2DC6}"/>
          </ac:cxnSpMkLst>
        </pc:cxnChg>
        <pc:cxnChg chg="add del">
          <ac:chgData name="Osman İlhan" userId="bfe8670c7bf3557d" providerId="LiveId" clId="{F4C48152-546E-443B-B102-9CC0B12507E8}" dt="2024-11-05T19:16:32.631" v="298" actId="26606"/>
          <ac:cxnSpMkLst>
            <pc:docMk/>
            <pc:sldMk cId="794557524" sldId="256"/>
            <ac:cxnSpMk id="33" creationId="{4AA791FC-1AEF-4561-93B5-6B9E981BBB74}"/>
          </ac:cxnSpMkLst>
        </pc:cxnChg>
        <pc:cxnChg chg="add del">
          <ac:chgData name="Osman İlhan" userId="bfe8670c7bf3557d" providerId="LiveId" clId="{F4C48152-546E-443B-B102-9CC0B12507E8}" dt="2024-11-05T19:16:32.362" v="290" actId="26606"/>
          <ac:cxnSpMkLst>
            <pc:docMk/>
            <pc:sldMk cId="794557524" sldId="256"/>
            <ac:cxnSpMk id="50" creationId="{1E22DAF0-5C05-4D01-A6C7-28326657739A}"/>
          </ac:cxnSpMkLst>
        </pc:cxnChg>
      </pc:sldChg>
      <pc:sldChg chg="addSp delSp modSp new mod setBg setClrOvrMap delDesignElem">
        <pc:chgData name="Osman İlhan" userId="bfe8670c7bf3557d" providerId="LiveId" clId="{F4C48152-546E-443B-B102-9CC0B12507E8}" dt="2024-11-05T19:18:52.710" v="329"/>
        <pc:sldMkLst>
          <pc:docMk/>
          <pc:sldMk cId="973595691" sldId="257"/>
        </pc:sldMkLst>
        <pc:spChg chg="mod">
          <ac:chgData name="Osman İlhan" userId="bfe8670c7bf3557d" providerId="LiveId" clId="{F4C48152-546E-443B-B102-9CC0B12507E8}" dt="2024-11-05T19:17:41.976" v="319" actId="26606"/>
          <ac:spMkLst>
            <pc:docMk/>
            <pc:sldMk cId="973595691" sldId="257"/>
            <ac:spMk id="2" creationId="{44ABF5CD-9B23-2373-E7EC-8FC8F9450D74}"/>
          </ac:spMkLst>
        </pc:spChg>
        <pc:spChg chg="mod">
          <ac:chgData name="Osman İlhan" userId="bfe8670c7bf3557d" providerId="LiveId" clId="{F4C48152-546E-443B-B102-9CC0B12507E8}" dt="2024-11-05T19:17:41.976" v="319" actId="26606"/>
          <ac:spMkLst>
            <pc:docMk/>
            <pc:sldMk cId="973595691" sldId="257"/>
            <ac:spMk id="3" creationId="{085B3DFB-E802-9BD8-8240-C425A04EB218}"/>
          </ac:spMkLst>
        </pc:spChg>
        <pc:spChg chg="add del">
          <ac:chgData name="Osman İlhan" userId="bfe8670c7bf3557d" providerId="LiveId" clId="{F4C48152-546E-443B-B102-9CC0B12507E8}" dt="2024-11-05T19:17:41.976" v="319" actId="26606"/>
          <ac:spMkLst>
            <pc:docMk/>
            <pc:sldMk cId="973595691" sldId="257"/>
            <ac:spMk id="9" creationId="{5EB8E3BF-F464-4900-8994-851061A9AD60}"/>
          </ac:spMkLst>
        </pc:spChg>
        <pc:spChg chg="add del">
          <ac:chgData name="Osman İlhan" userId="bfe8670c7bf3557d" providerId="LiveId" clId="{F4C48152-546E-443B-B102-9CC0B12507E8}" dt="2024-11-05T19:17:28.197" v="312" actId="26606"/>
          <ac:spMkLst>
            <pc:docMk/>
            <pc:sldMk cId="973595691" sldId="257"/>
            <ac:spMk id="13" creationId="{572F6A24-139E-4EB5-86D2-431F42EF85CB}"/>
          </ac:spMkLst>
        </pc:spChg>
        <pc:spChg chg="add del">
          <ac:chgData name="Osman İlhan" userId="bfe8670c7bf3557d" providerId="LiveId" clId="{F4C48152-546E-443B-B102-9CC0B12507E8}" dt="2024-11-05T19:17:28.197" v="312" actId="26606"/>
          <ac:spMkLst>
            <pc:docMk/>
            <pc:sldMk cId="973595691" sldId="257"/>
            <ac:spMk id="15" creationId="{C9DA5B05-DD14-4860-AC45-02A8D2EE1AA5}"/>
          </ac:spMkLst>
        </pc:spChg>
        <pc:spChg chg="add del">
          <ac:chgData name="Osman İlhan" userId="bfe8670c7bf3557d" providerId="LiveId" clId="{F4C48152-546E-443B-B102-9CC0B12507E8}" dt="2024-11-05T18:33:10.967" v="249" actId="26606"/>
          <ac:spMkLst>
            <pc:docMk/>
            <pc:sldMk cId="973595691" sldId="257"/>
            <ac:spMk id="16" creationId="{A440FBE6-72B7-43D4-A8EB-FDBC35FE56C6}"/>
          </ac:spMkLst>
        </pc:spChg>
        <pc:spChg chg="add del">
          <ac:chgData name="Osman İlhan" userId="bfe8670c7bf3557d" providerId="LiveId" clId="{F4C48152-546E-443B-B102-9CC0B12507E8}" dt="2024-11-05T19:17:35.186" v="314" actId="26606"/>
          <ac:spMkLst>
            <pc:docMk/>
            <pc:sldMk cId="973595691" sldId="257"/>
            <ac:spMk id="25" creationId="{11C7711F-3983-4AB1-AFDE-96F7C06514D3}"/>
          </ac:spMkLst>
        </pc:spChg>
        <pc:spChg chg="add del">
          <ac:chgData name="Osman İlhan" userId="bfe8670c7bf3557d" providerId="LiveId" clId="{F4C48152-546E-443B-B102-9CC0B12507E8}" dt="2024-11-05T19:16:32.660" v="299" actId="26606"/>
          <ac:spMkLst>
            <pc:docMk/>
            <pc:sldMk cId="973595691" sldId="257"/>
            <ac:spMk id="27" creationId="{572F6A24-139E-4EB5-86D2-431F42EF85CB}"/>
          </ac:spMkLst>
        </pc:spChg>
        <pc:spChg chg="add del">
          <ac:chgData name="Osman İlhan" userId="bfe8670c7bf3557d" providerId="LiveId" clId="{F4C48152-546E-443B-B102-9CC0B12507E8}" dt="2024-11-05T19:16:32.660" v="299" actId="26606"/>
          <ac:spMkLst>
            <pc:docMk/>
            <pc:sldMk cId="973595691" sldId="257"/>
            <ac:spMk id="30" creationId="{C9DA5B05-DD14-4860-AC45-02A8D2EE1AA5}"/>
          </ac:spMkLst>
        </pc:spChg>
        <pc:spChg chg="add del">
          <ac:chgData name="Osman İlhan" userId="bfe8670c7bf3557d" providerId="LiveId" clId="{F4C48152-546E-443B-B102-9CC0B12507E8}" dt="2024-11-05T19:17:35.186" v="314" actId="26606"/>
          <ac:spMkLst>
            <pc:docMk/>
            <pc:sldMk cId="973595691" sldId="257"/>
            <ac:spMk id="32" creationId="{B3085476-B49E-49ED-87D2-1165E69D2605}"/>
          </ac:spMkLst>
        </pc:spChg>
        <pc:spChg chg="add del">
          <ac:chgData name="Osman İlhan" userId="bfe8670c7bf3557d" providerId="LiveId" clId="{F4C48152-546E-443B-B102-9CC0B12507E8}" dt="2024-11-05T19:16:19.147" v="282" actId="26606"/>
          <ac:spMkLst>
            <pc:docMk/>
            <pc:sldMk cId="973595691" sldId="257"/>
            <ac:spMk id="35" creationId="{572F6A24-139E-4EB5-86D2-431F42EF85CB}"/>
          </ac:spMkLst>
        </pc:spChg>
        <pc:spChg chg="add del">
          <ac:chgData name="Osman İlhan" userId="bfe8670c7bf3557d" providerId="LiveId" clId="{F4C48152-546E-443B-B102-9CC0B12507E8}" dt="2024-11-05T19:17:40.063" v="316" actId="26606"/>
          <ac:spMkLst>
            <pc:docMk/>
            <pc:sldMk cId="973595691" sldId="257"/>
            <ac:spMk id="36" creationId="{75E66D3F-14EA-4BCD-819B-EEF581746B88}"/>
          </ac:spMkLst>
        </pc:spChg>
        <pc:spChg chg="add del">
          <ac:chgData name="Osman İlhan" userId="bfe8670c7bf3557d" providerId="LiveId" clId="{F4C48152-546E-443B-B102-9CC0B12507E8}" dt="2024-11-05T19:17:40.063" v="316" actId="26606"/>
          <ac:spMkLst>
            <pc:docMk/>
            <pc:sldMk cId="973595691" sldId="257"/>
            <ac:spMk id="39" creationId="{DD5289D1-D3B7-4C53-823E-280A79C02EBF}"/>
          </ac:spMkLst>
        </pc:spChg>
        <pc:spChg chg="add del">
          <ac:chgData name="Osman İlhan" userId="bfe8670c7bf3557d" providerId="LiveId" clId="{F4C48152-546E-443B-B102-9CC0B12507E8}" dt="2024-11-05T19:17:41.933" v="318" actId="26606"/>
          <ac:spMkLst>
            <pc:docMk/>
            <pc:sldMk cId="973595691" sldId="257"/>
            <ac:spMk id="42" creationId="{22AC0F86-9A78-4E84-A4B4-ADB8B2629A0C}"/>
          </ac:spMkLst>
        </pc:spChg>
        <pc:spChg chg="add del">
          <ac:chgData name="Osman İlhan" userId="bfe8670c7bf3557d" providerId="LiveId" clId="{F4C48152-546E-443B-B102-9CC0B12507E8}" dt="2024-11-05T19:16:19.147" v="282" actId="26606"/>
          <ac:spMkLst>
            <pc:docMk/>
            <pc:sldMk cId="973595691" sldId="257"/>
            <ac:spMk id="43" creationId="{C9DA5B05-DD14-4860-AC45-02A8D2EE1AA5}"/>
          </ac:spMkLst>
        </pc:spChg>
        <pc:spChg chg="add del">
          <ac:chgData name="Osman İlhan" userId="bfe8670c7bf3557d" providerId="LiveId" clId="{F4C48152-546E-443B-B102-9CC0B12507E8}" dt="2024-11-05T19:16:22.477" v="284" actId="26606"/>
          <ac:spMkLst>
            <pc:docMk/>
            <pc:sldMk cId="973595691" sldId="257"/>
            <ac:spMk id="47" creationId="{11C7711F-3983-4AB1-AFDE-96F7C06514D3}"/>
          </ac:spMkLst>
        </pc:spChg>
        <pc:spChg chg="add del">
          <ac:chgData name="Osman İlhan" userId="bfe8670c7bf3557d" providerId="LiveId" clId="{F4C48152-546E-443B-B102-9CC0B12507E8}" dt="2024-11-05T19:17:41.933" v="318" actId="26606"/>
          <ac:spMkLst>
            <pc:docMk/>
            <pc:sldMk cId="973595691" sldId="257"/>
            <ac:spMk id="49" creationId="{69A54E25-1C05-48E5-A5CC-3778C1D3632D}"/>
          </ac:spMkLst>
        </pc:spChg>
        <pc:spChg chg="add del">
          <ac:chgData name="Osman İlhan" userId="bfe8670c7bf3557d" providerId="LiveId" clId="{F4C48152-546E-443B-B102-9CC0B12507E8}" dt="2024-11-05T19:16:22.477" v="284" actId="26606"/>
          <ac:spMkLst>
            <pc:docMk/>
            <pc:sldMk cId="973595691" sldId="257"/>
            <ac:spMk id="50" creationId="{B3085476-B49E-49ED-87D2-1165E69D2605}"/>
          </ac:spMkLst>
        </pc:spChg>
        <pc:spChg chg="add del">
          <ac:chgData name="Osman İlhan" userId="bfe8670c7bf3557d" providerId="LiveId" clId="{F4C48152-546E-443B-B102-9CC0B12507E8}" dt="2024-11-05T19:16:31.817" v="288" actId="26606"/>
          <ac:spMkLst>
            <pc:docMk/>
            <pc:sldMk cId="973595691" sldId="257"/>
            <ac:spMk id="53" creationId="{75E66D3F-14EA-4BCD-819B-EEF581746B88}"/>
          </ac:spMkLst>
        </pc:spChg>
        <pc:spChg chg="add del">
          <ac:chgData name="Osman İlhan" userId="bfe8670c7bf3557d" providerId="LiveId" clId="{F4C48152-546E-443B-B102-9CC0B12507E8}" dt="2024-11-05T19:16:31.817" v="288" actId="26606"/>
          <ac:spMkLst>
            <pc:docMk/>
            <pc:sldMk cId="973595691" sldId="257"/>
            <ac:spMk id="55" creationId="{DD5289D1-D3B7-4C53-823E-280A79C02EBF}"/>
          </ac:spMkLst>
        </pc:spChg>
        <pc:spChg chg="add del">
          <ac:chgData name="Osman İlhan" userId="bfe8670c7bf3557d" providerId="LiveId" clId="{F4C48152-546E-443B-B102-9CC0B12507E8}" dt="2024-11-05T19:18:52.710" v="329"/>
          <ac:spMkLst>
            <pc:docMk/>
            <pc:sldMk cId="973595691" sldId="257"/>
            <ac:spMk id="57" creationId="{11C7711F-3983-4AB1-AFDE-96F7C06514D3}"/>
          </ac:spMkLst>
        </pc:spChg>
        <pc:spChg chg="add del">
          <ac:chgData name="Osman İlhan" userId="bfe8670c7bf3557d" providerId="LiveId" clId="{F4C48152-546E-443B-B102-9CC0B12507E8}" dt="2024-11-05T19:18:52.710" v="329"/>
          <ac:spMkLst>
            <pc:docMk/>
            <pc:sldMk cId="973595691" sldId="257"/>
            <ac:spMk id="59" creationId="{B3085476-B49E-49ED-87D2-1165E69D2605}"/>
          </ac:spMkLst>
        </pc:spChg>
        <pc:grpChg chg="add del">
          <ac:chgData name="Osman İlhan" userId="bfe8670c7bf3557d" providerId="LiveId" clId="{F4C48152-546E-443B-B102-9CC0B12507E8}" dt="2024-11-05T19:17:28.197" v="312" actId="26606"/>
          <ac:grpSpMkLst>
            <pc:docMk/>
            <pc:sldMk cId="973595691" sldId="257"/>
            <ac:grpSpMk id="14" creationId="{3963AE85-BE5D-4975-BACF-DDDCC9C2ACDE}"/>
          </ac:grpSpMkLst>
        </pc:grpChg>
        <pc:grpChg chg="add del">
          <ac:chgData name="Osman İlhan" userId="bfe8670c7bf3557d" providerId="LiveId" clId="{F4C48152-546E-443B-B102-9CC0B12507E8}" dt="2024-11-05T18:33:10.967" v="249" actId="26606"/>
          <ac:grpSpMkLst>
            <pc:docMk/>
            <pc:sldMk cId="973595691" sldId="257"/>
            <ac:grpSpMk id="18" creationId="{647B8492-BC4D-4046-B35A-C38E03494068}"/>
          </ac:grpSpMkLst>
        </pc:grpChg>
        <pc:grpChg chg="add del">
          <ac:chgData name="Osman İlhan" userId="bfe8670c7bf3557d" providerId="LiveId" clId="{F4C48152-546E-443B-B102-9CC0B12507E8}" dt="2024-11-05T19:16:32.660" v="299" actId="26606"/>
          <ac:grpSpMkLst>
            <pc:docMk/>
            <pc:sldMk cId="973595691" sldId="257"/>
            <ac:grpSpMk id="28" creationId="{3963AE85-BE5D-4975-BACF-DDDCC9C2ACDE}"/>
          </ac:grpSpMkLst>
        </pc:grpChg>
        <pc:grpChg chg="add del">
          <ac:chgData name="Osman İlhan" userId="bfe8670c7bf3557d" providerId="LiveId" clId="{F4C48152-546E-443B-B102-9CC0B12507E8}" dt="2024-11-05T19:17:35.186" v="314" actId="26606"/>
          <ac:grpSpMkLst>
            <pc:docMk/>
            <pc:sldMk cId="973595691" sldId="257"/>
            <ac:grpSpMk id="29" creationId="{89BC9D38-9241-4F71-9B45-73827299E4C5}"/>
          </ac:grpSpMkLst>
        </pc:grpChg>
        <pc:grpChg chg="add del">
          <ac:chgData name="Osman İlhan" userId="bfe8670c7bf3557d" providerId="LiveId" clId="{F4C48152-546E-443B-B102-9CC0B12507E8}" dt="2024-11-05T19:16:19.147" v="282" actId="26606"/>
          <ac:grpSpMkLst>
            <pc:docMk/>
            <pc:sldMk cId="973595691" sldId="257"/>
            <ac:grpSpMk id="37" creationId="{3963AE85-BE5D-4975-BACF-DDDCC9C2ACDE}"/>
          </ac:grpSpMkLst>
        </pc:grpChg>
        <pc:grpChg chg="add del">
          <ac:chgData name="Osman İlhan" userId="bfe8670c7bf3557d" providerId="LiveId" clId="{F4C48152-546E-443B-B102-9CC0B12507E8}" dt="2024-11-05T19:17:40.063" v="316" actId="26606"/>
          <ac:grpSpMkLst>
            <pc:docMk/>
            <pc:sldMk cId="973595691" sldId="257"/>
            <ac:grpSpMk id="38" creationId="{D49D3EDE-CC3B-4573-A04B-26F32F1B2E7C}"/>
          </ac:grpSpMkLst>
        </pc:grpChg>
        <pc:grpChg chg="add del">
          <ac:chgData name="Osman İlhan" userId="bfe8670c7bf3557d" providerId="LiveId" clId="{F4C48152-546E-443B-B102-9CC0B12507E8}" dt="2024-11-05T19:17:41.933" v="318" actId="26606"/>
          <ac:grpSpMkLst>
            <pc:docMk/>
            <pc:sldMk cId="973595691" sldId="257"/>
            <ac:grpSpMk id="44" creationId="{4AF78B9E-8BE2-4706-9377-A05FA25ABABF}"/>
          </ac:grpSpMkLst>
        </pc:grpChg>
        <pc:grpChg chg="add del">
          <ac:chgData name="Osman İlhan" userId="bfe8670c7bf3557d" providerId="LiveId" clId="{F4C48152-546E-443B-B102-9CC0B12507E8}" dt="2024-11-05T19:16:22.477" v="284" actId="26606"/>
          <ac:grpSpMkLst>
            <pc:docMk/>
            <pc:sldMk cId="973595691" sldId="257"/>
            <ac:grpSpMk id="48" creationId="{89BC9D38-9241-4F71-9B45-73827299E4C5}"/>
          </ac:grpSpMkLst>
        </pc:grpChg>
        <pc:grpChg chg="add del">
          <ac:chgData name="Osman İlhan" userId="bfe8670c7bf3557d" providerId="LiveId" clId="{F4C48152-546E-443B-B102-9CC0B12507E8}" dt="2024-11-05T19:16:31.817" v="288" actId="26606"/>
          <ac:grpSpMkLst>
            <pc:docMk/>
            <pc:sldMk cId="973595691" sldId="257"/>
            <ac:grpSpMk id="54" creationId="{D49D3EDE-CC3B-4573-A04B-26F32F1B2E7C}"/>
          </ac:grpSpMkLst>
        </pc:grpChg>
        <pc:grpChg chg="add del">
          <ac:chgData name="Osman İlhan" userId="bfe8670c7bf3557d" providerId="LiveId" clId="{F4C48152-546E-443B-B102-9CC0B12507E8}" dt="2024-11-05T19:18:52.710" v="329"/>
          <ac:grpSpMkLst>
            <pc:docMk/>
            <pc:sldMk cId="973595691" sldId="257"/>
            <ac:grpSpMk id="58" creationId="{89BC9D38-9241-4F71-9B45-73827299E4C5}"/>
          </ac:grpSpMkLst>
        </pc:grpChg>
        <pc:picChg chg="add mod ord">
          <ac:chgData name="Osman İlhan" userId="bfe8670c7bf3557d" providerId="LiveId" clId="{F4C48152-546E-443B-B102-9CC0B12507E8}" dt="2024-11-05T19:17:53.334" v="323" actId="1076"/>
          <ac:picMkLst>
            <pc:docMk/>
            <pc:sldMk cId="973595691" sldId="257"/>
            <ac:picMk id="5" creationId="{F42131BE-A897-68D9-7505-2B2515082253}"/>
          </ac:picMkLst>
        </pc:picChg>
        <pc:cxnChg chg="add del">
          <ac:chgData name="Osman İlhan" userId="bfe8670c7bf3557d" providerId="LiveId" clId="{F4C48152-546E-443B-B102-9CC0B12507E8}" dt="2024-11-05T19:17:41.976" v="319" actId="26606"/>
          <ac:cxnSpMkLst>
            <pc:docMk/>
            <pc:sldMk cId="973595691" sldId="257"/>
            <ac:cxnSpMk id="11" creationId="{8E0602D6-3A81-42F8-AE67-1BAAFC967CB0}"/>
          </ac:cxnSpMkLst>
        </pc:cxnChg>
        <pc:cxnChg chg="add del">
          <ac:chgData name="Osman İlhan" userId="bfe8670c7bf3557d" providerId="LiveId" clId="{F4C48152-546E-443B-B102-9CC0B12507E8}" dt="2024-11-05T19:17:28.197" v="312" actId="26606"/>
          <ac:cxnSpMkLst>
            <pc:docMk/>
            <pc:sldMk cId="973595691" sldId="257"/>
            <ac:cxnSpMk id="17" creationId="{36BE37AC-AD36-4C42-9B8C-C5500F4E7C63}"/>
          </ac:cxnSpMkLst>
        </pc:cxnChg>
        <pc:cxnChg chg="add del">
          <ac:chgData name="Osman İlhan" userId="bfe8670c7bf3557d" providerId="LiveId" clId="{F4C48152-546E-443B-B102-9CC0B12507E8}" dt="2024-11-05T18:33:10.967" v="249" actId="26606"/>
          <ac:cxnSpMkLst>
            <pc:docMk/>
            <pc:sldMk cId="973595691" sldId="257"/>
            <ac:cxnSpMk id="24" creationId="{16652DC1-CA18-4263-AC06-BAB0B05EC783}"/>
          </ac:cxnSpMkLst>
        </pc:cxnChg>
        <pc:cxnChg chg="add del">
          <ac:chgData name="Osman İlhan" userId="bfe8670c7bf3557d" providerId="LiveId" clId="{F4C48152-546E-443B-B102-9CC0B12507E8}" dt="2024-11-05T19:16:32.660" v="299" actId="26606"/>
          <ac:cxnSpMkLst>
            <pc:docMk/>
            <pc:sldMk cId="973595691" sldId="257"/>
            <ac:cxnSpMk id="26" creationId="{36BE37AC-AD36-4C42-9B8C-C5500F4E7C63}"/>
          </ac:cxnSpMkLst>
        </pc:cxnChg>
        <pc:cxnChg chg="add del">
          <ac:chgData name="Osman İlhan" userId="bfe8670c7bf3557d" providerId="LiveId" clId="{F4C48152-546E-443B-B102-9CC0B12507E8}" dt="2024-11-05T19:17:35.186" v="314" actId="26606"/>
          <ac:cxnSpMkLst>
            <pc:docMk/>
            <pc:sldMk cId="973595691" sldId="257"/>
            <ac:cxnSpMk id="33" creationId="{59BA5C68-DFCC-4101-8403-F96781CDDD7A}"/>
          </ac:cxnSpMkLst>
        </pc:cxnChg>
        <pc:cxnChg chg="add del">
          <ac:chgData name="Osman İlhan" userId="bfe8670c7bf3557d" providerId="LiveId" clId="{F4C48152-546E-443B-B102-9CC0B12507E8}" dt="2024-11-05T19:17:40.063" v="316" actId="26606"/>
          <ac:cxnSpMkLst>
            <pc:docMk/>
            <pc:sldMk cId="973595691" sldId="257"/>
            <ac:cxnSpMk id="40" creationId="{A456CE10-0EE3-4503-ACF3-1D53A6FDBBBF}"/>
          </ac:cxnSpMkLst>
        </pc:cxnChg>
        <pc:cxnChg chg="add del">
          <ac:chgData name="Osman İlhan" userId="bfe8670c7bf3557d" providerId="LiveId" clId="{F4C48152-546E-443B-B102-9CC0B12507E8}" dt="2024-11-05T19:16:19.147" v="282" actId="26606"/>
          <ac:cxnSpMkLst>
            <pc:docMk/>
            <pc:sldMk cId="973595691" sldId="257"/>
            <ac:cxnSpMk id="45" creationId="{36BE37AC-AD36-4C42-9B8C-C5500F4E7C63}"/>
          </ac:cxnSpMkLst>
        </pc:cxnChg>
        <pc:cxnChg chg="add del">
          <ac:chgData name="Osman İlhan" userId="bfe8670c7bf3557d" providerId="LiveId" clId="{F4C48152-546E-443B-B102-9CC0B12507E8}" dt="2024-11-05T19:16:22.477" v="284" actId="26606"/>
          <ac:cxnSpMkLst>
            <pc:docMk/>
            <pc:sldMk cId="973595691" sldId="257"/>
            <ac:cxnSpMk id="51" creationId="{59BA5C68-DFCC-4101-8403-F96781CDDD7A}"/>
          </ac:cxnSpMkLst>
        </pc:cxnChg>
        <pc:cxnChg chg="add del">
          <ac:chgData name="Osman İlhan" userId="bfe8670c7bf3557d" providerId="LiveId" clId="{F4C48152-546E-443B-B102-9CC0B12507E8}" dt="2024-11-05T19:17:41.933" v="318" actId="26606"/>
          <ac:cxnSpMkLst>
            <pc:docMk/>
            <pc:sldMk cId="973595691" sldId="257"/>
            <ac:cxnSpMk id="52" creationId="{0E5D0023-B23E-4823-8D72-B07FFF8CAE96}"/>
          </ac:cxnSpMkLst>
        </pc:cxnChg>
        <pc:cxnChg chg="add del">
          <ac:chgData name="Osman İlhan" userId="bfe8670c7bf3557d" providerId="LiveId" clId="{F4C48152-546E-443B-B102-9CC0B12507E8}" dt="2024-11-05T19:16:31.817" v="288" actId="26606"/>
          <ac:cxnSpMkLst>
            <pc:docMk/>
            <pc:sldMk cId="973595691" sldId="257"/>
            <ac:cxnSpMk id="56" creationId="{A456CE10-0EE3-4503-ACF3-1D53A6FDBBBF}"/>
          </ac:cxnSpMkLst>
        </pc:cxnChg>
        <pc:cxnChg chg="add del">
          <ac:chgData name="Osman İlhan" userId="bfe8670c7bf3557d" providerId="LiveId" clId="{F4C48152-546E-443B-B102-9CC0B12507E8}" dt="2024-11-05T19:18:52.710" v="329"/>
          <ac:cxnSpMkLst>
            <pc:docMk/>
            <pc:sldMk cId="973595691" sldId="257"/>
            <ac:cxnSpMk id="60" creationId="{59BA5C68-DFCC-4101-8403-F96781CDDD7A}"/>
          </ac:cxnSpMkLst>
        </pc:cxnChg>
      </pc:sldChg>
      <pc:sldChg chg="addSp delSp modSp new mod setBg setClrOvrMap">
        <pc:chgData name="Osman İlhan" userId="bfe8670c7bf3557d" providerId="LiveId" clId="{F4C48152-546E-443B-B102-9CC0B12507E8}" dt="2024-11-05T19:18:52.710" v="329"/>
        <pc:sldMkLst>
          <pc:docMk/>
          <pc:sldMk cId="2556102888" sldId="258"/>
        </pc:sldMkLst>
        <pc:spChg chg="mod">
          <ac:chgData name="Osman İlhan" userId="bfe8670c7bf3557d" providerId="LiveId" clId="{F4C48152-546E-443B-B102-9CC0B12507E8}" dt="2024-11-05T19:18:52.710" v="329"/>
          <ac:spMkLst>
            <pc:docMk/>
            <pc:sldMk cId="2556102888" sldId="258"/>
            <ac:spMk id="2" creationId="{17B0434F-F30B-13E2-FF9F-EC745B2D1B3F}"/>
          </ac:spMkLst>
        </pc:spChg>
        <pc:spChg chg="mod">
          <ac:chgData name="Osman İlhan" userId="bfe8670c7bf3557d" providerId="LiveId" clId="{F4C48152-546E-443B-B102-9CC0B12507E8}" dt="2024-11-05T19:18:52.710" v="329"/>
          <ac:spMkLst>
            <pc:docMk/>
            <pc:sldMk cId="2556102888" sldId="258"/>
            <ac:spMk id="3" creationId="{5EA38A33-746E-89F4-04E4-72ED24E79426}"/>
          </ac:spMkLst>
        </pc:spChg>
        <pc:spChg chg="add del">
          <ac:chgData name="Osman İlhan" userId="bfe8670c7bf3557d" providerId="LiveId" clId="{F4C48152-546E-443B-B102-9CC0B12507E8}" dt="2024-11-05T19:16:32.890" v="306" actId="26606"/>
          <ac:spMkLst>
            <pc:docMk/>
            <pc:sldMk cId="2556102888" sldId="258"/>
            <ac:spMk id="9" creationId="{5EB8E3BF-F464-4900-8994-851061A9AD60}"/>
          </ac:spMkLst>
        </pc:spChg>
        <pc:spChg chg="add del">
          <ac:chgData name="Osman İlhan" userId="bfe8670c7bf3557d" providerId="LiveId" clId="{F4C48152-546E-443B-B102-9CC0B12507E8}" dt="2024-11-05T18:37:02.339" v="261" actId="26606"/>
          <ac:spMkLst>
            <pc:docMk/>
            <pc:sldMk cId="2556102888" sldId="258"/>
            <ac:spMk id="16" creationId="{11C7711F-3983-4AB1-AFDE-96F7C06514D3}"/>
          </ac:spMkLst>
        </pc:spChg>
        <pc:spChg chg="add del">
          <ac:chgData name="Osman İlhan" userId="bfe8670c7bf3557d" providerId="LiveId" clId="{F4C48152-546E-443B-B102-9CC0B12507E8}" dt="2024-11-05T18:37:02.339" v="261" actId="26606"/>
          <ac:spMkLst>
            <pc:docMk/>
            <pc:sldMk cId="2556102888" sldId="258"/>
            <ac:spMk id="24" creationId="{B3085476-B49E-49ED-87D2-1165E69D2605}"/>
          </ac:spMkLst>
        </pc:spChg>
        <pc:spChg chg="add del">
          <ac:chgData name="Osman İlhan" userId="bfe8670c7bf3557d" providerId="LiveId" clId="{F4C48152-546E-443B-B102-9CC0B12507E8}" dt="2024-11-05T18:37:04.774" v="263" actId="26606"/>
          <ac:spMkLst>
            <pc:docMk/>
            <pc:sldMk cId="2556102888" sldId="258"/>
            <ac:spMk id="28" creationId="{22AC0F86-9A78-4E84-A4B4-ADB8B2629A0C}"/>
          </ac:spMkLst>
        </pc:spChg>
        <pc:spChg chg="add del">
          <ac:chgData name="Osman İlhan" userId="bfe8670c7bf3557d" providerId="LiveId" clId="{F4C48152-546E-443B-B102-9CC0B12507E8}" dt="2024-11-05T18:37:04.774" v="263" actId="26606"/>
          <ac:spMkLst>
            <pc:docMk/>
            <pc:sldMk cId="2556102888" sldId="258"/>
            <ac:spMk id="31" creationId="{69A54E25-1C05-48E5-A5CC-3778C1D3632D}"/>
          </ac:spMkLst>
        </pc:spChg>
        <pc:spChg chg="add del">
          <ac:chgData name="Osman İlhan" userId="bfe8670c7bf3557d" providerId="LiveId" clId="{F4C48152-546E-443B-B102-9CC0B12507E8}" dt="2024-11-05T18:37:07.621" v="265" actId="26606"/>
          <ac:spMkLst>
            <pc:docMk/>
            <pc:sldMk cId="2556102888" sldId="258"/>
            <ac:spMk id="34" creationId="{11C7711F-3983-4AB1-AFDE-96F7C06514D3}"/>
          </ac:spMkLst>
        </pc:spChg>
        <pc:spChg chg="add del">
          <ac:chgData name="Osman İlhan" userId="bfe8670c7bf3557d" providerId="LiveId" clId="{F4C48152-546E-443B-B102-9CC0B12507E8}" dt="2024-11-05T18:37:07.621" v="265" actId="26606"/>
          <ac:spMkLst>
            <pc:docMk/>
            <pc:sldMk cId="2556102888" sldId="258"/>
            <ac:spMk id="36" creationId="{B3085476-B49E-49ED-87D2-1165E69D2605}"/>
          </ac:spMkLst>
        </pc:spChg>
        <pc:spChg chg="add del">
          <ac:chgData name="Osman İlhan" userId="bfe8670c7bf3557d" providerId="LiveId" clId="{F4C48152-546E-443B-B102-9CC0B12507E8}" dt="2024-11-05T19:16:32.518" v="295" actId="26606"/>
          <ac:spMkLst>
            <pc:docMk/>
            <pc:sldMk cId="2556102888" sldId="258"/>
            <ac:spMk id="39" creationId="{75E66D3F-14EA-4BCD-819B-EEF581746B88}"/>
          </ac:spMkLst>
        </pc:spChg>
        <pc:spChg chg="add del">
          <ac:chgData name="Osman İlhan" userId="bfe8670c7bf3557d" providerId="LiveId" clId="{F4C48152-546E-443B-B102-9CC0B12507E8}" dt="2024-11-05T19:16:32.518" v="295" actId="26606"/>
          <ac:spMkLst>
            <pc:docMk/>
            <pc:sldMk cId="2556102888" sldId="258"/>
            <ac:spMk id="42" creationId="{DD5289D1-D3B7-4C53-823E-280A79C02EBF}"/>
          </ac:spMkLst>
        </pc:spChg>
        <pc:grpChg chg="add del">
          <ac:chgData name="Osman İlhan" userId="bfe8670c7bf3557d" providerId="LiveId" clId="{F4C48152-546E-443B-B102-9CC0B12507E8}" dt="2024-11-05T18:37:02.339" v="261" actId="26606"/>
          <ac:grpSpMkLst>
            <pc:docMk/>
            <pc:sldMk cId="2556102888" sldId="258"/>
            <ac:grpSpMk id="18" creationId="{89BC9D38-9241-4F71-9B45-73827299E4C5}"/>
          </ac:grpSpMkLst>
        </pc:grpChg>
        <pc:grpChg chg="add del">
          <ac:chgData name="Osman İlhan" userId="bfe8670c7bf3557d" providerId="LiveId" clId="{F4C48152-546E-443B-B102-9CC0B12507E8}" dt="2024-11-05T18:37:04.774" v="263" actId="26606"/>
          <ac:grpSpMkLst>
            <pc:docMk/>
            <pc:sldMk cId="2556102888" sldId="258"/>
            <ac:grpSpMk id="29" creationId="{4AF78B9E-8BE2-4706-9377-A05FA25ABABF}"/>
          </ac:grpSpMkLst>
        </pc:grpChg>
        <pc:grpChg chg="add del">
          <ac:chgData name="Osman İlhan" userId="bfe8670c7bf3557d" providerId="LiveId" clId="{F4C48152-546E-443B-B102-9CC0B12507E8}" dt="2024-11-05T18:37:07.621" v="265" actId="26606"/>
          <ac:grpSpMkLst>
            <pc:docMk/>
            <pc:sldMk cId="2556102888" sldId="258"/>
            <ac:grpSpMk id="35" creationId="{89BC9D38-9241-4F71-9B45-73827299E4C5}"/>
          </ac:grpSpMkLst>
        </pc:grpChg>
        <pc:grpChg chg="add del">
          <ac:chgData name="Osman İlhan" userId="bfe8670c7bf3557d" providerId="LiveId" clId="{F4C48152-546E-443B-B102-9CC0B12507E8}" dt="2024-11-05T19:16:32.518" v="295" actId="26606"/>
          <ac:grpSpMkLst>
            <pc:docMk/>
            <pc:sldMk cId="2556102888" sldId="258"/>
            <ac:grpSpMk id="40" creationId="{D49D3EDE-CC3B-4573-A04B-26F32F1B2E7C}"/>
          </ac:grpSpMkLst>
        </pc:grpChg>
        <pc:picChg chg="add del mod ord">
          <ac:chgData name="Osman İlhan" userId="bfe8670c7bf3557d" providerId="LiveId" clId="{F4C48152-546E-443B-B102-9CC0B12507E8}" dt="2024-11-05T19:16:32.890" v="306" actId="26606"/>
          <ac:picMkLst>
            <pc:docMk/>
            <pc:sldMk cId="2556102888" sldId="258"/>
            <ac:picMk id="5" creationId="{A1CFBA80-CFB6-94D4-2C27-BD4C7C33FDE5}"/>
          </ac:picMkLst>
        </pc:picChg>
        <pc:cxnChg chg="add del">
          <ac:chgData name="Osman İlhan" userId="bfe8670c7bf3557d" providerId="LiveId" clId="{F4C48152-546E-443B-B102-9CC0B12507E8}" dt="2024-11-05T19:16:32.890" v="306" actId="26606"/>
          <ac:cxnSpMkLst>
            <pc:docMk/>
            <pc:sldMk cId="2556102888" sldId="258"/>
            <ac:cxnSpMk id="11" creationId="{8E0602D6-3A81-42F8-AE67-1BAAFC967CB0}"/>
          </ac:cxnSpMkLst>
        </pc:cxnChg>
        <pc:cxnChg chg="add del">
          <ac:chgData name="Osman İlhan" userId="bfe8670c7bf3557d" providerId="LiveId" clId="{F4C48152-546E-443B-B102-9CC0B12507E8}" dt="2024-11-05T18:37:02.339" v="261" actId="26606"/>
          <ac:cxnSpMkLst>
            <pc:docMk/>
            <pc:sldMk cId="2556102888" sldId="258"/>
            <ac:cxnSpMk id="26" creationId="{59BA5C68-DFCC-4101-8403-F96781CDDD7A}"/>
          </ac:cxnSpMkLst>
        </pc:cxnChg>
        <pc:cxnChg chg="add del">
          <ac:chgData name="Osman İlhan" userId="bfe8670c7bf3557d" providerId="LiveId" clId="{F4C48152-546E-443B-B102-9CC0B12507E8}" dt="2024-11-05T18:37:04.774" v="263" actId="26606"/>
          <ac:cxnSpMkLst>
            <pc:docMk/>
            <pc:sldMk cId="2556102888" sldId="258"/>
            <ac:cxnSpMk id="32" creationId="{0E5D0023-B23E-4823-8D72-B07FFF8CAE96}"/>
          </ac:cxnSpMkLst>
        </pc:cxnChg>
        <pc:cxnChg chg="add del">
          <ac:chgData name="Osman İlhan" userId="bfe8670c7bf3557d" providerId="LiveId" clId="{F4C48152-546E-443B-B102-9CC0B12507E8}" dt="2024-11-05T18:37:07.621" v="265" actId="26606"/>
          <ac:cxnSpMkLst>
            <pc:docMk/>
            <pc:sldMk cId="2556102888" sldId="258"/>
            <ac:cxnSpMk id="37" creationId="{59BA5C68-DFCC-4101-8403-F96781CDDD7A}"/>
          </ac:cxnSpMkLst>
        </pc:cxnChg>
        <pc:cxnChg chg="add del">
          <ac:chgData name="Osman İlhan" userId="bfe8670c7bf3557d" providerId="LiveId" clId="{F4C48152-546E-443B-B102-9CC0B12507E8}" dt="2024-11-05T19:16:32.518" v="295" actId="26606"/>
          <ac:cxnSpMkLst>
            <pc:docMk/>
            <pc:sldMk cId="2556102888" sldId="258"/>
            <ac:cxnSpMk id="43" creationId="{A456CE10-0EE3-4503-ACF3-1D53A6FDBBBF}"/>
          </ac:cxnSpMkLst>
        </pc:cxnChg>
      </pc:sldChg>
      <pc:sldChg chg="addSp delSp modSp new mod setBg">
        <pc:chgData name="Osman İlhan" userId="bfe8670c7bf3557d" providerId="LiveId" clId="{F4C48152-546E-443B-B102-9CC0B12507E8}" dt="2024-11-05T19:32:24.516" v="389" actId="20577"/>
        <pc:sldMkLst>
          <pc:docMk/>
          <pc:sldMk cId="1694979863" sldId="259"/>
        </pc:sldMkLst>
        <pc:spChg chg="mod">
          <ac:chgData name="Osman İlhan" userId="bfe8670c7bf3557d" providerId="LiveId" clId="{F4C48152-546E-443B-B102-9CC0B12507E8}" dt="2024-11-05T19:18:52.710" v="329"/>
          <ac:spMkLst>
            <pc:docMk/>
            <pc:sldMk cId="1694979863" sldId="259"/>
            <ac:spMk id="2" creationId="{292ED33B-A827-4719-CF47-F388FC8DBF8A}"/>
          </ac:spMkLst>
        </pc:spChg>
        <pc:spChg chg="mod">
          <ac:chgData name="Osman İlhan" userId="bfe8670c7bf3557d" providerId="LiveId" clId="{F4C48152-546E-443B-B102-9CC0B12507E8}" dt="2024-11-05T19:32:24.516" v="389" actId="20577"/>
          <ac:spMkLst>
            <pc:docMk/>
            <pc:sldMk cId="1694979863" sldId="259"/>
            <ac:spMk id="3" creationId="{22E96FCE-42E3-FF80-4E0A-3EC3C6A3A271}"/>
          </ac:spMkLst>
        </pc:spChg>
        <pc:spChg chg="add del">
          <ac:chgData name="Osman İlhan" userId="bfe8670c7bf3557d" providerId="LiveId" clId="{F4C48152-546E-443B-B102-9CC0B12507E8}" dt="2024-11-05T19:16:32.882" v="305" actId="26606"/>
          <ac:spMkLst>
            <pc:docMk/>
            <pc:sldMk cId="1694979863" sldId="259"/>
            <ac:spMk id="8" creationId="{2EA69821-C239-4E8E-BE13-2F9DB3847490}"/>
          </ac:spMkLst>
        </pc:spChg>
        <pc:spChg chg="add del">
          <ac:chgData name="Osman İlhan" userId="bfe8670c7bf3557d" providerId="LiveId" clId="{F4C48152-546E-443B-B102-9CC0B12507E8}" dt="2024-11-05T19:16:32.749" v="302" actId="26606"/>
          <ac:spMkLst>
            <pc:docMk/>
            <pc:sldMk cId="1694979863" sldId="259"/>
            <ac:spMk id="21" creationId="{2EA69821-C239-4E8E-BE13-2F9DB3847490}"/>
          </ac:spMkLst>
        </pc:spChg>
        <pc:spChg chg="add del">
          <ac:chgData name="Osman İlhan" userId="bfe8670c7bf3557d" providerId="LiveId" clId="{F4C48152-546E-443B-B102-9CC0B12507E8}" dt="2024-11-05T19:16:32.486" v="294" actId="26606"/>
          <ac:spMkLst>
            <pc:docMk/>
            <pc:sldMk cId="1694979863" sldId="259"/>
            <ac:spMk id="34" creationId="{278BC618-3289-4C64-902D-506AF437E6A7}"/>
          </ac:spMkLst>
        </pc:spChg>
        <pc:grpChg chg="add del">
          <ac:chgData name="Osman İlhan" userId="bfe8670c7bf3557d" providerId="LiveId" clId="{F4C48152-546E-443B-B102-9CC0B12507E8}" dt="2024-11-05T19:16:32.882" v="305" actId="26606"/>
          <ac:grpSpMkLst>
            <pc:docMk/>
            <pc:sldMk cId="1694979863" sldId="259"/>
            <ac:grpSpMk id="10" creationId="{EB1E5758-C4C6-4881-AAD9-E5EE115DE267}"/>
          </ac:grpSpMkLst>
        </pc:grpChg>
        <pc:grpChg chg="add del">
          <ac:chgData name="Osman İlhan" userId="bfe8670c7bf3557d" providerId="LiveId" clId="{F4C48152-546E-443B-B102-9CC0B12507E8}" dt="2024-11-05T19:16:32.749" v="302" actId="26606"/>
          <ac:grpSpMkLst>
            <pc:docMk/>
            <pc:sldMk cId="1694979863" sldId="259"/>
            <ac:grpSpMk id="23" creationId="{EB1E5758-C4C6-4881-AAD9-E5EE115DE267}"/>
          </ac:grpSpMkLst>
        </pc:grpChg>
        <pc:picChg chg="add del">
          <ac:chgData name="Osman İlhan" userId="bfe8670c7bf3557d" providerId="LiveId" clId="{F4C48152-546E-443B-B102-9CC0B12507E8}" dt="2024-11-05T19:16:32.486" v="294" actId="26606"/>
          <ac:picMkLst>
            <pc:docMk/>
            <pc:sldMk cId="1694979863" sldId="259"/>
            <ac:picMk id="36" creationId="{133D31B1-9C37-4542-80D3-7B54026F28EE}"/>
          </ac:picMkLst>
        </pc:picChg>
        <pc:cxnChg chg="add del">
          <ac:chgData name="Osman İlhan" userId="bfe8670c7bf3557d" providerId="LiveId" clId="{F4C48152-546E-443B-B102-9CC0B12507E8}" dt="2024-11-05T19:16:32.882" v="305" actId="26606"/>
          <ac:cxnSpMkLst>
            <pc:docMk/>
            <pc:sldMk cId="1694979863" sldId="259"/>
            <ac:cxnSpMk id="16" creationId="{684DB465-2C98-4EF6-AB2C-BA288ACCB5BA}"/>
          </ac:cxnSpMkLst>
        </pc:cxnChg>
        <pc:cxnChg chg="add del">
          <ac:chgData name="Osman İlhan" userId="bfe8670c7bf3557d" providerId="LiveId" clId="{F4C48152-546E-443B-B102-9CC0B12507E8}" dt="2024-11-05T19:16:32.749" v="302" actId="26606"/>
          <ac:cxnSpMkLst>
            <pc:docMk/>
            <pc:sldMk cId="1694979863" sldId="259"/>
            <ac:cxnSpMk id="29" creationId="{684DB465-2C98-4EF6-AB2C-BA288ACCB5BA}"/>
          </ac:cxnSpMkLst>
        </pc:cxnChg>
        <pc:cxnChg chg="add del">
          <ac:chgData name="Osman İlhan" userId="bfe8670c7bf3557d" providerId="LiveId" clId="{F4C48152-546E-443B-B102-9CC0B12507E8}" dt="2024-11-05T19:16:32.486" v="294" actId="26606"/>
          <ac:cxnSpMkLst>
            <pc:docMk/>
            <pc:sldMk cId="1694979863" sldId="259"/>
            <ac:cxnSpMk id="38" creationId="{10D273FA-71CB-4AEB-8F60-67AB3375E398}"/>
          </ac:cxnSpMkLst>
        </pc:cxnChg>
      </pc:sldChg>
      <pc:sldChg chg="addSp delSp modSp new mod setBg delDesignElem">
        <pc:chgData name="Osman İlhan" userId="bfe8670c7bf3557d" providerId="LiveId" clId="{F4C48152-546E-443B-B102-9CC0B12507E8}" dt="2024-11-05T19:18:52.710" v="329"/>
        <pc:sldMkLst>
          <pc:docMk/>
          <pc:sldMk cId="1428251073" sldId="260"/>
        </pc:sldMkLst>
        <pc:spChg chg="mod">
          <ac:chgData name="Osman İlhan" userId="bfe8670c7bf3557d" providerId="LiveId" clId="{F4C48152-546E-443B-B102-9CC0B12507E8}" dt="2024-11-05T19:18:52.710" v="329"/>
          <ac:spMkLst>
            <pc:docMk/>
            <pc:sldMk cId="1428251073" sldId="260"/>
            <ac:spMk id="2" creationId="{3F01F033-C6DF-4631-8A32-A85BC1C6BFFC}"/>
          </ac:spMkLst>
        </pc:spChg>
        <pc:spChg chg="mod">
          <ac:chgData name="Osman İlhan" userId="bfe8670c7bf3557d" providerId="LiveId" clId="{F4C48152-546E-443B-B102-9CC0B12507E8}" dt="2024-11-05T19:18:52.710" v="329"/>
          <ac:spMkLst>
            <pc:docMk/>
            <pc:sldMk cId="1428251073" sldId="260"/>
            <ac:spMk id="3" creationId="{DAF8E5F3-618A-FA94-9A66-B07735005981}"/>
          </ac:spMkLst>
        </pc:spChg>
        <pc:spChg chg="add del">
          <ac:chgData name="Osman İlhan" userId="bfe8670c7bf3557d" providerId="LiveId" clId="{F4C48152-546E-443B-B102-9CC0B12507E8}" dt="2024-11-05T18:29:33.075" v="234" actId="26606"/>
          <ac:spMkLst>
            <pc:docMk/>
            <pc:sldMk cId="1428251073" sldId="260"/>
            <ac:spMk id="8" creationId="{52723366-C73B-4ED6-ADEF-29911C6BC55F}"/>
          </ac:spMkLst>
        </pc:spChg>
        <pc:spChg chg="add del">
          <ac:chgData name="Osman İlhan" userId="bfe8670c7bf3557d" providerId="LiveId" clId="{F4C48152-546E-443B-B102-9CC0B12507E8}" dt="2024-11-05T18:29:33.075" v="234" actId="26606"/>
          <ac:spMkLst>
            <pc:docMk/>
            <pc:sldMk cId="1428251073" sldId="260"/>
            <ac:spMk id="10" creationId="{847A4152-8E41-4D1C-B88C-57C5C430A69E}"/>
          </ac:spMkLst>
        </pc:spChg>
        <pc:spChg chg="add del">
          <ac:chgData name="Osman İlhan" userId="bfe8670c7bf3557d" providerId="LiveId" clId="{F4C48152-546E-443B-B102-9CC0B12507E8}" dt="2024-11-05T18:29:33.075" v="234" actId="26606"/>
          <ac:spMkLst>
            <pc:docMk/>
            <pc:sldMk cId="1428251073" sldId="260"/>
            <ac:spMk id="12" creationId="{999F76F5-72D4-4814-9169-8F535AEEB809}"/>
          </ac:spMkLst>
        </pc:spChg>
        <pc:spChg chg="add del">
          <ac:chgData name="Osman İlhan" userId="bfe8670c7bf3557d" providerId="LiveId" clId="{F4C48152-546E-443B-B102-9CC0B12507E8}" dt="2024-11-05T18:29:33.075" v="234" actId="26606"/>
          <ac:spMkLst>
            <pc:docMk/>
            <pc:sldMk cId="1428251073" sldId="260"/>
            <ac:spMk id="14" creationId="{C6202988-4466-42C5-B33A-AFABF051B4FE}"/>
          </ac:spMkLst>
        </pc:spChg>
        <pc:spChg chg="add del">
          <ac:chgData name="Osman İlhan" userId="bfe8670c7bf3557d" providerId="LiveId" clId="{F4C48152-546E-443B-B102-9CC0B12507E8}" dt="2024-11-05T18:29:35.209" v="236" actId="26606"/>
          <ac:spMkLst>
            <pc:docMk/>
            <pc:sldMk cId="1428251073" sldId="260"/>
            <ac:spMk id="16" creationId="{D6E5E839-040E-4D3E-B50A-8D803DFE4AE0}"/>
          </ac:spMkLst>
        </pc:spChg>
        <pc:spChg chg="add del">
          <ac:chgData name="Osman İlhan" userId="bfe8670c7bf3557d" providerId="LiveId" clId="{F4C48152-546E-443B-B102-9CC0B12507E8}" dt="2024-11-05T18:29:35.209" v="236" actId="26606"/>
          <ac:spMkLst>
            <pc:docMk/>
            <pc:sldMk cId="1428251073" sldId="260"/>
            <ac:spMk id="17" creationId="{FFF3F4B4-A2E6-47B5-92FB-37BEEAFA4CC0}"/>
          </ac:spMkLst>
        </pc:spChg>
        <pc:spChg chg="add del">
          <ac:chgData name="Osman İlhan" userId="bfe8670c7bf3557d" providerId="LiveId" clId="{F4C48152-546E-443B-B102-9CC0B12507E8}" dt="2024-11-05T18:29:35.209" v="236" actId="26606"/>
          <ac:spMkLst>
            <pc:docMk/>
            <pc:sldMk cId="1428251073" sldId="260"/>
            <ac:spMk id="18" creationId="{1D124D17-3A82-47D5-80C1-F990ABB1E41E}"/>
          </ac:spMkLst>
        </pc:spChg>
        <pc:spChg chg="add del">
          <ac:chgData name="Osman İlhan" userId="bfe8670c7bf3557d" providerId="LiveId" clId="{F4C48152-546E-443B-B102-9CC0B12507E8}" dt="2024-11-05T18:29:35.209" v="236" actId="26606"/>
          <ac:spMkLst>
            <pc:docMk/>
            <pc:sldMk cId="1428251073" sldId="260"/>
            <ac:spMk id="19" creationId="{AB4A78C8-C0E0-45DA-BC2C-2C8D4153BDFC}"/>
          </ac:spMkLst>
        </pc:spChg>
        <pc:spChg chg="add del">
          <ac:chgData name="Osman İlhan" userId="bfe8670c7bf3557d" providerId="LiveId" clId="{F4C48152-546E-443B-B102-9CC0B12507E8}" dt="2024-11-05T18:29:37.890" v="238" actId="26606"/>
          <ac:spMkLst>
            <pc:docMk/>
            <pc:sldMk cId="1428251073" sldId="260"/>
            <ac:spMk id="21" creationId="{DC878D9A-77BE-4701-AE3D-EEFC53CD50BC}"/>
          </ac:spMkLst>
        </pc:spChg>
        <pc:spChg chg="add del">
          <ac:chgData name="Osman İlhan" userId="bfe8670c7bf3557d" providerId="LiveId" clId="{F4C48152-546E-443B-B102-9CC0B12507E8}" dt="2024-11-05T18:29:37.890" v="238" actId="26606"/>
          <ac:spMkLst>
            <pc:docMk/>
            <pc:sldMk cId="1428251073" sldId="260"/>
            <ac:spMk id="22" creationId="{F643BE08-0ED1-4B73-AC6D-B7E26A59CDAA}"/>
          </ac:spMkLst>
        </pc:spChg>
        <pc:spChg chg="add del">
          <ac:chgData name="Osman İlhan" userId="bfe8670c7bf3557d" providerId="LiveId" clId="{F4C48152-546E-443B-B102-9CC0B12507E8}" dt="2024-11-05T18:29:37.890" v="238" actId="26606"/>
          <ac:spMkLst>
            <pc:docMk/>
            <pc:sldMk cId="1428251073" sldId="260"/>
            <ac:spMk id="23" creationId="{956B2094-7FC0-45FC-BFED-3CB88CEE63F5}"/>
          </ac:spMkLst>
        </pc:spChg>
        <pc:spChg chg="add del">
          <ac:chgData name="Osman İlhan" userId="bfe8670c7bf3557d" providerId="LiveId" clId="{F4C48152-546E-443B-B102-9CC0B12507E8}" dt="2024-11-05T18:29:37.890" v="238" actId="26606"/>
          <ac:spMkLst>
            <pc:docMk/>
            <pc:sldMk cId="1428251073" sldId="260"/>
            <ac:spMk id="24" creationId="{07A4B640-BB7F-4272-A710-068DBA9F9A6E}"/>
          </ac:spMkLst>
        </pc:spChg>
        <pc:spChg chg="add del">
          <ac:chgData name="Osman İlhan" userId="bfe8670c7bf3557d" providerId="LiveId" clId="{F4C48152-546E-443B-B102-9CC0B12507E8}" dt="2024-11-05T19:18:52.710" v="329"/>
          <ac:spMkLst>
            <pc:docMk/>
            <pc:sldMk cId="1428251073" sldId="260"/>
            <ac:spMk id="26" creationId="{B7328C2D-38F0-4C80-9EA5-A1AD0D6B2022}"/>
          </ac:spMkLst>
        </pc:spChg>
        <pc:spChg chg="add del">
          <ac:chgData name="Osman İlhan" userId="bfe8670c7bf3557d" providerId="LiveId" clId="{F4C48152-546E-443B-B102-9CC0B12507E8}" dt="2024-11-05T19:16:32.549" v="296" actId="26606"/>
          <ac:spMkLst>
            <pc:docMk/>
            <pc:sldMk cId="1428251073" sldId="260"/>
            <ac:spMk id="37" creationId="{F5F01BD1-E3CB-4562-A77C-00A3ED24624B}"/>
          </ac:spMkLst>
        </pc:spChg>
        <pc:spChg chg="add del">
          <ac:chgData name="Osman İlhan" userId="bfe8670c7bf3557d" providerId="LiveId" clId="{F4C48152-546E-443B-B102-9CC0B12507E8}" dt="2024-11-05T19:16:32.549" v="296" actId="26606"/>
          <ac:spMkLst>
            <pc:docMk/>
            <pc:sldMk cId="1428251073" sldId="260"/>
            <ac:spMk id="45" creationId="{75325209-1BB3-4A1C-97C2-17DCDC1659EE}"/>
          </ac:spMkLst>
        </pc:spChg>
        <pc:grpChg chg="add del">
          <ac:chgData name="Osman İlhan" userId="bfe8670c7bf3557d" providerId="LiveId" clId="{F4C48152-546E-443B-B102-9CC0B12507E8}" dt="2024-11-05T19:18:52.710" v="329"/>
          <ac:grpSpMkLst>
            <pc:docMk/>
            <pc:sldMk cId="1428251073" sldId="260"/>
            <ac:grpSpMk id="27" creationId="{BD17E249-48D0-476B-A642-A5D58DD39A22}"/>
          </ac:grpSpMkLst>
        </pc:grpChg>
        <pc:grpChg chg="add del">
          <ac:chgData name="Osman İlhan" userId="bfe8670c7bf3557d" providerId="LiveId" clId="{F4C48152-546E-443B-B102-9CC0B12507E8}" dt="2024-11-05T19:16:32.549" v="296" actId="26606"/>
          <ac:grpSpMkLst>
            <pc:docMk/>
            <pc:sldMk cId="1428251073" sldId="260"/>
            <ac:grpSpMk id="39" creationId="{492030E9-8BC2-4840-8C6B-991B68C51E4B}"/>
          </ac:grpSpMkLst>
        </pc:grpChg>
        <pc:picChg chg="add del">
          <ac:chgData name="Osman İlhan" userId="bfe8670c7bf3557d" providerId="LiveId" clId="{F4C48152-546E-443B-B102-9CC0B12507E8}" dt="2024-11-05T18:34:56.613" v="258" actId="26606"/>
          <ac:picMkLst>
            <pc:docMk/>
            <pc:sldMk cId="1428251073" sldId="260"/>
            <ac:picMk id="34" creationId="{23E5B6F4-DB6F-841E-35E9-BDAEAF6176B3}"/>
          </ac:picMkLst>
        </pc:picChg>
        <pc:picChg chg="add del">
          <ac:chgData name="Osman İlhan" userId="bfe8670c7bf3557d" providerId="LiveId" clId="{F4C48152-546E-443B-B102-9CC0B12507E8}" dt="2024-11-05T19:16:32.549" v="296" actId="26606"/>
          <ac:picMkLst>
            <pc:docMk/>
            <pc:sldMk cId="1428251073" sldId="260"/>
            <ac:picMk id="36" creationId="{02BF9E3C-DE4F-1033-EF54-3DBB66480562}"/>
          </ac:picMkLst>
        </pc:picChg>
        <pc:cxnChg chg="add del">
          <ac:chgData name="Osman İlhan" userId="bfe8670c7bf3557d" providerId="LiveId" clId="{F4C48152-546E-443B-B102-9CC0B12507E8}" dt="2024-11-05T19:18:52.710" v="329"/>
          <ac:cxnSpMkLst>
            <pc:docMk/>
            <pc:sldMk cId="1428251073" sldId="260"/>
            <ac:cxnSpMk id="30" creationId="{0B65B193-F600-4C1B-9DBF-09D94CDB08D8}"/>
          </ac:cxnSpMkLst>
        </pc:cxnChg>
        <pc:cxnChg chg="add del">
          <ac:chgData name="Osman İlhan" userId="bfe8670c7bf3557d" providerId="LiveId" clId="{F4C48152-546E-443B-B102-9CC0B12507E8}" dt="2024-11-05T19:16:32.549" v="296" actId="26606"/>
          <ac:cxnSpMkLst>
            <pc:docMk/>
            <pc:sldMk cId="1428251073" sldId="260"/>
            <ac:cxnSpMk id="47" creationId="{043EE5F5-AF73-46E3-90B6-27EEFDAC3591}"/>
          </ac:cxnSpMkLst>
        </pc:cxnChg>
      </pc:sldChg>
      <pc:sldChg chg="addSp delSp modSp new mod setBg">
        <pc:chgData name="Osman İlhan" userId="bfe8670c7bf3557d" providerId="LiveId" clId="{F4C48152-546E-443B-B102-9CC0B12507E8}" dt="2024-11-05T19:18:52.710" v="329"/>
        <pc:sldMkLst>
          <pc:docMk/>
          <pc:sldMk cId="1209091492" sldId="261"/>
        </pc:sldMkLst>
        <pc:spChg chg="mod">
          <ac:chgData name="Osman İlhan" userId="bfe8670c7bf3557d" providerId="LiveId" clId="{F4C48152-546E-443B-B102-9CC0B12507E8}" dt="2024-11-05T19:18:52.710" v="329"/>
          <ac:spMkLst>
            <pc:docMk/>
            <pc:sldMk cId="1209091492" sldId="261"/>
            <ac:spMk id="2" creationId="{57317B4E-FF6E-C00A-5427-BCE4EAE0F8D9}"/>
          </ac:spMkLst>
        </pc:spChg>
        <pc:spChg chg="mod">
          <ac:chgData name="Osman İlhan" userId="bfe8670c7bf3557d" providerId="LiveId" clId="{F4C48152-546E-443B-B102-9CC0B12507E8}" dt="2024-11-05T19:18:52.710" v="329"/>
          <ac:spMkLst>
            <pc:docMk/>
            <pc:sldMk cId="1209091492" sldId="261"/>
            <ac:spMk id="3" creationId="{777C9F25-6013-DE6E-A47D-EBA91A532FED}"/>
          </ac:spMkLst>
        </pc:spChg>
        <pc:spChg chg="add del">
          <ac:chgData name="Osman İlhan" userId="bfe8670c7bf3557d" providerId="LiveId" clId="{F4C48152-546E-443B-B102-9CC0B12507E8}" dt="2024-11-05T19:16:32.700" v="300" actId="26606"/>
          <ac:spMkLst>
            <pc:docMk/>
            <pc:sldMk cId="1209091492" sldId="261"/>
            <ac:spMk id="8" creationId="{29369C1F-C4A4-40B4-B6E0-2858C840F618}"/>
          </ac:spMkLst>
        </pc:spChg>
        <pc:picChg chg="add del">
          <ac:chgData name="Osman İlhan" userId="bfe8670c7bf3557d" providerId="LiveId" clId="{F4C48152-546E-443B-B102-9CC0B12507E8}" dt="2024-11-05T19:16:32.700" v="300" actId="26606"/>
          <ac:picMkLst>
            <pc:docMk/>
            <pc:sldMk cId="1209091492" sldId="261"/>
            <ac:picMk id="10" creationId="{D2C6A0EE-D2D9-448F-B083-7DEEB674BA77}"/>
          </ac:picMkLst>
        </pc:picChg>
        <pc:cxnChg chg="add del">
          <ac:chgData name="Osman İlhan" userId="bfe8670c7bf3557d" providerId="LiveId" clId="{F4C48152-546E-443B-B102-9CC0B12507E8}" dt="2024-11-05T19:16:32.700" v="300" actId="26606"/>
          <ac:cxnSpMkLst>
            <pc:docMk/>
            <pc:sldMk cId="1209091492" sldId="261"/>
            <ac:cxnSpMk id="12" creationId="{96DC9B3E-DC68-4FF2-9781-CB1E626F5526}"/>
          </ac:cxnSpMkLst>
        </pc:cxnChg>
      </pc:sldChg>
      <pc:sldChg chg="addSp delSp modSp new mod setBg setClrOvrMap">
        <pc:chgData name="Osman İlhan" userId="bfe8670c7bf3557d" providerId="LiveId" clId="{F4C48152-546E-443B-B102-9CC0B12507E8}" dt="2024-11-05T19:18:52.710" v="329"/>
        <pc:sldMkLst>
          <pc:docMk/>
          <pc:sldMk cId="455837643" sldId="262"/>
        </pc:sldMkLst>
        <pc:spChg chg="mod ord">
          <ac:chgData name="Osman İlhan" userId="bfe8670c7bf3557d" providerId="LiveId" clId="{F4C48152-546E-443B-B102-9CC0B12507E8}" dt="2024-11-05T19:18:52.710" v="329"/>
          <ac:spMkLst>
            <pc:docMk/>
            <pc:sldMk cId="455837643" sldId="262"/>
            <ac:spMk id="2" creationId="{73B3716D-FADD-011D-EF68-C124BFD9B259}"/>
          </ac:spMkLst>
        </pc:spChg>
        <pc:spChg chg="mod">
          <ac:chgData name="Osman İlhan" userId="bfe8670c7bf3557d" providerId="LiveId" clId="{F4C48152-546E-443B-B102-9CC0B12507E8}" dt="2024-11-05T19:18:52.710" v="329"/>
          <ac:spMkLst>
            <pc:docMk/>
            <pc:sldMk cId="455837643" sldId="262"/>
            <ac:spMk id="3" creationId="{18928815-CA04-F034-0819-F434B4FFE3BE}"/>
          </ac:spMkLst>
        </pc:spChg>
        <pc:spChg chg="add del">
          <ac:chgData name="Osman İlhan" userId="bfe8670c7bf3557d" providerId="LiveId" clId="{F4C48152-546E-443B-B102-9CC0B12507E8}" dt="2024-11-05T19:16:32.781" v="303" actId="26606"/>
          <ac:spMkLst>
            <pc:docMk/>
            <pc:sldMk cId="455837643" sldId="262"/>
            <ac:spMk id="9" creationId="{5EB8E3BF-F464-4900-8994-851061A9AD60}"/>
          </ac:spMkLst>
        </pc:spChg>
        <pc:spChg chg="add del">
          <ac:chgData name="Osman İlhan" userId="bfe8670c7bf3557d" providerId="LiveId" clId="{F4C48152-546E-443B-B102-9CC0B12507E8}" dt="2024-11-05T19:16:32.457" v="293" actId="26606"/>
          <ac:spMkLst>
            <pc:docMk/>
            <pc:sldMk cId="455837643" sldId="262"/>
            <ac:spMk id="16" creationId="{572F6A24-139E-4EB5-86D2-431F42EF85CB}"/>
          </ac:spMkLst>
        </pc:spChg>
        <pc:spChg chg="add del">
          <ac:chgData name="Osman İlhan" userId="bfe8670c7bf3557d" providerId="LiveId" clId="{F4C48152-546E-443B-B102-9CC0B12507E8}" dt="2024-11-05T19:16:32.457" v="293" actId="26606"/>
          <ac:spMkLst>
            <pc:docMk/>
            <pc:sldMk cId="455837643" sldId="262"/>
            <ac:spMk id="24" creationId="{C9DA5B05-DD14-4860-AC45-02A8D2EE1AA5}"/>
          </ac:spMkLst>
        </pc:spChg>
        <pc:spChg chg="add del">
          <ac:chgData name="Osman İlhan" userId="bfe8670c7bf3557d" providerId="LiveId" clId="{F4C48152-546E-443B-B102-9CC0B12507E8}" dt="2024-11-05T19:16:32.315" v="289" actId="26606"/>
          <ac:spMkLst>
            <pc:docMk/>
            <pc:sldMk cId="455837643" sldId="262"/>
            <ac:spMk id="31" creationId="{8243CDD5-F82E-454F-8486-578A477A8670}"/>
          </ac:spMkLst>
        </pc:spChg>
        <pc:spChg chg="add del">
          <ac:chgData name="Osman İlhan" userId="bfe8670c7bf3557d" providerId="LiveId" clId="{F4C48152-546E-443B-B102-9CC0B12507E8}" dt="2024-11-05T19:16:32.315" v="289" actId="26606"/>
          <ac:spMkLst>
            <pc:docMk/>
            <pc:sldMk cId="455837643" sldId="262"/>
            <ac:spMk id="33" creationId="{125408EF-EA7D-413B-B27F-B1FCD06FAC6D}"/>
          </ac:spMkLst>
        </pc:spChg>
        <pc:grpChg chg="add del">
          <ac:chgData name="Osman İlhan" userId="bfe8670c7bf3557d" providerId="LiveId" clId="{F4C48152-546E-443B-B102-9CC0B12507E8}" dt="2024-11-05T19:16:32.457" v="293" actId="26606"/>
          <ac:grpSpMkLst>
            <pc:docMk/>
            <pc:sldMk cId="455837643" sldId="262"/>
            <ac:grpSpMk id="18" creationId="{3963AE85-BE5D-4975-BACF-DDDCC9C2ACDE}"/>
          </ac:grpSpMkLst>
        </pc:grpChg>
        <pc:grpChg chg="add del">
          <ac:chgData name="Osman İlhan" userId="bfe8670c7bf3557d" providerId="LiveId" clId="{F4C48152-546E-443B-B102-9CC0B12507E8}" dt="2024-11-05T19:16:32.315" v="289" actId="26606"/>
          <ac:grpSpMkLst>
            <pc:docMk/>
            <pc:sldMk cId="455837643" sldId="262"/>
            <ac:grpSpMk id="37" creationId="{9CA11A81-0344-4F96-8A6F-BBBB25E6E964}"/>
          </ac:grpSpMkLst>
        </pc:grpChg>
        <pc:picChg chg="add del mod ord">
          <ac:chgData name="Osman İlhan" userId="bfe8670c7bf3557d" providerId="LiveId" clId="{F4C48152-546E-443B-B102-9CC0B12507E8}" dt="2024-11-05T19:16:32.781" v="303" actId="26606"/>
          <ac:picMkLst>
            <pc:docMk/>
            <pc:sldMk cId="455837643" sldId="262"/>
            <ac:picMk id="5" creationId="{7A160383-D0EB-2442-3C68-0F61B3E342D3}"/>
          </ac:picMkLst>
        </pc:picChg>
        <pc:cxnChg chg="add del">
          <ac:chgData name="Osman İlhan" userId="bfe8670c7bf3557d" providerId="LiveId" clId="{F4C48152-546E-443B-B102-9CC0B12507E8}" dt="2024-11-05T19:16:32.781" v="303" actId="26606"/>
          <ac:cxnSpMkLst>
            <pc:docMk/>
            <pc:sldMk cId="455837643" sldId="262"/>
            <ac:cxnSpMk id="11" creationId="{8E0602D6-3A81-42F8-AE67-1BAAFC967CB0}"/>
          </ac:cxnSpMkLst>
        </pc:cxnChg>
        <pc:cxnChg chg="add del">
          <ac:chgData name="Osman İlhan" userId="bfe8670c7bf3557d" providerId="LiveId" clId="{F4C48152-546E-443B-B102-9CC0B12507E8}" dt="2024-11-05T19:16:32.457" v="293" actId="26606"/>
          <ac:cxnSpMkLst>
            <pc:docMk/>
            <pc:sldMk cId="455837643" sldId="262"/>
            <ac:cxnSpMk id="26" creationId="{36BE37AC-AD36-4C42-9B8C-C5500F4E7C63}"/>
          </ac:cxnSpMkLst>
        </pc:cxnChg>
        <pc:cxnChg chg="add del">
          <ac:chgData name="Osman İlhan" userId="bfe8670c7bf3557d" providerId="LiveId" clId="{F4C48152-546E-443B-B102-9CC0B12507E8}" dt="2024-11-05T19:16:32.315" v="289" actId="26606"/>
          <ac:cxnSpMkLst>
            <pc:docMk/>
            <pc:sldMk cId="455837643" sldId="262"/>
            <ac:cxnSpMk id="35" creationId="{98C14DAD-9B93-4225-B89C-5D0B5BD3A2E0}"/>
          </ac:cxnSpMkLst>
        </pc:cxnChg>
      </pc:sldChg>
      <pc:sldChg chg="addSp delSp modSp new mod setBg setClrOvrMap">
        <pc:chgData name="Osman İlhan" userId="bfe8670c7bf3557d" providerId="LiveId" clId="{F4C48152-546E-443B-B102-9CC0B12507E8}" dt="2024-11-05T19:18:52.710" v="329"/>
        <pc:sldMkLst>
          <pc:docMk/>
          <pc:sldMk cId="460230919" sldId="263"/>
        </pc:sldMkLst>
        <pc:spChg chg="mod">
          <ac:chgData name="Osman İlhan" userId="bfe8670c7bf3557d" providerId="LiveId" clId="{F4C48152-546E-443B-B102-9CC0B12507E8}" dt="2024-11-05T19:18:52.710" v="329"/>
          <ac:spMkLst>
            <pc:docMk/>
            <pc:sldMk cId="460230919" sldId="263"/>
            <ac:spMk id="2" creationId="{66044839-655F-2975-1E31-9A6FBABD608E}"/>
          </ac:spMkLst>
        </pc:spChg>
        <pc:spChg chg="mod">
          <ac:chgData name="Osman İlhan" userId="bfe8670c7bf3557d" providerId="LiveId" clId="{F4C48152-546E-443B-B102-9CC0B12507E8}" dt="2024-11-05T19:18:52.710" v="329"/>
          <ac:spMkLst>
            <pc:docMk/>
            <pc:sldMk cId="460230919" sldId="263"/>
            <ac:spMk id="3" creationId="{8C4B4A64-D466-5C56-D964-A1F52FE73D53}"/>
          </ac:spMkLst>
        </pc:spChg>
        <pc:spChg chg="add del">
          <ac:chgData name="Osman İlhan" userId="bfe8670c7bf3557d" providerId="LiveId" clId="{F4C48152-546E-443B-B102-9CC0B12507E8}" dt="2024-11-05T19:16:32.813" v="304" actId="26606"/>
          <ac:spMkLst>
            <pc:docMk/>
            <pc:sldMk cId="460230919" sldId="263"/>
            <ac:spMk id="9" creationId="{5EB8E3BF-F464-4900-8994-851061A9AD60}"/>
          </ac:spMkLst>
        </pc:spChg>
        <pc:spChg chg="add del">
          <ac:chgData name="Osman İlhan" userId="bfe8670c7bf3557d" providerId="LiveId" clId="{F4C48152-546E-443B-B102-9CC0B12507E8}" dt="2024-11-05T18:37:50.315" v="270" actId="26606"/>
          <ac:spMkLst>
            <pc:docMk/>
            <pc:sldMk cId="460230919" sldId="263"/>
            <ac:spMk id="16" creationId="{11C7711F-3983-4AB1-AFDE-96F7C06514D3}"/>
          </ac:spMkLst>
        </pc:spChg>
        <pc:spChg chg="add del">
          <ac:chgData name="Osman İlhan" userId="bfe8670c7bf3557d" providerId="LiveId" clId="{F4C48152-546E-443B-B102-9CC0B12507E8}" dt="2024-11-05T18:37:50.315" v="270" actId="26606"/>
          <ac:spMkLst>
            <pc:docMk/>
            <pc:sldMk cId="460230919" sldId="263"/>
            <ac:spMk id="24" creationId="{B3085476-B49E-49ED-87D2-1165E69D2605}"/>
          </ac:spMkLst>
        </pc:spChg>
        <pc:spChg chg="add del">
          <ac:chgData name="Osman İlhan" userId="bfe8670c7bf3557d" providerId="LiveId" clId="{F4C48152-546E-443B-B102-9CC0B12507E8}" dt="2024-11-05T18:38:01.743" v="272" actId="26606"/>
          <ac:spMkLst>
            <pc:docMk/>
            <pc:sldMk cId="460230919" sldId="263"/>
            <ac:spMk id="28" creationId="{572F6A24-139E-4EB5-86D2-431F42EF85CB}"/>
          </ac:spMkLst>
        </pc:spChg>
        <pc:spChg chg="add del">
          <ac:chgData name="Osman İlhan" userId="bfe8670c7bf3557d" providerId="LiveId" clId="{F4C48152-546E-443B-B102-9CC0B12507E8}" dt="2024-11-05T18:38:01.743" v="272" actId="26606"/>
          <ac:spMkLst>
            <pc:docMk/>
            <pc:sldMk cId="460230919" sldId="263"/>
            <ac:spMk id="31" creationId="{C9DA5B05-DD14-4860-AC45-02A8D2EE1AA5}"/>
          </ac:spMkLst>
        </pc:spChg>
        <pc:spChg chg="add del">
          <ac:chgData name="Osman İlhan" userId="bfe8670c7bf3557d" providerId="LiveId" clId="{F4C48152-546E-443B-B102-9CC0B12507E8}" dt="2024-11-05T18:38:05.006" v="274" actId="26606"/>
          <ac:spMkLst>
            <pc:docMk/>
            <pc:sldMk cId="460230919" sldId="263"/>
            <ac:spMk id="34" creationId="{75E66D3F-14EA-4BCD-819B-EEF581746B88}"/>
          </ac:spMkLst>
        </pc:spChg>
        <pc:spChg chg="add del">
          <ac:chgData name="Osman İlhan" userId="bfe8670c7bf3557d" providerId="LiveId" clId="{F4C48152-546E-443B-B102-9CC0B12507E8}" dt="2024-11-05T18:38:05.006" v="274" actId="26606"/>
          <ac:spMkLst>
            <pc:docMk/>
            <pc:sldMk cId="460230919" sldId="263"/>
            <ac:spMk id="36" creationId="{DD5289D1-D3B7-4C53-823E-280A79C02EBF}"/>
          </ac:spMkLst>
        </pc:spChg>
        <pc:spChg chg="add del">
          <ac:chgData name="Osman İlhan" userId="bfe8670c7bf3557d" providerId="LiveId" clId="{F4C48152-546E-443B-B102-9CC0B12507E8}" dt="2024-11-05T18:38:06.802" v="276" actId="26606"/>
          <ac:spMkLst>
            <pc:docMk/>
            <pc:sldMk cId="460230919" sldId="263"/>
            <ac:spMk id="39" creationId="{ED56E41F-B8E0-4D18-B554-FD40260DE0E3}"/>
          </ac:spMkLst>
        </pc:spChg>
        <pc:spChg chg="add del">
          <ac:chgData name="Osman İlhan" userId="bfe8670c7bf3557d" providerId="LiveId" clId="{F4C48152-546E-443B-B102-9CC0B12507E8}" dt="2024-11-05T18:38:06.802" v="276" actId="26606"/>
          <ac:spMkLst>
            <pc:docMk/>
            <pc:sldMk cId="460230919" sldId="263"/>
            <ac:spMk id="42" creationId="{23E937B9-07EE-456A-A31C-41A8866E28A2}"/>
          </ac:spMkLst>
        </pc:spChg>
        <pc:spChg chg="add del">
          <ac:chgData name="Osman İlhan" userId="bfe8670c7bf3557d" providerId="LiveId" clId="{F4C48152-546E-443B-B102-9CC0B12507E8}" dt="2024-11-05T19:16:32.424" v="292" actId="26606"/>
          <ac:spMkLst>
            <pc:docMk/>
            <pc:sldMk cId="460230919" sldId="263"/>
            <ac:spMk id="45" creationId="{75E66D3F-14EA-4BCD-819B-EEF581746B88}"/>
          </ac:spMkLst>
        </pc:spChg>
        <pc:spChg chg="add del">
          <ac:chgData name="Osman İlhan" userId="bfe8670c7bf3557d" providerId="LiveId" clId="{F4C48152-546E-443B-B102-9CC0B12507E8}" dt="2024-11-05T19:16:32.424" v="292" actId="26606"/>
          <ac:spMkLst>
            <pc:docMk/>
            <pc:sldMk cId="460230919" sldId="263"/>
            <ac:spMk id="47" creationId="{DD5289D1-D3B7-4C53-823E-280A79C02EBF}"/>
          </ac:spMkLst>
        </pc:spChg>
        <pc:grpChg chg="add del">
          <ac:chgData name="Osman İlhan" userId="bfe8670c7bf3557d" providerId="LiveId" clId="{F4C48152-546E-443B-B102-9CC0B12507E8}" dt="2024-11-05T18:37:50.315" v="270" actId="26606"/>
          <ac:grpSpMkLst>
            <pc:docMk/>
            <pc:sldMk cId="460230919" sldId="263"/>
            <ac:grpSpMk id="18" creationId="{89BC9D38-9241-4F71-9B45-73827299E4C5}"/>
          </ac:grpSpMkLst>
        </pc:grpChg>
        <pc:grpChg chg="add del">
          <ac:chgData name="Osman İlhan" userId="bfe8670c7bf3557d" providerId="LiveId" clId="{F4C48152-546E-443B-B102-9CC0B12507E8}" dt="2024-11-05T18:38:01.743" v="272" actId="26606"/>
          <ac:grpSpMkLst>
            <pc:docMk/>
            <pc:sldMk cId="460230919" sldId="263"/>
            <ac:grpSpMk id="29" creationId="{3963AE85-BE5D-4975-BACF-DDDCC9C2ACDE}"/>
          </ac:grpSpMkLst>
        </pc:grpChg>
        <pc:grpChg chg="add del">
          <ac:chgData name="Osman İlhan" userId="bfe8670c7bf3557d" providerId="LiveId" clId="{F4C48152-546E-443B-B102-9CC0B12507E8}" dt="2024-11-05T18:38:05.006" v="274" actId="26606"/>
          <ac:grpSpMkLst>
            <pc:docMk/>
            <pc:sldMk cId="460230919" sldId="263"/>
            <ac:grpSpMk id="35" creationId="{D49D3EDE-CC3B-4573-A04B-26F32F1B2E7C}"/>
          </ac:grpSpMkLst>
        </pc:grpChg>
        <pc:grpChg chg="add del">
          <ac:chgData name="Osman İlhan" userId="bfe8670c7bf3557d" providerId="LiveId" clId="{F4C48152-546E-443B-B102-9CC0B12507E8}" dt="2024-11-05T18:38:06.802" v="276" actId="26606"/>
          <ac:grpSpMkLst>
            <pc:docMk/>
            <pc:sldMk cId="460230919" sldId="263"/>
            <ac:grpSpMk id="40" creationId="{2DB31E17-E562-4F82-98D0-858C84120F34}"/>
          </ac:grpSpMkLst>
        </pc:grpChg>
        <pc:grpChg chg="add del">
          <ac:chgData name="Osman İlhan" userId="bfe8670c7bf3557d" providerId="LiveId" clId="{F4C48152-546E-443B-B102-9CC0B12507E8}" dt="2024-11-05T19:16:32.424" v="292" actId="26606"/>
          <ac:grpSpMkLst>
            <pc:docMk/>
            <pc:sldMk cId="460230919" sldId="263"/>
            <ac:grpSpMk id="46" creationId="{D49D3EDE-CC3B-4573-A04B-26F32F1B2E7C}"/>
          </ac:grpSpMkLst>
        </pc:grpChg>
        <pc:picChg chg="add del mod ord">
          <ac:chgData name="Osman İlhan" userId="bfe8670c7bf3557d" providerId="LiveId" clId="{F4C48152-546E-443B-B102-9CC0B12507E8}" dt="2024-11-05T19:16:32.813" v="304" actId="26606"/>
          <ac:picMkLst>
            <pc:docMk/>
            <pc:sldMk cId="460230919" sldId="263"/>
            <ac:picMk id="5" creationId="{9DBAD7A1-BB52-9EE1-09AF-BD4774A10F88}"/>
          </ac:picMkLst>
        </pc:picChg>
        <pc:cxnChg chg="add del">
          <ac:chgData name="Osman İlhan" userId="bfe8670c7bf3557d" providerId="LiveId" clId="{F4C48152-546E-443B-B102-9CC0B12507E8}" dt="2024-11-05T19:16:32.813" v="304" actId="26606"/>
          <ac:cxnSpMkLst>
            <pc:docMk/>
            <pc:sldMk cId="460230919" sldId="263"/>
            <ac:cxnSpMk id="11" creationId="{8E0602D6-3A81-42F8-AE67-1BAAFC967CB0}"/>
          </ac:cxnSpMkLst>
        </pc:cxnChg>
        <pc:cxnChg chg="add del">
          <ac:chgData name="Osman İlhan" userId="bfe8670c7bf3557d" providerId="LiveId" clId="{F4C48152-546E-443B-B102-9CC0B12507E8}" dt="2024-11-05T18:37:50.315" v="270" actId="26606"/>
          <ac:cxnSpMkLst>
            <pc:docMk/>
            <pc:sldMk cId="460230919" sldId="263"/>
            <ac:cxnSpMk id="26" creationId="{59BA5C68-DFCC-4101-8403-F96781CDDD7A}"/>
          </ac:cxnSpMkLst>
        </pc:cxnChg>
        <pc:cxnChg chg="add del">
          <ac:chgData name="Osman İlhan" userId="bfe8670c7bf3557d" providerId="LiveId" clId="{F4C48152-546E-443B-B102-9CC0B12507E8}" dt="2024-11-05T18:38:01.743" v="272" actId="26606"/>
          <ac:cxnSpMkLst>
            <pc:docMk/>
            <pc:sldMk cId="460230919" sldId="263"/>
            <ac:cxnSpMk id="32" creationId="{36BE37AC-AD36-4C42-9B8C-C5500F4E7C63}"/>
          </ac:cxnSpMkLst>
        </pc:cxnChg>
        <pc:cxnChg chg="add del">
          <ac:chgData name="Osman İlhan" userId="bfe8670c7bf3557d" providerId="LiveId" clId="{F4C48152-546E-443B-B102-9CC0B12507E8}" dt="2024-11-05T18:38:05.006" v="274" actId="26606"/>
          <ac:cxnSpMkLst>
            <pc:docMk/>
            <pc:sldMk cId="460230919" sldId="263"/>
            <ac:cxnSpMk id="37" creationId="{A456CE10-0EE3-4503-ACF3-1D53A6FDBBBF}"/>
          </ac:cxnSpMkLst>
        </pc:cxnChg>
        <pc:cxnChg chg="add del">
          <ac:chgData name="Osman İlhan" userId="bfe8670c7bf3557d" providerId="LiveId" clId="{F4C48152-546E-443B-B102-9CC0B12507E8}" dt="2024-11-05T18:38:06.802" v="276" actId="26606"/>
          <ac:cxnSpMkLst>
            <pc:docMk/>
            <pc:sldMk cId="460230919" sldId="263"/>
            <ac:cxnSpMk id="43" creationId="{FD2308B7-2829-44DD-B213-27EEBDED1411}"/>
          </ac:cxnSpMkLst>
        </pc:cxnChg>
        <pc:cxnChg chg="add del">
          <ac:chgData name="Osman İlhan" userId="bfe8670c7bf3557d" providerId="LiveId" clId="{F4C48152-546E-443B-B102-9CC0B12507E8}" dt="2024-11-05T19:16:32.424" v="292" actId="26606"/>
          <ac:cxnSpMkLst>
            <pc:docMk/>
            <pc:sldMk cId="460230919" sldId="263"/>
            <ac:cxnSpMk id="48" creationId="{A456CE10-0EE3-4503-ACF3-1D53A6FDBBBF}"/>
          </ac:cxnSpMkLst>
        </pc:cxnChg>
      </pc:sldChg>
      <pc:sldChg chg="addSp delSp modSp new mod setBg setClrOvrMap">
        <pc:chgData name="Osman İlhan" userId="bfe8670c7bf3557d" providerId="LiveId" clId="{F4C48152-546E-443B-B102-9CC0B12507E8}" dt="2024-11-05T19:18:52.710" v="329"/>
        <pc:sldMkLst>
          <pc:docMk/>
          <pc:sldMk cId="475954821" sldId="264"/>
        </pc:sldMkLst>
        <pc:spChg chg="mod">
          <ac:chgData name="Osman İlhan" userId="bfe8670c7bf3557d" providerId="LiveId" clId="{F4C48152-546E-443B-B102-9CC0B12507E8}" dt="2024-11-05T19:18:52.710" v="329"/>
          <ac:spMkLst>
            <pc:docMk/>
            <pc:sldMk cId="475954821" sldId="264"/>
            <ac:spMk id="2" creationId="{61798EB9-2E92-F9F1-3CE6-FAEECB89A2E6}"/>
          </ac:spMkLst>
        </pc:spChg>
        <pc:spChg chg="mod">
          <ac:chgData name="Osman İlhan" userId="bfe8670c7bf3557d" providerId="LiveId" clId="{F4C48152-546E-443B-B102-9CC0B12507E8}" dt="2024-11-05T19:18:52.710" v="329"/>
          <ac:spMkLst>
            <pc:docMk/>
            <pc:sldMk cId="475954821" sldId="264"/>
            <ac:spMk id="3" creationId="{8784C3ED-2025-00EF-6BA9-CEA99648CC1D}"/>
          </ac:spMkLst>
        </pc:spChg>
        <pc:spChg chg="add del">
          <ac:chgData name="Osman İlhan" userId="bfe8670c7bf3557d" providerId="LiveId" clId="{F4C48152-546E-443B-B102-9CC0B12507E8}" dt="2024-11-05T19:16:32.721" v="301" actId="26606"/>
          <ac:spMkLst>
            <pc:docMk/>
            <pc:sldMk cId="475954821" sldId="264"/>
            <ac:spMk id="9" creationId="{5EB8E3BF-F464-4900-8994-851061A9AD60}"/>
          </ac:spMkLst>
        </pc:spChg>
        <pc:spChg chg="add del">
          <ac:chgData name="Osman İlhan" userId="bfe8670c7bf3557d" providerId="LiveId" clId="{F4C48152-546E-443B-B102-9CC0B12507E8}" dt="2024-11-05T19:16:32.393" v="291" actId="26606"/>
          <ac:spMkLst>
            <pc:docMk/>
            <pc:sldMk cId="475954821" sldId="264"/>
            <ac:spMk id="16" creationId="{572F6A24-139E-4EB5-86D2-431F42EF85CB}"/>
          </ac:spMkLst>
        </pc:spChg>
        <pc:spChg chg="add del">
          <ac:chgData name="Osman İlhan" userId="bfe8670c7bf3557d" providerId="LiveId" clId="{F4C48152-546E-443B-B102-9CC0B12507E8}" dt="2024-11-05T19:16:32.393" v="291" actId="26606"/>
          <ac:spMkLst>
            <pc:docMk/>
            <pc:sldMk cId="475954821" sldId="264"/>
            <ac:spMk id="24" creationId="{C9DA5B05-DD14-4860-AC45-02A8D2EE1AA5}"/>
          </ac:spMkLst>
        </pc:spChg>
        <pc:grpChg chg="add del">
          <ac:chgData name="Osman İlhan" userId="bfe8670c7bf3557d" providerId="LiveId" clId="{F4C48152-546E-443B-B102-9CC0B12507E8}" dt="2024-11-05T19:16:32.393" v="291" actId="26606"/>
          <ac:grpSpMkLst>
            <pc:docMk/>
            <pc:sldMk cId="475954821" sldId="264"/>
            <ac:grpSpMk id="18" creationId="{3963AE85-BE5D-4975-BACF-DDDCC9C2ACDE}"/>
          </ac:grpSpMkLst>
        </pc:grpChg>
        <pc:picChg chg="add del mod ord">
          <ac:chgData name="Osman İlhan" userId="bfe8670c7bf3557d" providerId="LiveId" clId="{F4C48152-546E-443B-B102-9CC0B12507E8}" dt="2024-11-05T19:16:32.721" v="301" actId="26606"/>
          <ac:picMkLst>
            <pc:docMk/>
            <pc:sldMk cId="475954821" sldId="264"/>
            <ac:picMk id="5" creationId="{3048352A-1374-507E-7695-F11923C085C2}"/>
          </ac:picMkLst>
        </pc:picChg>
        <pc:cxnChg chg="add del">
          <ac:chgData name="Osman İlhan" userId="bfe8670c7bf3557d" providerId="LiveId" clId="{F4C48152-546E-443B-B102-9CC0B12507E8}" dt="2024-11-05T19:16:32.721" v="301" actId="26606"/>
          <ac:cxnSpMkLst>
            <pc:docMk/>
            <pc:sldMk cId="475954821" sldId="264"/>
            <ac:cxnSpMk id="11" creationId="{8E0602D6-3A81-42F8-AE67-1BAAFC967CB0}"/>
          </ac:cxnSpMkLst>
        </pc:cxnChg>
        <pc:cxnChg chg="add del">
          <ac:chgData name="Osman İlhan" userId="bfe8670c7bf3557d" providerId="LiveId" clId="{F4C48152-546E-443B-B102-9CC0B12507E8}" dt="2024-11-05T19:16:32.393" v="291" actId="26606"/>
          <ac:cxnSpMkLst>
            <pc:docMk/>
            <pc:sldMk cId="475954821" sldId="264"/>
            <ac:cxnSpMk id="26" creationId="{36BE37AC-AD36-4C42-9B8C-C5500F4E7C63}"/>
          </ac:cxnSpMkLst>
        </pc:cxnChg>
      </pc:sldChg>
      <pc:sldChg chg="addSp delSp modSp new mod">
        <pc:chgData name="Osman İlhan" userId="bfe8670c7bf3557d" providerId="LiveId" clId="{F4C48152-546E-443B-B102-9CC0B12507E8}" dt="2024-11-05T19:33:06.973" v="400" actId="113"/>
        <pc:sldMkLst>
          <pc:docMk/>
          <pc:sldMk cId="400390492" sldId="265"/>
        </pc:sldMkLst>
        <pc:spChg chg="add del mod">
          <ac:chgData name="Osman İlhan" userId="bfe8670c7bf3557d" providerId="LiveId" clId="{F4C48152-546E-443B-B102-9CC0B12507E8}" dt="2024-11-05T19:33:06.973" v="400" actId="113"/>
          <ac:spMkLst>
            <pc:docMk/>
            <pc:sldMk cId="400390492" sldId="265"/>
            <ac:spMk id="3" creationId="{943F78B8-5A57-574C-C274-08BF6145BDE3}"/>
          </ac:spMkLst>
        </pc:spChg>
        <pc:spChg chg="add mod">
          <ac:chgData name="Osman İlhan" userId="bfe8670c7bf3557d" providerId="LiveId" clId="{F4C48152-546E-443B-B102-9CC0B12507E8}" dt="2024-11-05T19:27:33.985" v="332"/>
          <ac:spMkLst>
            <pc:docMk/>
            <pc:sldMk cId="400390492" sldId="265"/>
            <ac:spMk id="4" creationId="{F9CEE5DD-BC14-3979-C005-76D525BF3EED}"/>
          </ac:spMkLst>
        </pc:spChg>
        <pc:spChg chg="add">
          <ac:chgData name="Osman İlhan" userId="bfe8670c7bf3557d" providerId="LiveId" clId="{F4C48152-546E-443B-B102-9CC0B12507E8}" dt="2024-11-05T19:28:38.067" v="340"/>
          <ac:spMkLst>
            <pc:docMk/>
            <pc:sldMk cId="400390492" sldId="265"/>
            <ac:spMk id="5" creationId="{7B22F449-F0DB-C044-E433-D10C6E30ECE1}"/>
          </ac:spMkLst>
        </pc:spChg>
        <pc:spChg chg="add">
          <ac:chgData name="Osman İlhan" userId="bfe8670c7bf3557d" providerId="LiveId" clId="{F4C48152-546E-443B-B102-9CC0B12507E8}" dt="2024-11-05T19:28:47.778" v="341"/>
          <ac:spMkLst>
            <pc:docMk/>
            <pc:sldMk cId="400390492" sldId="265"/>
            <ac:spMk id="6" creationId="{84DC3A37-9B05-3DB5-853A-BBF1A72F7F41}"/>
          </ac:spMkLst>
        </pc:spChg>
        <pc:spChg chg="add">
          <ac:chgData name="Osman İlhan" userId="bfe8670c7bf3557d" providerId="LiveId" clId="{F4C48152-546E-443B-B102-9CC0B12507E8}" dt="2024-11-05T19:28:58.054" v="342"/>
          <ac:spMkLst>
            <pc:docMk/>
            <pc:sldMk cId="400390492" sldId="265"/>
            <ac:spMk id="7" creationId="{69F9CEB5-E952-1D8A-F49A-55259311DA9E}"/>
          </ac:spMkLst>
        </pc:spChg>
        <pc:spChg chg="add">
          <ac:chgData name="Osman İlhan" userId="bfe8670c7bf3557d" providerId="LiveId" clId="{F4C48152-546E-443B-B102-9CC0B12507E8}" dt="2024-11-05T19:29:30.028" v="350"/>
          <ac:spMkLst>
            <pc:docMk/>
            <pc:sldMk cId="400390492" sldId="265"/>
            <ac:spMk id="8" creationId="{6DA4A823-1A40-94CE-AAFB-F78C2201CFA8}"/>
          </ac:spMkLst>
        </pc:spChg>
        <pc:spChg chg="add">
          <ac:chgData name="Osman İlhan" userId="bfe8670c7bf3557d" providerId="LiveId" clId="{F4C48152-546E-443B-B102-9CC0B12507E8}" dt="2024-11-05T19:29:37.729" v="351"/>
          <ac:spMkLst>
            <pc:docMk/>
            <pc:sldMk cId="400390492" sldId="265"/>
            <ac:spMk id="9" creationId="{B5D05C65-284B-2A2F-FA3F-500A69318B3B}"/>
          </ac:spMkLst>
        </pc:spChg>
      </pc:sldChg>
      <pc:sldChg chg="new del">
        <pc:chgData name="Osman İlhan" userId="bfe8670c7bf3557d" providerId="LiveId" clId="{F4C48152-546E-443B-B102-9CC0B12507E8}" dt="2024-11-05T19:18:36.787" v="325" actId="47"/>
        <pc:sldMkLst>
          <pc:docMk/>
          <pc:sldMk cId="2999485421" sldId="265"/>
        </pc:sldMkLst>
      </pc:sldChg>
      <pc:sldChg chg="addSp modSp new mod">
        <pc:chgData name="Osman İlhan" userId="bfe8670c7bf3557d" providerId="LiveId" clId="{F4C48152-546E-443B-B102-9CC0B12507E8}" dt="2024-11-05T20:33:14.212" v="445" actId="113"/>
        <pc:sldMkLst>
          <pc:docMk/>
          <pc:sldMk cId="2659261843" sldId="266"/>
        </pc:sldMkLst>
        <pc:spChg chg="mod">
          <ac:chgData name="Osman İlhan" userId="bfe8670c7bf3557d" providerId="LiveId" clId="{F4C48152-546E-443B-B102-9CC0B12507E8}" dt="2024-11-05T20:33:14.212" v="445" actId="113"/>
          <ac:spMkLst>
            <pc:docMk/>
            <pc:sldMk cId="2659261843" sldId="266"/>
            <ac:spMk id="3" creationId="{E7476245-712F-B5A7-47E3-C90CDE503A1A}"/>
          </ac:spMkLst>
        </pc:spChg>
        <pc:spChg chg="add">
          <ac:chgData name="Osman İlhan" userId="bfe8670c7bf3557d" providerId="LiveId" clId="{F4C48152-546E-443B-B102-9CC0B12507E8}" dt="2024-11-05T19:29:14.421" v="345"/>
          <ac:spMkLst>
            <pc:docMk/>
            <pc:sldMk cId="2659261843" sldId="266"/>
            <ac:spMk id="4" creationId="{C8121133-B500-F5FC-93F2-0BDBF7938480}"/>
          </ac:spMkLst>
        </pc:spChg>
        <pc:spChg chg="add">
          <ac:chgData name="Osman İlhan" userId="bfe8670c7bf3557d" providerId="LiveId" clId="{F4C48152-546E-443B-B102-9CC0B12507E8}" dt="2024-11-05T20:30:58.618" v="427"/>
          <ac:spMkLst>
            <pc:docMk/>
            <pc:sldMk cId="2659261843" sldId="266"/>
            <ac:spMk id="5" creationId="{4207A86A-6E5C-C63D-20F2-11AB0E5B9F7A}"/>
          </ac:spMkLst>
        </pc:spChg>
      </pc:sldChg>
      <pc:sldChg chg="addSp modSp new mod">
        <pc:chgData name="Osman İlhan" userId="bfe8670c7bf3557d" providerId="LiveId" clId="{F4C48152-546E-443B-B102-9CC0B12507E8}" dt="2024-11-05T20:36:45.488" v="464" actId="113"/>
        <pc:sldMkLst>
          <pc:docMk/>
          <pc:sldMk cId="559615165" sldId="267"/>
        </pc:sldMkLst>
        <pc:spChg chg="mod">
          <ac:chgData name="Osman İlhan" userId="bfe8670c7bf3557d" providerId="LiveId" clId="{F4C48152-546E-443B-B102-9CC0B12507E8}" dt="2024-11-05T20:36:45.488" v="464" actId="113"/>
          <ac:spMkLst>
            <pc:docMk/>
            <pc:sldMk cId="559615165" sldId="267"/>
            <ac:spMk id="3" creationId="{4F9D98EB-9D8D-A291-E77F-66A9F0E5CB97}"/>
          </ac:spMkLst>
        </pc:spChg>
        <pc:spChg chg="add">
          <ac:chgData name="Osman İlhan" userId="bfe8670c7bf3557d" providerId="LiveId" clId="{F4C48152-546E-443B-B102-9CC0B12507E8}" dt="2024-11-05T20:34:41.429" v="453"/>
          <ac:spMkLst>
            <pc:docMk/>
            <pc:sldMk cId="559615165" sldId="267"/>
            <ac:spMk id="4" creationId="{84CD0159-9B53-CB15-AC5C-0F10F2F65659}"/>
          </ac:spMkLst>
        </pc:spChg>
      </pc:sldChg>
      <pc:sldChg chg="modSp new mod">
        <pc:chgData name="Osman İlhan" userId="bfe8670c7bf3557d" providerId="LiveId" clId="{F4C48152-546E-443B-B102-9CC0B12507E8}" dt="2024-11-06T10:55:00.251" v="497" actId="20577"/>
        <pc:sldMkLst>
          <pc:docMk/>
          <pc:sldMk cId="2932317717" sldId="268"/>
        </pc:sldMkLst>
        <pc:spChg chg="mod">
          <ac:chgData name="Osman İlhan" userId="bfe8670c7bf3557d" providerId="LiveId" clId="{F4C48152-546E-443B-B102-9CC0B12507E8}" dt="2024-11-06T10:55:00.251" v="497" actId="20577"/>
          <ac:spMkLst>
            <pc:docMk/>
            <pc:sldMk cId="2932317717" sldId="268"/>
            <ac:spMk id="2" creationId="{639F4B13-0B0B-FC23-D086-626E6A0E7355}"/>
          </ac:spMkLst>
        </pc:spChg>
        <pc:spChg chg="mod">
          <ac:chgData name="Osman İlhan" userId="bfe8670c7bf3557d" providerId="LiveId" clId="{F4C48152-546E-443B-B102-9CC0B12507E8}" dt="2024-11-06T10:54:34.563" v="482" actId="113"/>
          <ac:spMkLst>
            <pc:docMk/>
            <pc:sldMk cId="2932317717" sldId="268"/>
            <ac:spMk id="3" creationId="{059CB518-C3E6-507F-0578-31B1E91875FC}"/>
          </ac:spMkLst>
        </pc:spChg>
      </pc:sldChg>
      <pc:sldChg chg="addSp delSp modSp new mod">
        <pc:chgData name="Osman İlhan" userId="bfe8670c7bf3557d" providerId="LiveId" clId="{F4C48152-546E-443B-B102-9CC0B12507E8}" dt="2024-11-06T10:53:54.189" v="475"/>
        <pc:sldMkLst>
          <pc:docMk/>
          <pc:sldMk cId="328201146" sldId="269"/>
        </pc:sldMkLst>
        <pc:spChg chg="mod">
          <ac:chgData name="Osman İlhan" userId="bfe8670c7bf3557d" providerId="LiveId" clId="{F4C48152-546E-443B-B102-9CC0B12507E8}" dt="2024-11-06T10:53:54.189" v="475"/>
          <ac:spMkLst>
            <pc:docMk/>
            <pc:sldMk cId="328201146" sldId="269"/>
            <ac:spMk id="2" creationId="{DD060F6C-BBA8-5E06-A0BB-D4BEEA083836}"/>
          </ac:spMkLst>
        </pc:spChg>
        <pc:spChg chg="add del mod">
          <ac:chgData name="Osman İlhan" userId="bfe8670c7bf3557d" providerId="LiveId" clId="{F4C48152-546E-443B-B102-9CC0B12507E8}" dt="2024-11-06T10:53:43.225" v="474" actId="27636"/>
          <ac:spMkLst>
            <pc:docMk/>
            <pc:sldMk cId="328201146" sldId="269"/>
            <ac:spMk id="3" creationId="{6B1C7B6D-6DB3-4FBE-E4C6-52F9F4D4FE49}"/>
          </ac:spMkLst>
        </pc:spChg>
        <pc:spChg chg="add mod">
          <ac:chgData name="Osman İlhan" userId="bfe8670c7bf3557d" providerId="LiveId" clId="{F4C48152-546E-443B-B102-9CC0B12507E8}" dt="2024-11-06T10:53:20.721" v="468"/>
          <ac:spMkLst>
            <pc:docMk/>
            <pc:sldMk cId="328201146" sldId="269"/>
            <ac:spMk id="4" creationId="{00179931-AA72-1BDD-8265-E4173A8EB0CE}"/>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81D4EEDA-E560-4406-BBBC-52F3002FBCBE}"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74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4057B4D-D682-4C93-94A5-8AD52608E916}" type="datetimeFigureOut">
              <a:rPr lang="tr-TR" smtClean="0"/>
              <a:t>6.11.2024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332598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253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400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139820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034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832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45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36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261004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6.11.2024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74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4057B4D-D682-4C93-94A5-8AD52608E916}" type="datetimeFigureOut">
              <a:rPr lang="tr-TR" smtClean="0"/>
              <a:t>6.11.2024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1191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4057B4D-D682-4C93-94A5-8AD52608E916}" type="datetimeFigureOut">
              <a:rPr lang="tr-TR" smtClean="0"/>
              <a:t>6.11.2024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1D4EEDA-E560-4406-BBBC-52F3002FBCBE}"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3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4057B4D-D682-4C93-94A5-8AD52608E916}" type="datetimeFigureOut">
              <a:rPr lang="tr-TR" smtClean="0"/>
              <a:t>6.11.2024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1D4EEDA-E560-4406-BBBC-52F3002FBCBE}"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60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57B4D-D682-4C93-94A5-8AD52608E916}" type="datetimeFigureOut">
              <a:rPr lang="tr-TR" smtClean="0"/>
              <a:t>6.11.2024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103228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4057B4D-D682-4C93-94A5-8AD52608E916}" type="datetimeFigureOut">
              <a:rPr lang="tr-TR" smtClean="0"/>
              <a:t>6.11.2024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54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4057B4D-D682-4C93-94A5-8AD52608E916}" type="datetimeFigureOut">
              <a:rPr lang="tr-TR" smtClean="0"/>
              <a:t>6.11.2024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100772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057B4D-D682-4C93-94A5-8AD52608E916}" type="datetimeFigureOut">
              <a:rPr lang="tr-TR" smtClean="0"/>
              <a:t>6.11.2024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D4EEDA-E560-4406-BBBC-52F3002FBCBE}" type="slidenum">
              <a:rPr lang="tr-TR" smtClean="0"/>
              <a:t>‹#›</a:t>
            </a:fld>
            <a:endParaRPr lang="tr-TR"/>
          </a:p>
        </p:txBody>
      </p:sp>
    </p:spTree>
    <p:extLst>
      <p:ext uri="{BB962C8B-B14F-4D97-AF65-F5344CB8AC3E}">
        <p14:creationId xmlns:p14="http://schemas.microsoft.com/office/powerpoint/2010/main" val="3192970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kine çalışan robot">
            <a:extLst>
              <a:ext uri="{FF2B5EF4-FFF2-40B4-BE49-F238E27FC236}">
                <a16:creationId xmlns:a16="http://schemas.microsoft.com/office/drawing/2014/main" id="{5F324F86-B876-6A33-87A6-0577A8DA0039}"/>
              </a:ext>
            </a:extLst>
          </p:cNvPr>
          <p:cNvPicPr>
            <a:picLocks noChangeAspect="1"/>
          </p:cNvPicPr>
          <p:nvPr/>
        </p:nvPicPr>
        <p:blipFill>
          <a:blip r:embed="rId2">
            <a:alphaModFix amt="50000"/>
          </a:blip>
          <a:srcRect t="3596" b="23114"/>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F8B44003-95A1-CA52-32EB-ABDC7B02A86D}"/>
              </a:ext>
            </a:extLst>
          </p:cNvPr>
          <p:cNvSpPr>
            <a:spLocks noGrp="1"/>
          </p:cNvSpPr>
          <p:nvPr>
            <p:ph type="ctrTitle"/>
          </p:nvPr>
        </p:nvSpPr>
        <p:spPr/>
        <p:txBody>
          <a:bodyPr>
            <a:normAutofit/>
          </a:bodyPr>
          <a:lstStyle/>
          <a:p>
            <a:pPr>
              <a:lnSpc>
                <a:spcPct val="90000"/>
              </a:lnSpc>
            </a:pPr>
            <a:r>
              <a:rPr lang="tr-TR" sz="5000">
                <a:solidFill>
                  <a:srgbClr val="FFFFFF"/>
                </a:solidFill>
              </a:rPr>
              <a:t>Robot Tasarımı ve Uygulamaları Projesi</a:t>
            </a:r>
          </a:p>
        </p:txBody>
      </p:sp>
      <p:sp>
        <p:nvSpPr>
          <p:cNvPr id="3" name="Alt Başlık 2">
            <a:extLst>
              <a:ext uri="{FF2B5EF4-FFF2-40B4-BE49-F238E27FC236}">
                <a16:creationId xmlns:a16="http://schemas.microsoft.com/office/drawing/2014/main" id="{18D8FBD3-BFFF-CFF0-D265-FA507256D7C4}"/>
              </a:ext>
            </a:extLst>
          </p:cNvPr>
          <p:cNvSpPr>
            <a:spLocks noGrp="1"/>
          </p:cNvSpPr>
          <p:nvPr>
            <p:ph type="subTitle" idx="1"/>
          </p:nvPr>
        </p:nvSpPr>
        <p:spPr/>
        <p:txBody>
          <a:bodyPr>
            <a:normAutofit/>
          </a:bodyPr>
          <a:lstStyle/>
          <a:p>
            <a:pPr>
              <a:lnSpc>
                <a:spcPct val="90000"/>
              </a:lnSpc>
            </a:pPr>
            <a:r>
              <a:rPr lang="tr-TR">
                <a:solidFill>
                  <a:srgbClr val="FFFFFF"/>
                </a:solidFill>
              </a:rPr>
              <a:t>Hazırlayanlar: </a:t>
            </a:r>
          </a:p>
          <a:p>
            <a:pPr>
              <a:lnSpc>
                <a:spcPct val="90000"/>
              </a:lnSpc>
            </a:pPr>
            <a:r>
              <a:rPr lang="tr-TR">
                <a:solidFill>
                  <a:srgbClr val="FFFFFF"/>
                </a:solidFill>
              </a:rPr>
              <a:t>Adnan Topçu 032190007</a:t>
            </a:r>
          </a:p>
          <a:p>
            <a:pPr>
              <a:lnSpc>
                <a:spcPct val="90000"/>
              </a:lnSpc>
            </a:pPr>
            <a:r>
              <a:rPr lang="tr-TR">
                <a:solidFill>
                  <a:srgbClr val="FFFFFF"/>
                </a:solidFill>
              </a:rPr>
              <a:t>Osman İlhan 032190046</a:t>
            </a:r>
          </a:p>
        </p:txBody>
      </p:sp>
    </p:spTree>
    <p:extLst>
      <p:ext uri="{BB962C8B-B14F-4D97-AF65-F5344CB8AC3E}">
        <p14:creationId xmlns:p14="http://schemas.microsoft.com/office/powerpoint/2010/main" val="794557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044839-655F-2975-1E31-9A6FBABD608E}"/>
              </a:ext>
            </a:extLst>
          </p:cNvPr>
          <p:cNvSpPr>
            <a:spLocks noGrp="1"/>
          </p:cNvSpPr>
          <p:nvPr>
            <p:ph type="title"/>
          </p:nvPr>
        </p:nvSpPr>
        <p:spPr/>
        <p:txBody>
          <a:bodyPr/>
          <a:lstStyle/>
          <a:p>
            <a:r>
              <a:rPr lang="tr-TR"/>
              <a:t>İlgili Çalışmalar ve Literatürdeki Kullanımı</a:t>
            </a:r>
            <a:endParaRPr lang="tr-TR" dirty="0"/>
          </a:p>
        </p:txBody>
      </p:sp>
      <p:sp>
        <p:nvSpPr>
          <p:cNvPr id="3" name="İçerik Yer Tutucusu 2">
            <a:extLst>
              <a:ext uri="{FF2B5EF4-FFF2-40B4-BE49-F238E27FC236}">
                <a16:creationId xmlns:a16="http://schemas.microsoft.com/office/drawing/2014/main" id="{8C4B4A64-D466-5C56-D964-A1F52FE73D53}"/>
              </a:ext>
            </a:extLst>
          </p:cNvPr>
          <p:cNvSpPr>
            <a:spLocks noGrp="1"/>
          </p:cNvSpPr>
          <p:nvPr>
            <p:ph idx="1"/>
          </p:nvPr>
        </p:nvSpPr>
        <p:spPr/>
        <p:txBody>
          <a:bodyPr/>
          <a:lstStyle/>
          <a:p>
            <a:r>
              <a:rPr lang="tr-TR" b="1"/>
              <a:t>Pusher Problemi ve RL Algoritmaları:</a:t>
            </a:r>
            <a:r>
              <a:rPr lang="tr-TR"/>
              <a:t> Pusher gibi robotik görevlerde SAC ve DDPG sıkça kullanılmakta olup, özellikle robotik kontrol, nesne yönlendirme gibi alanlarda bu algoritmaların performansını karşılaştıran çalışmalar bulunmaktadır. Çalışmalarda SAC’in entropi bazlı politikasının, keşif davranışını geliştirdiği ve daha fazla çevresel değişkeni göz önüne alarak karar verdiği gözlemlenmiştir. DDPG ise daha hızlı bir öğrenme sağlar ancak keşif noktasında sınırlamalara sahiptir.</a:t>
            </a:r>
            <a:endParaRPr lang="tr-TR" dirty="0"/>
          </a:p>
        </p:txBody>
      </p:sp>
    </p:spTree>
    <p:extLst>
      <p:ext uri="{BB962C8B-B14F-4D97-AF65-F5344CB8AC3E}">
        <p14:creationId xmlns:p14="http://schemas.microsoft.com/office/powerpoint/2010/main" val="46023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798EB9-2E92-F9F1-3CE6-FAEECB89A2E6}"/>
              </a:ext>
            </a:extLst>
          </p:cNvPr>
          <p:cNvSpPr>
            <a:spLocks noGrp="1"/>
          </p:cNvSpPr>
          <p:nvPr>
            <p:ph type="title"/>
          </p:nvPr>
        </p:nvSpPr>
        <p:spPr/>
        <p:txBody>
          <a:bodyPr/>
          <a:lstStyle/>
          <a:p>
            <a:r>
              <a:rPr lang="tr-TR"/>
              <a:t>İlgili Çalışmalar ve Literatürdeki Kullanımı</a:t>
            </a:r>
            <a:endParaRPr lang="tr-TR" dirty="0"/>
          </a:p>
        </p:txBody>
      </p:sp>
      <p:sp>
        <p:nvSpPr>
          <p:cNvPr id="3" name="İçerik Yer Tutucusu 2">
            <a:extLst>
              <a:ext uri="{FF2B5EF4-FFF2-40B4-BE49-F238E27FC236}">
                <a16:creationId xmlns:a16="http://schemas.microsoft.com/office/drawing/2014/main" id="{8784C3ED-2025-00EF-6BA9-CEA99648CC1D}"/>
              </a:ext>
            </a:extLst>
          </p:cNvPr>
          <p:cNvSpPr>
            <a:spLocks noGrp="1"/>
          </p:cNvSpPr>
          <p:nvPr>
            <p:ph idx="1"/>
          </p:nvPr>
        </p:nvSpPr>
        <p:spPr/>
        <p:txBody>
          <a:bodyPr/>
          <a:lstStyle/>
          <a:p>
            <a:r>
              <a:rPr lang="tr-TR" b="1"/>
              <a:t>Blackjack Problemi ve RL Algoritmaları:</a:t>
            </a:r>
            <a:r>
              <a:rPr lang="tr-TR"/>
              <a:t> Blackjack, genellikle Q-öğrenme gibi temel algoritmalarla incelense de PPO gibi daha gelişmiş algoritmalar, oyunda stratejik ve uzun vadeli kararları daha iyi optimize eder. Bu alanda yapılan çalışmalarda PPO’nun, diğer algoritmalara göre daha yüksek başarı elde ettiği ve stratejik bir avantaj sağladığı ortaya konmuştur.</a:t>
            </a:r>
            <a:endParaRPr lang="tr-TR" dirty="0"/>
          </a:p>
        </p:txBody>
      </p:sp>
    </p:spTree>
    <p:extLst>
      <p:ext uri="{BB962C8B-B14F-4D97-AF65-F5344CB8AC3E}">
        <p14:creationId xmlns:p14="http://schemas.microsoft.com/office/powerpoint/2010/main" val="47595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1D9BD-EFE2-A18F-6BF5-F13EAEEA80A4}"/>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943F78B8-5A57-574C-C274-08BF6145BDE3}"/>
              </a:ext>
            </a:extLst>
          </p:cNvPr>
          <p:cNvSpPr>
            <a:spLocks noGrp="1"/>
          </p:cNvSpPr>
          <p:nvPr>
            <p:ph idx="1"/>
          </p:nvPr>
        </p:nvSpPr>
        <p:spPr/>
        <p:txBody>
          <a:bodyPr>
            <a:normAutofit fontScale="85000" lnSpcReduction="10000"/>
          </a:bodyPr>
          <a:lstStyle/>
          <a:p>
            <a:r>
              <a:rPr lang="tr-TR" b="1" dirty="0" err="1"/>
              <a:t>Soft</a:t>
            </a:r>
            <a:r>
              <a:rPr lang="tr-TR" b="1" dirty="0"/>
              <a:t> </a:t>
            </a:r>
            <a:r>
              <a:rPr lang="tr-TR" b="1" dirty="0" err="1"/>
              <a:t>Actor-Critic</a:t>
            </a:r>
            <a:r>
              <a:rPr lang="tr-TR" b="1" dirty="0"/>
              <a:t> (SAC):</a:t>
            </a:r>
            <a:endParaRPr lang="tr-TR" dirty="0"/>
          </a:p>
          <a:p>
            <a:pPr marL="457200" indent="-457200">
              <a:buFont typeface="+mj-lt"/>
              <a:buAutoNum type="arabicPeriod"/>
            </a:pPr>
            <a:r>
              <a:rPr lang="tr-TR" dirty="0"/>
              <a:t>Ortamdan deneyim toplama: Ajan ortamda bir adım atar ve (</a:t>
            </a:r>
            <a:r>
              <a:rPr lang="en-US" dirty="0"/>
              <a:t>state, action, reward, </a:t>
            </a:r>
            <a:r>
              <a:rPr lang="en-US" dirty="0" err="1"/>
              <a:t>next_state</a:t>
            </a:r>
            <a:r>
              <a:rPr lang="tr-TR" dirty="0"/>
              <a:t>) verisi deneyim havuzuna eklenir.</a:t>
            </a:r>
          </a:p>
          <a:p>
            <a:pPr marL="457200" indent="-457200">
              <a:buFont typeface="+mj-lt"/>
              <a:buAutoNum type="arabicPeriod"/>
            </a:pPr>
            <a:r>
              <a:rPr lang="tr-TR" dirty="0"/>
              <a:t>Hedef ve eleştirmen güncelleme: Hedef Q-değeri hesaplanır ve eleştirmen (</a:t>
            </a:r>
            <a:r>
              <a:rPr lang="tr-TR" dirty="0" err="1"/>
              <a:t>critic</a:t>
            </a:r>
            <a:r>
              <a:rPr lang="tr-TR" dirty="0"/>
              <a:t>) ağları bu değere göre güncellenir.</a:t>
            </a:r>
          </a:p>
          <a:p>
            <a:pPr marL="457200" indent="-457200">
              <a:buFont typeface="+mj-lt"/>
              <a:buAutoNum type="arabicPeriod"/>
            </a:pPr>
            <a:r>
              <a:rPr lang="tr-TR" dirty="0"/>
              <a:t>Aktör güncelleme: Aktör (</a:t>
            </a:r>
            <a:r>
              <a:rPr lang="tr-TR" dirty="0" err="1"/>
              <a:t>actor</a:t>
            </a:r>
            <a:r>
              <a:rPr lang="tr-TR" dirty="0"/>
              <a:t>) ağı, Q-değeri ve entropiyi dengeleyerek güncellenir.</a:t>
            </a:r>
          </a:p>
          <a:p>
            <a:pPr marL="457200" indent="-457200">
              <a:buFont typeface="+mj-lt"/>
              <a:buAutoNum type="arabicPeriod"/>
            </a:pPr>
            <a:r>
              <a:rPr lang="tr-TR" dirty="0"/>
              <a:t>Hedef eleştirmen ağı güncellemesi: Hedef eleştirmen ağı, eleştirmen ağına doğru yavaşça kopyalanır.</a:t>
            </a:r>
          </a:p>
          <a:p>
            <a:pPr marL="457200" indent="-457200">
              <a:buFont typeface="+mj-lt"/>
              <a:buAutoNum type="arabicPeriod"/>
            </a:pPr>
            <a:r>
              <a:rPr lang="tr-TR" dirty="0"/>
              <a:t>Tekrarlama: 1. adıma dönülerek süreç devam eder.</a:t>
            </a:r>
            <a:endParaRPr lang="tr-TR" b="1" dirty="0"/>
          </a:p>
        </p:txBody>
      </p:sp>
    </p:spTree>
    <p:extLst>
      <p:ext uri="{BB962C8B-B14F-4D97-AF65-F5344CB8AC3E}">
        <p14:creationId xmlns:p14="http://schemas.microsoft.com/office/powerpoint/2010/main" val="40039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FC0D8-3273-6F37-A0B7-2DDDC7C9B933}"/>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E7476245-712F-B5A7-47E3-C90CDE503A1A}"/>
              </a:ext>
            </a:extLst>
          </p:cNvPr>
          <p:cNvSpPr>
            <a:spLocks noGrp="1"/>
          </p:cNvSpPr>
          <p:nvPr>
            <p:ph idx="1"/>
          </p:nvPr>
        </p:nvSpPr>
        <p:spPr/>
        <p:txBody>
          <a:bodyPr>
            <a:normAutofit fontScale="92500"/>
          </a:bodyPr>
          <a:lstStyle/>
          <a:p>
            <a:r>
              <a:rPr lang="en-US" b="1" dirty="0"/>
              <a:t>Deep Deterministic Policy Gradient (DDPG)</a:t>
            </a:r>
            <a:r>
              <a:rPr lang="tr-TR" b="1" dirty="0"/>
              <a:t>: </a:t>
            </a:r>
          </a:p>
          <a:p>
            <a:pPr marL="457200" indent="-457200">
              <a:buFont typeface="+mj-lt"/>
              <a:buAutoNum type="arabicPeriod"/>
            </a:pPr>
            <a:r>
              <a:rPr lang="tr-TR" dirty="0"/>
              <a:t>Ortamdan deneyim toplama: Ajan, politika ağı tarafından belirlenen aksiyonu alır.</a:t>
            </a:r>
          </a:p>
          <a:p>
            <a:pPr marL="457200" indent="-457200">
              <a:buFont typeface="+mj-lt"/>
              <a:buAutoNum type="arabicPeriod"/>
            </a:pPr>
            <a:r>
              <a:rPr lang="tr-TR" dirty="0"/>
              <a:t>Eleştirmen güncelleme: Eleştirmen ağları hedef Q-değerine göre güncellenir.</a:t>
            </a:r>
          </a:p>
          <a:p>
            <a:pPr marL="457200" indent="-457200">
              <a:buFont typeface="+mj-lt"/>
              <a:buAutoNum type="arabicPeriod"/>
            </a:pPr>
            <a:r>
              <a:rPr lang="tr-TR" dirty="0"/>
              <a:t>Aktör güncelleme: Aktör ağı, Q-değerine göre güncellenir.</a:t>
            </a:r>
          </a:p>
          <a:p>
            <a:pPr marL="457200" indent="-457200">
              <a:buFont typeface="+mj-lt"/>
              <a:buAutoNum type="arabicPeriod"/>
            </a:pPr>
            <a:r>
              <a:rPr lang="tr-TR" dirty="0"/>
              <a:t>Hedef ağları güncelleme: Eleştirmen ve aktör için hedef ağlar güncellenir.</a:t>
            </a:r>
          </a:p>
          <a:p>
            <a:pPr marL="457200" indent="-457200">
              <a:buFont typeface="+mj-lt"/>
              <a:buAutoNum type="arabicPeriod"/>
            </a:pPr>
            <a:r>
              <a:rPr lang="tr-TR" dirty="0"/>
              <a:t>Tekrarlama: Süreç, belirli bir süre boyunca devam eder.</a:t>
            </a:r>
            <a:endParaRPr lang="tr-TR" b="1" dirty="0"/>
          </a:p>
        </p:txBody>
      </p:sp>
    </p:spTree>
    <p:extLst>
      <p:ext uri="{BB962C8B-B14F-4D97-AF65-F5344CB8AC3E}">
        <p14:creationId xmlns:p14="http://schemas.microsoft.com/office/powerpoint/2010/main" val="265926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D93E49-6068-EB0F-2519-2FB78599ED6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F9D98EB-9D8D-A291-E77F-66A9F0E5CB97}"/>
              </a:ext>
            </a:extLst>
          </p:cNvPr>
          <p:cNvSpPr>
            <a:spLocks noGrp="1"/>
          </p:cNvSpPr>
          <p:nvPr>
            <p:ph idx="1"/>
          </p:nvPr>
        </p:nvSpPr>
        <p:spPr>
          <a:xfrm>
            <a:off x="1295402" y="2556932"/>
            <a:ext cx="9601196" cy="3318936"/>
          </a:xfrm>
        </p:spPr>
        <p:txBody>
          <a:bodyPr/>
          <a:lstStyle/>
          <a:p>
            <a:r>
              <a:rPr lang="tr-TR" b="1" dirty="0" err="1"/>
              <a:t>Proximal</a:t>
            </a:r>
            <a:r>
              <a:rPr lang="tr-TR" b="1" dirty="0"/>
              <a:t> </a:t>
            </a:r>
            <a:r>
              <a:rPr lang="tr-TR" b="1" dirty="0" err="1"/>
              <a:t>Policy</a:t>
            </a:r>
            <a:r>
              <a:rPr lang="tr-TR" b="1" dirty="0"/>
              <a:t> </a:t>
            </a:r>
            <a:r>
              <a:rPr lang="tr-TR" b="1" dirty="0" err="1"/>
              <a:t>Optimization</a:t>
            </a:r>
            <a:r>
              <a:rPr lang="tr-TR" b="1" dirty="0"/>
              <a:t> (PPO):</a:t>
            </a:r>
          </a:p>
          <a:p>
            <a:pPr marL="457200" indent="-457200">
              <a:buFont typeface="+mj-lt"/>
              <a:buAutoNum type="arabicPeriod"/>
            </a:pPr>
            <a:r>
              <a:rPr lang="tr-TR" dirty="0"/>
              <a:t>Deneyim toplama: Politika ağı ile adımlar atılarak veri toplanır.</a:t>
            </a:r>
          </a:p>
          <a:p>
            <a:pPr marL="457200" indent="-457200">
              <a:buFont typeface="+mj-lt"/>
              <a:buAutoNum type="arabicPeriod"/>
            </a:pPr>
            <a:r>
              <a:rPr lang="tr-TR" dirty="0"/>
              <a:t>Avantaj hesaplama: Temel avantaj fonksiyonu kullanılarak avantaj değerleri hesaplanır.</a:t>
            </a:r>
          </a:p>
          <a:p>
            <a:pPr marL="457200" indent="-457200">
              <a:buFont typeface="+mj-lt"/>
              <a:buAutoNum type="arabicPeriod"/>
            </a:pPr>
            <a:r>
              <a:rPr lang="tr-TR" dirty="0"/>
              <a:t>Politika güncelleme: Politika, </a:t>
            </a:r>
            <a:r>
              <a:rPr lang="tr-TR" dirty="0" err="1"/>
              <a:t>Kullback-Leibler</a:t>
            </a:r>
            <a:r>
              <a:rPr lang="tr-TR" dirty="0"/>
              <a:t> ayrımı ile sınırlandırılarak güncellenir.</a:t>
            </a:r>
          </a:p>
          <a:p>
            <a:pPr marL="457200" indent="-457200">
              <a:buFont typeface="+mj-lt"/>
              <a:buAutoNum type="arabicPeriod"/>
            </a:pPr>
            <a:r>
              <a:rPr lang="tr-TR" dirty="0"/>
              <a:t>Tekrarlama: Bu adımlar birkaç adım boyunca tekrarlanır.</a:t>
            </a:r>
            <a:endParaRPr lang="tr-TR" b="1" dirty="0"/>
          </a:p>
        </p:txBody>
      </p:sp>
    </p:spTree>
    <p:extLst>
      <p:ext uri="{BB962C8B-B14F-4D97-AF65-F5344CB8AC3E}">
        <p14:creationId xmlns:p14="http://schemas.microsoft.com/office/powerpoint/2010/main" val="55961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01F033-C6DF-4631-8A32-A85BC1C6BFFC}"/>
              </a:ext>
            </a:extLst>
          </p:cNvPr>
          <p:cNvSpPr>
            <a:spLocks noGrp="1"/>
          </p:cNvSpPr>
          <p:nvPr>
            <p:ph type="title"/>
          </p:nvPr>
        </p:nvSpPr>
        <p:spPr/>
        <p:txBody>
          <a:bodyPr>
            <a:normAutofit/>
          </a:bodyPr>
          <a:lstStyle/>
          <a:p>
            <a:r>
              <a:rPr lang="tr-TR"/>
              <a:t>Problemler</a:t>
            </a:r>
            <a:endParaRPr lang="tr-TR" dirty="0"/>
          </a:p>
        </p:txBody>
      </p:sp>
      <p:sp>
        <p:nvSpPr>
          <p:cNvPr id="3" name="İçerik Yer Tutucusu 2">
            <a:extLst>
              <a:ext uri="{FF2B5EF4-FFF2-40B4-BE49-F238E27FC236}">
                <a16:creationId xmlns:a16="http://schemas.microsoft.com/office/drawing/2014/main" id="{DAF8E5F3-618A-FA94-9A66-B07735005981}"/>
              </a:ext>
            </a:extLst>
          </p:cNvPr>
          <p:cNvSpPr>
            <a:spLocks noGrp="1"/>
          </p:cNvSpPr>
          <p:nvPr>
            <p:ph idx="1"/>
          </p:nvPr>
        </p:nvSpPr>
        <p:spPr/>
        <p:txBody>
          <a:bodyPr>
            <a:normAutofit/>
          </a:bodyPr>
          <a:lstStyle/>
          <a:p>
            <a:r>
              <a:rPr lang="tr-TR" dirty="0" err="1"/>
              <a:t>Blackjack</a:t>
            </a:r>
            <a:r>
              <a:rPr lang="tr-TR" dirty="0"/>
              <a:t> ve </a:t>
            </a:r>
            <a:r>
              <a:rPr lang="tr-TR" dirty="0" err="1"/>
              <a:t>pusher</a:t>
            </a:r>
            <a:r>
              <a:rPr lang="tr-TR" dirty="0"/>
              <a:t> problemleri, </a:t>
            </a:r>
            <a:r>
              <a:rPr lang="tr-TR" dirty="0" err="1"/>
              <a:t>Reinforcement</a:t>
            </a:r>
            <a:r>
              <a:rPr lang="tr-TR" dirty="0"/>
              <a:t> Learning (RL) alanında sık kullanılan örneklerden olup, öğrenme algoritmalarının performanslarını değerlendirmede önemlidir. Bu tür problemler, belirli hedeflere ulaşmayı içeren ve ödül sistemine dayalı olan kontrollü ortamları temsil eder.</a:t>
            </a:r>
          </a:p>
        </p:txBody>
      </p:sp>
    </p:spTree>
    <p:extLst>
      <p:ext uri="{BB962C8B-B14F-4D97-AF65-F5344CB8AC3E}">
        <p14:creationId xmlns:p14="http://schemas.microsoft.com/office/powerpoint/2010/main" val="142825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ABF5CD-9B23-2373-E7EC-8FC8F9450D74}"/>
              </a:ext>
            </a:extLst>
          </p:cNvPr>
          <p:cNvSpPr>
            <a:spLocks noGrp="1"/>
          </p:cNvSpPr>
          <p:nvPr>
            <p:ph type="title"/>
          </p:nvPr>
        </p:nvSpPr>
        <p:spPr>
          <a:xfrm>
            <a:off x="4626508" y="982132"/>
            <a:ext cx="6270090" cy="1303867"/>
          </a:xfrm>
        </p:spPr>
        <p:txBody>
          <a:bodyPr>
            <a:normAutofit/>
          </a:bodyPr>
          <a:lstStyle/>
          <a:p>
            <a:r>
              <a:rPr lang="tr-TR" dirty="0" err="1"/>
              <a:t>Blackjack</a:t>
            </a:r>
            <a:r>
              <a:rPr lang="tr-TR" dirty="0"/>
              <a:t> Problemi</a:t>
            </a:r>
          </a:p>
        </p:txBody>
      </p:sp>
      <p:sp>
        <p:nvSpPr>
          <p:cNvPr id="3" name="İçerik Yer Tutucusu 2">
            <a:extLst>
              <a:ext uri="{FF2B5EF4-FFF2-40B4-BE49-F238E27FC236}">
                <a16:creationId xmlns:a16="http://schemas.microsoft.com/office/drawing/2014/main" id="{085B3DFB-E802-9BD8-8240-C425A04EB218}"/>
              </a:ext>
            </a:extLst>
          </p:cNvPr>
          <p:cNvSpPr>
            <a:spLocks noGrp="1"/>
          </p:cNvSpPr>
          <p:nvPr>
            <p:ph idx="1"/>
          </p:nvPr>
        </p:nvSpPr>
        <p:spPr>
          <a:xfrm>
            <a:off x="4636482" y="2556932"/>
            <a:ext cx="6260114" cy="3318936"/>
          </a:xfrm>
        </p:spPr>
        <p:txBody>
          <a:bodyPr>
            <a:normAutofit/>
          </a:bodyPr>
          <a:lstStyle/>
          <a:p>
            <a:r>
              <a:rPr lang="tr-TR" dirty="0" err="1"/>
              <a:t>Blackjack</a:t>
            </a:r>
            <a:r>
              <a:rPr lang="tr-TR" dirty="0"/>
              <a:t>, kart oyununa dayalı bir problemdir. RL ile, oyuncu mevcut kart kombinasyonuna göre en iyi hareketi (kart çekmek veya durmak) seçmeyi öğrenir. Burada amaç, oyunda uzun vadeli kazanç elde etmektir. Klasik RL algoritmaları bu problemde başarıyla uygulanmış olup, politikanın çevrim içi öğrenmeyle nasıl optimize edileceği üzerinde durulmuştur.</a:t>
            </a:r>
          </a:p>
        </p:txBody>
      </p:sp>
      <p:pic>
        <p:nvPicPr>
          <p:cNvPr id="5" name="Picture 4" descr="Çeşitli Pano oyun parçalarının üst görünümü">
            <a:extLst>
              <a:ext uri="{FF2B5EF4-FFF2-40B4-BE49-F238E27FC236}">
                <a16:creationId xmlns:a16="http://schemas.microsoft.com/office/drawing/2014/main" id="{F42131BE-A897-68D9-7505-2B2515082253}"/>
              </a:ext>
            </a:extLst>
          </p:cNvPr>
          <p:cNvPicPr>
            <a:picLocks noChangeAspect="1"/>
          </p:cNvPicPr>
          <p:nvPr/>
        </p:nvPicPr>
        <p:blipFill>
          <a:blip r:embed="rId3"/>
          <a:srcRect l="34448" r="23451" b="-2"/>
          <a:stretch/>
        </p:blipFill>
        <p:spPr>
          <a:xfrm>
            <a:off x="1270577" y="1181100"/>
            <a:ext cx="2665953" cy="4226869"/>
          </a:xfrm>
          <a:prstGeom prst="rect">
            <a:avLst/>
          </a:prstGeom>
        </p:spPr>
      </p:pic>
    </p:spTree>
    <p:extLst>
      <p:ext uri="{BB962C8B-B14F-4D97-AF65-F5344CB8AC3E}">
        <p14:creationId xmlns:p14="http://schemas.microsoft.com/office/powerpoint/2010/main" val="97359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60F6C-BBA8-5E06-A0BB-D4BEEA083836}"/>
              </a:ext>
            </a:extLst>
          </p:cNvPr>
          <p:cNvSpPr>
            <a:spLocks noGrp="1"/>
          </p:cNvSpPr>
          <p:nvPr>
            <p:ph type="title"/>
          </p:nvPr>
        </p:nvSpPr>
        <p:spPr/>
        <p:txBody>
          <a:bodyPr/>
          <a:lstStyle/>
          <a:p>
            <a:r>
              <a:rPr lang="tr-TR" dirty="0" err="1"/>
              <a:t>Blackjack</a:t>
            </a:r>
            <a:r>
              <a:rPr lang="tr-TR" dirty="0"/>
              <a:t> Problemi</a:t>
            </a:r>
          </a:p>
        </p:txBody>
      </p:sp>
      <p:sp>
        <p:nvSpPr>
          <p:cNvPr id="3" name="İçerik Yer Tutucusu 2">
            <a:extLst>
              <a:ext uri="{FF2B5EF4-FFF2-40B4-BE49-F238E27FC236}">
                <a16:creationId xmlns:a16="http://schemas.microsoft.com/office/drawing/2014/main" id="{6B1C7B6D-6DB3-4FBE-E4C6-52F9F4D4FE49}"/>
              </a:ext>
            </a:extLst>
          </p:cNvPr>
          <p:cNvSpPr>
            <a:spLocks noGrp="1"/>
          </p:cNvSpPr>
          <p:nvPr>
            <p:ph idx="1"/>
          </p:nvPr>
        </p:nvSpPr>
        <p:spPr/>
        <p:txBody>
          <a:bodyPr>
            <a:normAutofit fontScale="92500" lnSpcReduction="20000"/>
          </a:bodyPr>
          <a:lstStyle/>
          <a:p>
            <a:r>
              <a:rPr lang="tr-TR" b="1" dirty="0"/>
              <a:t>Problemin Mantığı:</a:t>
            </a:r>
            <a:r>
              <a:rPr lang="tr-TR" dirty="0"/>
              <a:t> Amaç, kart değerlerinin toplamının 21’e en yakın olacak şekilde oynanmasıdır. Oyuncu, “kart al” veya “bekle” gibi ayrık aksiyonlar alarak puanını artırır, ancak 21’i geçmeden olabildiğince yüksek bir değere ulaşması gerekir.</a:t>
            </a:r>
          </a:p>
          <a:p>
            <a:r>
              <a:rPr lang="tr-TR" b="1" dirty="0"/>
              <a:t>Sınırları:</a:t>
            </a:r>
            <a:r>
              <a:rPr lang="tr-TR" dirty="0"/>
              <a:t> Kart değerleri ve toplam puan, oyunun sınırlayıcı faktörleridir. Ayrıca, 21 puanı aşmak oyuncunun yenilmesine neden olur, bu yüzden aksiyonlar bu sınıra göre alınır.</a:t>
            </a:r>
          </a:p>
          <a:p>
            <a:r>
              <a:rPr lang="tr-TR" b="1" dirty="0"/>
              <a:t>Problem Türü (Sürekli/Ayrık):</a:t>
            </a:r>
            <a:r>
              <a:rPr lang="tr-TR" dirty="0"/>
              <a:t> </a:t>
            </a:r>
            <a:r>
              <a:rPr lang="tr-TR" dirty="0" err="1"/>
              <a:t>Blackjack</a:t>
            </a:r>
            <a:r>
              <a:rPr lang="tr-TR" dirty="0"/>
              <a:t> problemi </a:t>
            </a:r>
            <a:r>
              <a:rPr lang="tr-TR" b="1" dirty="0"/>
              <a:t>ayrık bir problem</a:t>
            </a:r>
            <a:r>
              <a:rPr lang="tr-TR" dirty="0"/>
              <a:t> olarak sınıflandırılır, çünkü oyuncunun durumu belirli kart kombinasyonlarına ve toplam puana göre ayrık hale gelir. Aksiyonlar da ayrık olduğundan (örneğin, "kart al" veya "bekle"), durum ve aksiyon uzayları ayrık niteliktedir.</a:t>
            </a:r>
          </a:p>
        </p:txBody>
      </p:sp>
    </p:spTree>
    <p:extLst>
      <p:ext uri="{BB962C8B-B14F-4D97-AF65-F5344CB8AC3E}">
        <p14:creationId xmlns:p14="http://schemas.microsoft.com/office/powerpoint/2010/main" val="32820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B0434F-F30B-13E2-FF9F-EC745B2D1B3F}"/>
              </a:ext>
            </a:extLst>
          </p:cNvPr>
          <p:cNvSpPr>
            <a:spLocks noGrp="1"/>
          </p:cNvSpPr>
          <p:nvPr>
            <p:ph type="title"/>
          </p:nvPr>
        </p:nvSpPr>
        <p:spPr/>
        <p:txBody>
          <a:bodyPr>
            <a:normAutofit/>
          </a:bodyPr>
          <a:lstStyle/>
          <a:p>
            <a:r>
              <a:rPr lang="tr-TR"/>
              <a:t>Pusher Problemi</a:t>
            </a:r>
            <a:endParaRPr lang="tr-TR" dirty="0"/>
          </a:p>
        </p:txBody>
      </p:sp>
      <p:sp>
        <p:nvSpPr>
          <p:cNvPr id="3" name="İçerik Yer Tutucusu 2">
            <a:extLst>
              <a:ext uri="{FF2B5EF4-FFF2-40B4-BE49-F238E27FC236}">
                <a16:creationId xmlns:a16="http://schemas.microsoft.com/office/drawing/2014/main" id="{5EA38A33-746E-89F4-04E4-72ED24E79426}"/>
              </a:ext>
            </a:extLst>
          </p:cNvPr>
          <p:cNvSpPr>
            <a:spLocks noGrp="1"/>
          </p:cNvSpPr>
          <p:nvPr>
            <p:ph idx="1"/>
          </p:nvPr>
        </p:nvSpPr>
        <p:spPr/>
        <p:txBody>
          <a:bodyPr/>
          <a:lstStyle/>
          <a:p>
            <a:r>
              <a:rPr lang="tr-TR"/>
              <a:t>Pusher problemi, genellikle robotik kol kontrolü veya sürekli aksiyon alanı gerektiren görevler için kullanılır. Amaç, robot kolunun bir nesneyi hedef noktaya taşımasını sağlamaktır. Bu tip sürekli aksiyon uzayına sahip problemler, RL algoritmalarının hem hassasiyetini hem de kararlılığını test etmek için idealdir.</a:t>
            </a:r>
            <a:endParaRPr lang="tr-TR" dirty="0"/>
          </a:p>
        </p:txBody>
      </p:sp>
    </p:spTree>
    <p:extLst>
      <p:ext uri="{BB962C8B-B14F-4D97-AF65-F5344CB8AC3E}">
        <p14:creationId xmlns:p14="http://schemas.microsoft.com/office/powerpoint/2010/main" val="25561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9F4B13-0B0B-FC23-D086-626E6A0E7355}"/>
              </a:ext>
            </a:extLst>
          </p:cNvPr>
          <p:cNvSpPr>
            <a:spLocks noGrp="1"/>
          </p:cNvSpPr>
          <p:nvPr>
            <p:ph type="title"/>
          </p:nvPr>
        </p:nvSpPr>
        <p:spPr/>
        <p:txBody>
          <a:bodyPr/>
          <a:lstStyle/>
          <a:p>
            <a:r>
              <a:rPr lang="tr-TR" dirty="0" err="1"/>
              <a:t>Pusher</a:t>
            </a:r>
            <a:r>
              <a:rPr lang="tr-TR" dirty="0"/>
              <a:t> Problemi</a:t>
            </a:r>
          </a:p>
        </p:txBody>
      </p:sp>
      <p:sp>
        <p:nvSpPr>
          <p:cNvPr id="3" name="İçerik Yer Tutucusu 2">
            <a:extLst>
              <a:ext uri="{FF2B5EF4-FFF2-40B4-BE49-F238E27FC236}">
                <a16:creationId xmlns:a16="http://schemas.microsoft.com/office/drawing/2014/main" id="{059CB518-C3E6-507F-0578-31B1E91875FC}"/>
              </a:ext>
            </a:extLst>
          </p:cNvPr>
          <p:cNvSpPr>
            <a:spLocks noGrp="1"/>
          </p:cNvSpPr>
          <p:nvPr>
            <p:ph idx="1"/>
          </p:nvPr>
        </p:nvSpPr>
        <p:spPr/>
        <p:txBody>
          <a:bodyPr>
            <a:normAutofit fontScale="92500" lnSpcReduction="20000"/>
          </a:bodyPr>
          <a:lstStyle/>
          <a:p>
            <a:r>
              <a:rPr lang="tr-TR" b="1" dirty="0"/>
              <a:t>Problemin Mantığı:</a:t>
            </a:r>
            <a:r>
              <a:rPr lang="tr-TR" dirty="0"/>
              <a:t> Amaç, robotun karmaşık hareketlerle belirli bir nesneyi kontrol ederek hedef konuma ulaştırmasıdır. Bu tür problemler, hem sensörlerden gelen bilgilere dayanarak sürekli geri bildirim gerektirir, hem de robot kolunun açısal hareketleri gibi sürekli aksiyonlar içerir.</a:t>
            </a:r>
          </a:p>
          <a:p>
            <a:r>
              <a:rPr lang="tr-TR" b="1" dirty="0"/>
              <a:t>Sınırları:</a:t>
            </a:r>
            <a:r>
              <a:rPr lang="tr-TR" dirty="0"/>
              <a:t> Robot kolunun hareket sınırları, itilecek nesnenin fiziksel sınırları ve hedef bölgenin sınırları ile sınırlıdır. Ayrıca, her bir itme hareketinin kontrol edilmesi gereken doğruluk ve stabilizasyon sınırları da olabilir.</a:t>
            </a:r>
          </a:p>
          <a:p>
            <a:r>
              <a:rPr lang="tr-TR" b="1" dirty="0"/>
              <a:t>Problem Türü (Sürekli/Ayrık):</a:t>
            </a:r>
            <a:r>
              <a:rPr lang="tr-TR" dirty="0"/>
              <a:t> Bu problem sürekli bir problem olarak sınıflandırılır, çünkü robot kolunun pozisyonu, hızı ve açısal konumları sürekli değişkenlerdir. Bu nedenle, aksiyon ve durum uzayları süreklidir.</a:t>
            </a:r>
          </a:p>
        </p:txBody>
      </p:sp>
    </p:spTree>
    <p:extLst>
      <p:ext uri="{BB962C8B-B14F-4D97-AF65-F5344CB8AC3E}">
        <p14:creationId xmlns:p14="http://schemas.microsoft.com/office/powerpoint/2010/main" val="2932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2ED33B-A827-4719-CF47-F388FC8DBF8A}"/>
              </a:ext>
            </a:extLst>
          </p:cNvPr>
          <p:cNvSpPr>
            <a:spLocks noGrp="1"/>
          </p:cNvSpPr>
          <p:nvPr>
            <p:ph type="title"/>
          </p:nvPr>
        </p:nvSpPr>
        <p:spPr/>
        <p:txBody>
          <a:bodyPr/>
          <a:lstStyle/>
          <a:p>
            <a:r>
              <a:rPr lang="tr-TR" dirty="0"/>
              <a:t>Algoritmalar</a:t>
            </a:r>
          </a:p>
        </p:txBody>
      </p:sp>
      <p:sp>
        <p:nvSpPr>
          <p:cNvPr id="3" name="İçerik Yer Tutucusu 2">
            <a:extLst>
              <a:ext uri="{FF2B5EF4-FFF2-40B4-BE49-F238E27FC236}">
                <a16:creationId xmlns:a16="http://schemas.microsoft.com/office/drawing/2014/main" id="{22E96FCE-42E3-FF80-4E0A-3EC3C6A3A271}"/>
              </a:ext>
            </a:extLst>
          </p:cNvPr>
          <p:cNvSpPr>
            <a:spLocks noGrp="1"/>
          </p:cNvSpPr>
          <p:nvPr>
            <p:ph idx="1"/>
          </p:nvPr>
        </p:nvSpPr>
        <p:spPr/>
        <p:txBody>
          <a:bodyPr/>
          <a:lstStyle/>
          <a:p>
            <a:r>
              <a:rPr lang="tr-TR" b="1" dirty="0"/>
              <a:t>SAC (</a:t>
            </a:r>
            <a:r>
              <a:rPr lang="tr-TR" b="1" dirty="0" err="1"/>
              <a:t>Soft</a:t>
            </a:r>
            <a:r>
              <a:rPr lang="tr-TR" b="1" dirty="0"/>
              <a:t> </a:t>
            </a:r>
            <a:r>
              <a:rPr lang="tr-TR" b="1" dirty="0" err="1"/>
              <a:t>Actor-Critic</a:t>
            </a:r>
            <a:r>
              <a:rPr lang="tr-TR" b="1" dirty="0"/>
              <a:t>)</a:t>
            </a:r>
            <a:r>
              <a:rPr lang="tr-TR" dirty="0"/>
              <a:t>: SAC, yüksek veri verimliliği ve kararlı öğrenme özellikleri nedeniyle sürekli aksiyon problemlerinde çok tercih edilir. Maksimum entropi prensibini kullanarak politikanın hem ödülünü optimize eder hem de olası eylemler arasında çeşitlilik sağlar. </a:t>
            </a:r>
          </a:p>
        </p:txBody>
      </p:sp>
    </p:spTree>
    <p:extLst>
      <p:ext uri="{BB962C8B-B14F-4D97-AF65-F5344CB8AC3E}">
        <p14:creationId xmlns:p14="http://schemas.microsoft.com/office/powerpoint/2010/main" val="169497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317B4E-FF6E-C00A-5427-BCE4EAE0F8D9}"/>
              </a:ext>
            </a:extLst>
          </p:cNvPr>
          <p:cNvSpPr>
            <a:spLocks noGrp="1"/>
          </p:cNvSpPr>
          <p:nvPr>
            <p:ph type="title"/>
          </p:nvPr>
        </p:nvSpPr>
        <p:spPr/>
        <p:txBody>
          <a:bodyPr/>
          <a:lstStyle/>
          <a:p>
            <a:r>
              <a:rPr lang="tr-TR" dirty="0"/>
              <a:t>Algoritmalar</a:t>
            </a:r>
          </a:p>
        </p:txBody>
      </p:sp>
      <p:sp>
        <p:nvSpPr>
          <p:cNvPr id="3" name="İçerik Yer Tutucusu 2">
            <a:extLst>
              <a:ext uri="{FF2B5EF4-FFF2-40B4-BE49-F238E27FC236}">
                <a16:creationId xmlns:a16="http://schemas.microsoft.com/office/drawing/2014/main" id="{777C9F25-6013-DE6E-A47D-EBA91A532FED}"/>
              </a:ext>
            </a:extLst>
          </p:cNvPr>
          <p:cNvSpPr>
            <a:spLocks noGrp="1"/>
          </p:cNvSpPr>
          <p:nvPr>
            <p:ph idx="1"/>
          </p:nvPr>
        </p:nvSpPr>
        <p:spPr/>
        <p:txBody>
          <a:bodyPr/>
          <a:lstStyle/>
          <a:p>
            <a:r>
              <a:rPr lang="tr-TR" b="1" dirty="0"/>
              <a:t>DDPG (</a:t>
            </a:r>
            <a:r>
              <a:rPr lang="tr-TR" b="1" dirty="0" err="1"/>
              <a:t>Deep</a:t>
            </a:r>
            <a:r>
              <a:rPr lang="tr-TR" b="1" dirty="0"/>
              <a:t> </a:t>
            </a:r>
            <a:r>
              <a:rPr lang="tr-TR" b="1" dirty="0" err="1"/>
              <a:t>Deterministic</a:t>
            </a:r>
            <a:r>
              <a:rPr lang="tr-TR" b="1" dirty="0"/>
              <a:t> </a:t>
            </a:r>
            <a:r>
              <a:rPr lang="tr-TR" b="1" dirty="0" err="1"/>
              <a:t>Policy</a:t>
            </a:r>
            <a:r>
              <a:rPr lang="tr-TR" b="1" dirty="0"/>
              <a:t> </a:t>
            </a:r>
            <a:r>
              <a:rPr lang="tr-TR" b="1" dirty="0" err="1"/>
              <a:t>Gradient</a:t>
            </a:r>
            <a:r>
              <a:rPr lang="tr-TR" b="1" dirty="0"/>
              <a:t>)</a:t>
            </a:r>
            <a:r>
              <a:rPr lang="tr-TR" dirty="0"/>
              <a:t>: DDPG, </a:t>
            </a:r>
            <a:r>
              <a:rPr lang="tr-TR" dirty="0" err="1"/>
              <a:t>Actor-Critic</a:t>
            </a:r>
            <a:r>
              <a:rPr lang="tr-TR" dirty="0"/>
              <a:t> yapısını sürekli aksiyon uzaylarına genişleten bir algoritmadır. Özellikle düşük gürültü ve deterministik politika sayesinde </a:t>
            </a:r>
            <a:r>
              <a:rPr lang="tr-TR" dirty="0" err="1"/>
              <a:t>pusher</a:t>
            </a:r>
            <a:r>
              <a:rPr lang="tr-TR" dirty="0"/>
              <a:t> gibi kontrollü ve sürekli aksiyon gerektiren ortamlarda etkili sonuçlar verir.</a:t>
            </a:r>
          </a:p>
        </p:txBody>
      </p:sp>
    </p:spTree>
    <p:extLst>
      <p:ext uri="{BB962C8B-B14F-4D97-AF65-F5344CB8AC3E}">
        <p14:creationId xmlns:p14="http://schemas.microsoft.com/office/powerpoint/2010/main" val="120909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3716D-FADD-011D-EF68-C124BFD9B259}"/>
              </a:ext>
            </a:extLst>
          </p:cNvPr>
          <p:cNvSpPr>
            <a:spLocks noGrp="1"/>
          </p:cNvSpPr>
          <p:nvPr>
            <p:ph type="title"/>
          </p:nvPr>
        </p:nvSpPr>
        <p:spPr/>
        <p:txBody>
          <a:bodyPr/>
          <a:lstStyle/>
          <a:p>
            <a:r>
              <a:rPr lang="tr-TR"/>
              <a:t>Algoritmalar</a:t>
            </a:r>
            <a:endParaRPr lang="tr-TR" dirty="0"/>
          </a:p>
        </p:txBody>
      </p:sp>
      <p:sp>
        <p:nvSpPr>
          <p:cNvPr id="3" name="İçerik Yer Tutucusu 2">
            <a:extLst>
              <a:ext uri="{FF2B5EF4-FFF2-40B4-BE49-F238E27FC236}">
                <a16:creationId xmlns:a16="http://schemas.microsoft.com/office/drawing/2014/main" id="{18928815-CA04-F034-0819-F434B4FFE3BE}"/>
              </a:ext>
            </a:extLst>
          </p:cNvPr>
          <p:cNvSpPr>
            <a:spLocks noGrp="1"/>
          </p:cNvSpPr>
          <p:nvPr>
            <p:ph idx="1"/>
          </p:nvPr>
        </p:nvSpPr>
        <p:spPr/>
        <p:txBody>
          <a:bodyPr/>
          <a:lstStyle/>
          <a:p>
            <a:r>
              <a:rPr lang="tr-TR" b="1"/>
              <a:t>PPO (Proximal Policy Optimization)</a:t>
            </a:r>
            <a:r>
              <a:rPr lang="tr-TR"/>
              <a:t>: PPO, politika optimizasyonunu güvenli bir sınırda tutarak daha kararlı ve verimli bir güncelleme sunar. Genellikle her iki problem türünde de yüksek başarı gösterir, çünkü fazla agresif güncellemelerden kaçınarak politikayı güvenli bir şekilde iyileştirir.</a:t>
            </a:r>
            <a:endParaRPr lang="tr-TR" dirty="0"/>
          </a:p>
        </p:txBody>
      </p:sp>
    </p:spTree>
    <p:extLst>
      <p:ext uri="{BB962C8B-B14F-4D97-AF65-F5344CB8AC3E}">
        <p14:creationId xmlns:p14="http://schemas.microsoft.com/office/powerpoint/2010/main" val="4558376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507</TotalTime>
  <Words>855</Words>
  <Application>Microsoft Office PowerPoint</Application>
  <PresentationFormat>Geniş ekran</PresentationFormat>
  <Paragraphs>45</Paragraphs>
  <Slides>14</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14</vt:i4>
      </vt:variant>
    </vt:vector>
  </HeadingPairs>
  <TitlesOfParts>
    <vt:vector size="17" baseType="lpstr">
      <vt:lpstr>Arial</vt:lpstr>
      <vt:lpstr>Garamond</vt:lpstr>
      <vt:lpstr>Organik</vt:lpstr>
      <vt:lpstr>Robot Tasarımı ve Uygulamaları Projesi</vt:lpstr>
      <vt:lpstr>Problemler</vt:lpstr>
      <vt:lpstr>Blackjack Problemi</vt:lpstr>
      <vt:lpstr>Blackjack Problemi</vt:lpstr>
      <vt:lpstr>Pusher Problemi</vt:lpstr>
      <vt:lpstr>Pusher Problemi</vt:lpstr>
      <vt:lpstr>Algoritmalar</vt:lpstr>
      <vt:lpstr>Algoritmalar</vt:lpstr>
      <vt:lpstr>Algoritmalar</vt:lpstr>
      <vt:lpstr>İlgili Çalışmalar ve Literatürdeki Kullanımı</vt:lpstr>
      <vt:lpstr>İlgili Çalışmalar ve Literatürdeki Kullanımı</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Osman İlhan</dc:creator>
  <cp:lastModifiedBy>Osman İlhan</cp:lastModifiedBy>
  <cp:revision>1</cp:revision>
  <dcterms:created xsi:type="dcterms:W3CDTF">2024-11-04T16:37:25Z</dcterms:created>
  <dcterms:modified xsi:type="dcterms:W3CDTF">2024-11-06T10:55:13Z</dcterms:modified>
</cp:coreProperties>
</file>