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70" r:id="rId3"/>
    <p:sldId id="271" r:id="rId4"/>
    <p:sldId id="275" r:id="rId5"/>
    <p:sldId id="272" r:id="rId6"/>
    <p:sldId id="273" r:id="rId7"/>
    <p:sldId id="274" r:id="rId8"/>
    <p:sldId id="290"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91" r:id="rId23"/>
    <p:sldId id="292" r:id="rId24"/>
    <p:sldId id="293" r:id="rId25"/>
    <p:sldId id="289" r:id="rId26"/>
    <p:sldId id="294" r:id="rId27"/>
    <p:sldId id="295" r:id="rId28"/>
    <p:sldId id="296" r:id="rId29"/>
    <p:sldId id="308" r:id="rId30"/>
    <p:sldId id="300" r:id="rId31"/>
    <p:sldId id="299" r:id="rId32"/>
    <p:sldId id="298" r:id="rId33"/>
    <p:sldId id="301" r:id="rId34"/>
    <p:sldId id="302" r:id="rId35"/>
    <p:sldId id="303" r:id="rId36"/>
    <p:sldId id="309" r:id="rId37"/>
    <p:sldId id="304" r:id="rId38"/>
    <p:sldId id="305" r:id="rId39"/>
    <p:sldId id="306" r:id="rId40"/>
    <p:sldId id="310" r:id="rId41"/>
    <p:sldId id="307" r:id="rId42"/>
    <p:sldId id="311" r:id="rId43"/>
    <p:sldId id="315" r:id="rId44"/>
    <p:sldId id="313" r:id="rId45"/>
    <p:sldId id="31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C48152-546E-443B-B102-9CC0B12507E8}" v="22" dt="2024-11-06T10:53:20.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106" d="100"/>
          <a:sy n="106" d="100"/>
        </p:scale>
        <p:origin x="7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man İlhan" userId="bfe8670c7bf3557d" providerId="LiveId" clId="{F4C48152-546E-443B-B102-9CC0B12507E8}"/>
    <pc:docChg chg="undo custSel addSld delSld modSld">
      <pc:chgData name="Osman İlhan" userId="bfe8670c7bf3557d" providerId="LiveId" clId="{F4C48152-546E-443B-B102-9CC0B12507E8}" dt="2024-11-06T10:55:00.251" v="497" actId="20577"/>
      <pc:docMkLst>
        <pc:docMk/>
      </pc:docMkLst>
      <pc:sldChg chg="addSp delSp modSp new mod setBg addAnim setClrOvrMap delDesignElem">
        <pc:chgData name="Osman İlhan" userId="bfe8670c7bf3557d" providerId="LiveId" clId="{F4C48152-546E-443B-B102-9CC0B12507E8}" dt="2024-11-05T19:18:52.710" v="329"/>
        <pc:sldMkLst>
          <pc:docMk/>
          <pc:sldMk cId="794557524" sldId="256"/>
        </pc:sldMkLst>
        <pc:spChg chg="mod">
          <ac:chgData name="Osman İlhan" userId="bfe8670c7bf3557d" providerId="LiveId" clId="{F4C48152-546E-443B-B102-9CC0B12507E8}" dt="2024-11-05T19:18:52.710" v="329"/>
          <ac:spMkLst>
            <pc:docMk/>
            <pc:sldMk cId="794557524" sldId="256"/>
            <ac:spMk id="2" creationId="{F8B44003-95A1-CA52-32EB-ABDC7B02A86D}"/>
          </ac:spMkLst>
        </pc:spChg>
        <pc:spChg chg="mod">
          <ac:chgData name="Osman İlhan" userId="bfe8670c7bf3557d" providerId="LiveId" clId="{F4C48152-546E-443B-B102-9CC0B12507E8}" dt="2024-11-05T19:18:52.710" v="329"/>
          <ac:spMkLst>
            <pc:docMk/>
            <pc:sldMk cId="794557524" sldId="256"/>
            <ac:spMk id="3" creationId="{18D8FBD3-BFFF-CFF0-D265-FA507256D7C4}"/>
          </ac:spMkLst>
        </pc:spChg>
        <pc:spChg chg="add del">
          <ac:chgData name="Osman İlhan" userId="bfe8670c7bf3557d" providerId="LiveId" clId="{F4C48152-546E-443B-B102-9CC0B12507E8}" dt="2024-11-05T19:18:52.710" v="329"/>
          <ac:spMkLst>
            <pc:docMk/>
            <pc:sldMk cId="794557524" sldId="256"/>
            <ac:spMk id="9" creationId="{FDF8837B-BAE2-489A-8F93-69216307D5A5}"/>
          </ac:spMkLst>
        </pc:spChg>
        <pc:spChg chg="add del">
          <ac:chgData name="Osman İlhan" userId="bfe8670c7bf3557d" providerId="LiveId" clId="{F4C48152-546E-443B-B102-9CC0B12507E8}" dt="2024-11-05T19:17:08.919" v="310" actId="26606"/>
          <ac:spMkLst>
            <pc:docMk/>
            <pc:sldMk cId="794557524" sldId="256"/>
            <ac:spMk id="13" creationId="{C9D262D4-AE8B-4620-949A-609FC366FC05}"/>
          </ac:spMkLst>
        </pc:spChg>
        <pc:spChg chg="add del">
          <ac:chgData name="Osman İlhan" userId="bfe8670c7bf3557d" providerId="LiveId" clId="{F4C48152-546E-443B-B102-9CC0B12507E8}" dt="2024-11-05T19:17:08.919" v="310" actId="26606"/>
          <ac:spMkLst>
            <pc:docMk/>
            <pc:sldMk cId="794557524" sldId="256"/>
            <ac:spMk id="14" creationId="{3605853C-E63A-49E2-84A4-4B7DD77A562C}"/>
          </ac:spMkLst>
        </pc:spChg>
        <pc:spChg chg="add del">
          <ac:chgData name="Osman İlhan" userId="bfe8670c7bf3557d" providerId="LiveId" clId="{F4C48152-546E-443B-B102-9CC0B12507E8}" dt="2024-11-05T18:33:44.222" v="252" actId="26606"/>
          <ac:spMkLst>
            <pc:docMk/>
            <pc:sldMk cId="794557524" sldId="256"/>
            <ac:spMk id="16" creationId="{C9D262D4-AE8B-4620-949A-609FC366FC05}"/>
          </ac:spMkLst>
        </pc:spChg>
        <pc:spChg chg="add del">
          <ac:chgData name="Osman İlhan" userId="bfe8670c7bf3557d" providerId="LiveId" clId="{F4C48152-546E-443B-B102-9CC0B12507E8}" dt="2024-11-05T18:33:44.222" v="252" actId="26606"/>
          <ac:spMkLst>
            <pc:docMk/>
            <pc:sldMk cId="794557524" sldId="256"/>
            <ac:spMk id="18" creationId="{3605853C-E63A-49E2-84A4-4B7DD77A562C}"/>
          </ac:spMkLst>
        </pc:spChg>
        <pc:spChg chg="add del">
          <ac:chgData name="Osman İlhan" userId="bfe8670c7bf3557d" providerId="LiveId" clId="{F4C48152-546E-443B-B102-9CC0B12507E8}" dt="2024-11-05T19:16:32.631" v="298" actId="26606"/>
          <ac:spMkLst>
            <pc:docMk/>
            <pc:sldMk cId="794557524" sldId="256"/>
            <ac:spMk id="22" creationId="{AAA2202F-2A68-464D-8E53-CEBE9303D848}"/>
          </ac:spMkLst>
        </pc:spChg>
        <pc:spChg chg="add del">
          <ac:chgData name="Osman İlhan" userId="bfe8670c7bf3557d" providerId="LiveId" clId="{F4C48152-546E-443B-B102-9CC0B12507E8}" dt="2024-11-05T18:33:46.128" v="254" actId="26606"/>
          <ac:spMkLst>
            <pc:docMk/>
            <pc:sldMk cId="794557524" sldId="256"/>
            <ac:spMk id="28" creationId="{FDF8837B-BAE2-489A-8F93-69216307D5A5}"/>
          </ac:spMkLst>
        </pc:spChg>
        <pc:spChg chg="add del">
          <ac:chgData name="Osman İlhan" userId="bfe8670c7bf3557d" providerId="LiveId" clId="{F4C48152-546E-443B-B102-9CC0B12507E8}" dt="2024-11-05T19:16:32.631" v="298" actId="26606"/>
          <ac:spMkLst>
            <pc:docMk/>
            <pc:sldMk cId="794557524" sldId="256"/>
            <ac:spMk id="31" creationId="{9B347087-DEE1-4F23-8486-A2690AA195E5}"/>
          </ac:spMkLst>
        </pc:spChg>
        <pc:spChg chg="add del">
          <ac:chgData name="Osman İlhan" userId="bfe8670c7bf3557d" providerId="LiveId" clId="{F4C48152-546E-443B-B102-9CC0B12507E8}" dt="2024-11-05T19:16:32.631" v="298" actId="26606"/>
          <ac:spMkLst>
            <pc:docMk/>
            <pc:sldMk cId="794557524" sldId="256"/>
            <ac:spMk id="32" creationId="{44BB81AE-EE4A-4AA4-8941-104B6C943598}"/>
          </ac:spMkLst>
        </pc:spChg>
        <pc:spChg chg="add del">
          <ac:chgData name="Osman İlhan" userId="bfe8670c7bf3557d" providerId="LiveId" clId="{F4C48152-546E-443B-B102-9CC0B12507E8}" dt="2024-11-05T19:16:32.362" v="290" actId="26606"/>
          <ac:spMkLst>
            <pc:docMk/>
            <pc:sldMk cId="794557524" sldId="256"/>
            <ac:spMk id="40" creationId="{C9D262D4-AE8B-4620-949A-609FC366FC05}"/>
          </ac:spMkLst>
        </pc:spChg>
        <pc:spChg chg="add del">
          <ac:chgData name="Osman İlhan" userId="bfe8670c7bf3557d" providerId="LiveId" clId="{F4C48152-546E-443B-B102-9CC0B12507E8}" dt="2024-11-05T19:16:32.362" v="290" actId="26606"/>
          <ac:spMkLst>
            <pc:docMk/>
            <pc:sldMk cId="794557524" sldId="256"/>
            <ac:spMk id="42" creationId="{3605853C-E63A-49E2-84A4-4B7DD77A562C}"/>
          </ac:spMkLst>
        </pc:spChg>
        <pc:grpChg chg="add del">
          <ac:chgData name="Osman İlhan" userId="bfe8670c7bf3557d" providerId="LiveId" clId="{F4C48152-546E-443B-B102-9CC0B12507E8}" dt="2024-11-05T19:17:08.919" v="310" actId="26606"/>
          <ac:grpSpMkLst>
            <pc:docMk/>
            <pc:sldMk cId="794557524" sldId="256"/>
            <ac:grpSpMk id="15" creationId="{9500549F-5B68-400C-A605-BDF102BDBB0A}"/>
          </ac:grpSpMkLst>
        </pc:grpChg>
        <pc:grpChg chg="add del">
          <ac:chgData name="Osman İlhan" userId="bfe8670c7bf3557d" providerId="LiveId" clId="{F4C48152-546E-443B-B102-9CC0B12507E8}" dt="2024-11-05T18:33:44.222" v="252" actId="26606"/>
          <ac:grpSpMkLst>
            <pc:docMk/>
            <pc:sldMk cId="794557524" sldId="256"/>
            <ac:grpSpMk id="20" creationId="{9500549F-5B68-400C-A605-BDF102BDBB0A}"/>
          </ac:grpSpMkLst>
        </pc:grpChg>
        <pc:grpChg chg="add del">
          <ac:chgData name="Osman İlhan" userId="bfe8670c7bf3557d" providerId="LiveId" clId="{F4C48152-546E-443B-B102-9CC0B12507E8}" dt="2024-11-05T19:16:32.631" v="298" actId="26606"/>
          <ac:grpSpMkLst>
            <pc:docMk/>
            <pc:sldMk cId="794557524" sldId="256"/>
            <ac:grpSpMk id="24" creationId="{5B129734-DF6D-46B8-A0E0-4F178B3AD2FC}"/>
          </ac:grpSpMkLst>
        </pc:grpChg>
        <pc:grpChg chg="add del">
          <ac:chgData name="Osman İlhan" userId="bfe8670c7bf3557d" providerId="LiveId" clId="{F4C48152-546E-443B-B102-9CC0B12507E8}" dt="2024-11-05T19:16:32.362" v="290" actId="26606"/>
          <ac:grpSpMkLst>
            <pc:docMk/>
            <pc:sldMk cId="794557524" sldId="256"/>
            <ac:grpSpMk id="44" creationId="{9500549F-5B68-400C-A605-BDF102BDBB0A}"/>
          </ac:grpSpMkLst>
        </pc:grpChg>
        <pc:picChg chg="add mod">
          <ac:chgData name="Osman İlhan" userId="bfe8670c7bf3557d" providerId="LiveId" clId="{F4C48152-546E-443B-B102-9CC0B12507E8}" dt="2024-11-05T19:17:08.919" v="310" actId="26606"/>
          <ac:picMkLst>
            <pc:docMk/>
            <pc:sldMk cId="794557524" sldId="256"/>
            <ac:picMk id="5" creationId="{5F324F86-B876-6A33-87A6-0577A8DA0039}"/>
          </ac:picMkLst>
        </pc:picChg>
        <pc:cxnChg chg="add del">
          <ac:chgData name="Osman İlhan" userId="bfe8670c7bf3557d" providerId="LiveId" clId="{F4C48152-546E-443B-B102-9CC0B12507E8}" dt="2024-11-05T19:18:52.710" v="329"/>
          <ac:cxnSpMkLst>
            <pc:docMk/>
            <pc:sldMk cId="794557524" sldId="256"/>
            <ac:cxnSpMk id="11" creationId="{B48BEE9B-A2F4-4BF3-9EAD-16E1A7FC2DC6}"/>
          </ac:cxnSpMkLst>
        </pc:cxnChg>
        <pc:cxnChg chg="add del">
          <ac:chgData name="Osman İlhan" userId="bfe8670c7bf3557d" providerId="LiveId" clId="{F4C48152-546E-443B-B102-9CC0B12507E8}" dt="2024-11-05T19:17:08.919" v="310" actId="26606"/>
          <ac:cxnSpMkLst>
            <pc:docMk/>
            <pc:sldMk cId="794557524" sldId="256"/>
            <ac:cxnSpMk id="25" creationId="{1E22DAF0-5C05-4D01-A6C7-28326657739A}"/>
          </ac:cxnSpMkLst>
        </pc:cxnChg>
        <pc:cxnChg chg="add del">
          <ac:chgData name="Osman İlhan" userId="bfe8670c7bf3557d" providerId="LiveId" clId="{F4C48152-546E-443B-B102-9CC0B12507E8}" dt="2024-11-05T18:33:44.222" v="252" actId="26606"/>
          <ac:cxnSpMkLst>
            <pc:docMk/>
            <pc:sldMk cId="794557524" sldId="256"/>
            <ac:cxnSpMk id="26" creationId="{1E22DAF0-5C05-4D01-A6C7-28326657739A}"/>
          </ac:cxnSpMkLst>
        </pc:cxnChg>
        <pc:cxnChg chg="add del">
          <ac:chgData name="Osman İlhan" userId="bfe8670c7bf3557d" providerId="LiveId" clId="{F4C48152-546E-443B-B102-9CC0B12507E8}" dt="2024-11-05T18:33:46.128" v="254" actId="26606"/>
          <ac:cxnSpMkLst>
            <pc:docMk/>
            <pc:sldMk cId="794557524" sldId="256"/>
            <ac:cxnSpMk id="29" creationId="{B48BEE9B-A2F4-4BF3-9EAD-16E1A7FC2DC6}"/>
          </ac:cxnSpMkLst>
        </pc:cxnChg>
        <pc:cxnChg chg="add del">
          <ac:chgData name="Osman İlhan" userId="bfe8670c7bf3557d" providerId="LiveId" clId="{F4C48152-546E-443B-B102-9CC0B12507E8}" dt="2024-11-05T19:16:32.631" v="298" actId="26606"/>
          <ac:cxnSpMkLst>
            <pc:docMk/>
            <pc:sldMk cId="794557524" sldId="256"/>
            <ac:cxnSpMk id="33" creationId="{4AA791FC-1AEF-4561-93B5-6B9E981BBB74}"/>
          </ac:cxnSpMkLst>
        </pc:cxnChg>
        <pc:cxnChg chg="add del">
          <ac:chgData name="Osman İlhan" userId="bfe8670c7bf3557d" providerId="LiveId" clId="{F4C48152-546E-443B-B102-9CC0B12507E8}" dt="2024-11-05T19:16:32.362" v="290" actId="26606"/>
          <ac:cxnSpMkLst>
            <pc:docMk/>
            <pc:sldMk cId="794557524" sldId="256"/>
            <ac:cxnSpMk id="50" creationId="{1E22DAF0-5C05-4D01-A6C7-28326657739A}"/>
          </ac:cxnSpMkLst>
        </pc:cxnChg>
      </pc:sldChg>
      <pc:sldChg chg="addSp delSp modSp new mod setBg setClrOvrMap delDesignElem">
        <pc:chgData name="Osman İlhan" userId="bfe8670c7bf3557d" providerId="LiveId" clId="{F4C48152-546E-443B-B102-9CC0B12507E8}" dt="2024-11-05T19:18:52.710" v="329"/>
        <pc:sldMkLst>
          <pc:docMk/>
          <pc:sldMk cId="973595691" sldId="257"/>
        </pc:sldMkLst>
        <pc:spChg chg="mod">
          <ac:chgData name="Osman İlhan" userId="bfe8670c7bf3557d" providerId="LiveId" clId="{F4C48152-546E-443B-B102-9CC0B12507E8}" dt="2024-11-05T19:17:41.976" v="319" actId="26606"/>
          <ac:spMkLst>
            <pc:docMk/>
            <pc:sldMk cId="973595691" sldId="257"/>
            <ac:spMk id="2" creationId="{44ABF5CD-9B23-2373-E7EC-8FC8F9450D74}"/>
          </ac:spMkLst>
        </pc:spChg>
        <pc:spChg chg="mod">
          <ac:chgData name="Osman İlhan" userId="bfe8670c7bf3557d" providerId="LiveId" clId="{F4C48152-546E-443B-B102-9CC0B12507E8}" dt="2024-11-05T19:17:41.976" v="319" actId="26606"/>
          <ac:spMkLst>
            <pc:docMk/>
            <pc:sldMk cId="973595691" sldId="257"/>
            <ac:spMk id="3" creationId="{085B3DFB-E802-9BD8-8240-C425A04EB218}"/>
          </ac:spMkLst>
        </pc:spChg>
        <pc:spChg chg="add del">
          <ac:chgData name="Osman İlhan" userId="bfe8670c7bf3557d" providerId="LiveId" clId="{F4C48152-546E-443B-B102-9CC0B12507E8}" dt="2024-11-05T19:17:41.976" v="319" actId="26606"/>
          <ac:spMkLst>
            <pc:docMk/>
            <pc:sldMk cId="973595691" sldId="257"/>
            <ac:spMk id="9" creationId="{5EB8E3BF-F464-4900-8994-851061A9AD60}"/>
          </ac:spMkLst>
        </pc:spChg>
        <pc:spChg chg="add del">
          <ac:chgData name="Osman İlhan" userId="bfe8670c7bf3557d" providerId="LiveId" clId="{F4C48152-546E-443B-B102-9CC0B12507E8}" dt="2024-11-05T19:17:28.197" v="312" actId="26606"/>
          <ac:spMkLst>
            <pc:docMk/>
            <pc:sldMk cId="973595691" sldId="257"/>
            <ac:spMk id="13" creationId="{572F6A24-139E-4EB5-86D2-431F42EF85CB}"/>
          </ac:spMkLst>
        </pc:spChg>
        <pc:spChg chg="add del">
          <ac:chgData name="Osman İlhan" userId="bfe8670c7bf3557d" providerId="LiveId" clId="{F4C48152-546E-443B-B102-9CC0B12507E8}" dt="2024-11-05T19:17:28.197" v="312" actId="26606"/>
          <ac:spMkLst>
            <pc:docMk/>
            <pc:sldMk cId="973595691" sldId="257"/>
            <ac:spMk id="15" creationId="{C9DA5B05-DD14-4860-AC45-02A8D2EE1AA5}"/>
          </ac:spMkLst>
        </pc:spChg>
        <pc:spChg chg="add del">
          <ac:chgData name="Osman İlhan" userId="bfe8670c7bf3557d" providerId="LiveId" clId="{F4C48152-546E-443B-B102-9CC0B12507E8}" dt="2024-11-05T18:33:10.967" v="249" actId="26606"/>
          <ac:spMkLst>
            <pc:docMk/>
            <pc:sldMk cId="973595691" sldId="257"/>
            <ac:spMk id="16" creationId="{A440FBE6-72B7-43D4-A8EB-FDBC35FE56C6}"/>
          </ac:spMkLst>
        </pc:spChg>
        <pc:spChg chg="add del">
          <ac:chgData name="Osman İlhan" userId="bfe8670c7bf3557d" providerId="LiveId" clId="{F4C48152-546E-443B-B102-9CC0B12507E8}" dt="2024-11-05T19:17:35.186" v="314" actId="26606"/>
          <ac:spMkLst>
            <pc:docMk/>
            <pc:sldMk cId="973595691" sldId="257"/>
            <ac:spMk id="25" creationId="{11C7711F-3983-4AB1-AFDE-96F7C06514D3}"/>
          </ac:spMkLst>
        </pc:spChg>
        <pc:spChg chg="add del">
          <ac:chgData name="Osman İlhan" userId="bfe8670c7bf3557d" providerId="LiveId" clId="{F4C48152-546E-443B-B102-9CC0B12507E8}" dt="2024-11-05T19:16:32.660" v="299" actId="26606"/>
          <ac:spMkLst>
            <pc:docMk/>
            <pc:sldMk cId="973595691" sldId="257"/>
            <ac:spMk id="27" creationId="{572F6A24-139E-4EB5-86D2-431F42EF85CB}"/>
          </ac:spMkLst>
        </pc:spChg>
        <pc:spChg chg="add del">
          <ac:chgData name="Osman İlhan" userId="bfe8670c7bf3557d" providerId="LiveId" clId="{F4C48152-546E-443B-B102-9CC0B12507E8}" dt="2024-11-05T19:16:32.660" v="299" actId="26606"/>
          <ac:spMkLst>
            <pc:docMk/>
            <pc:sldMk cId="973595691" sldId="257"/>
            <ac:spMk id="30" creationId="{C9DA5B05-DD14-4860-AC45-02A8D2EE1AA5}"/>
          </ac:spMkLst>
        </pc:spChg>
        <pc:spChg chg="add del">
          <ac:chgData name="Osman İlhan" userId="bfe8670c7bf3557d" providerId="LiveId" clId="{F4C48152-546E-443B-B102-9CC0B12507E8}" dt="2024-11-05T19:17:35.186" v="314" actId="26606"/>
          <ac:spMkLst>
            <pc:docMk/>
            <pc:sldMk cId="973595691" sldId="257"/>
            <ac:spMk id="32" creationId="{B3085476-B49E-49ED-87D2-1165E69D2605}"/>
          </ac:spMkLst>
        </pc:spChg>
        <pc:spChg chg="add del">
          <ac:chgData name="Osman İlhan" userId="bfe8670c7bf3557d" providerId="LiveId" clId="{F4C48152-546E-443B-B102-9CC0B12507E8}" dt="2024-11-05T19:16:19.147" v="282" actId="26606"/>
          <ac:spMkLst>
            <pc:docMk/>
            <pc:sldMk cId="973595691" sldId="257"/>
            <ac:spMk id="35" creationId="{572F6A24-139E-4EB5-86D2-431F42EF85CB}"/>
          </ac:spMkLst>
        </pc:spChg>
        <pc:spChg chg="add del">
          <ac:chgData name="Osman İlhan" userId="bfe8670c7bf3557d" providerId="LiveId" clId="{F4C48152-546E-443B-B102-9CC0B12507E8}" dt="2024-11-05T19:17:40.063" v="316" actId="26606"/>
          <ac:spMkLst>
            <pc:docMk/>
            <pc:sldMk cId="973595691" sldId="257"/>
            <ac:spMk id="36" creationId="{75E66D3F-14EA-4BCD-819B-EEF581746B88}"/>
          </ac:spMkLst>
        </pc:spChg>
        <pc:spChg chg="add del">
          <ac:chgData name="Osman İlhan" userId="bfe8670c7bf3557d" providerId="LiveId" clId="{F4C48152-546E-443B-B102-9CC0B12507E8}" dt="2024-11-05T19:17:40.063" v="316" actId="26606"/>
          <ac:spMkLst>
            <pc:docMk/>
            <pc:sldMk cId="973595691" sldId="257"/>
            <ac:spMk id="39" creationId="{DD5289D1-D3B7-4C53-823E-280A79C02EBF}"/>
          </ac:spMkLst>
        </pc:spChg>
        <pc:spChg chg="add del">
          <ac:chgData name="Osman İlhan" userId="bfe8670c7bf3557d" providerId="LiveId" clId="{F4C48152-546E-443B-B102-9CC0B12507E8}" dt="2024-11-05T19:17:41.933" v="318" actId="26606"/>
          <ac:spMkLst>
            <pc:docMk/>
            <pc:sldMk cId="973595691" sldId="257"/>
            <ac:spMk id="42" creationId="{22AC0F86-9A78-4E84-A4B4-ADB8B2629A0C}"/>
          </ac:spMkLst>
        </pc:spChg>
        <pc:spChg chg="add del">
          <ac:chgData name="Osman İlhan" userId="bfe8670c7bf3557d" providerId="LiveId" clId="{F4C48152-546E-443B-B102-9CC0B12507E8}" dt="2024-11-05T19:16:19.147" v="282" actId="26606"/>
          <ac:spMkLst>
            <pc:docMk/>
            <pc:sldMk cId="973595691" sldId="257"/>
            <ac:spMk id="43" creationId="{C9DA5B05-DD14-4860-AC45-02A8D2EE1AA5}"/>
          </ac:spMkLst>
        </pc:spChg>
        <pc:spChg chg="add del">
          <ac:chgData name="Osman İlhan" userId="bfe8670c7bf3557d" providerId="LiveId" clId="{F4C48152-546E-443B-B102-9CC0B12507E8}" dt="2024-11-05T19:16:22.477" v="284" actId="26606"/>
          <ac:spMkLst>
            <pc:docMk/>
            <pc:sldMk cId="973595691" sldId="257"/>
            <ac:spMk id="47" creationId="{11C7711F-3983-4AB1-AFDE-96F7C06514D3}"/>
          </ac:spMkLst>
        </pc:spChg>
        <pc:spChg chg="add del">
          <ac:chgData name="Osman İlhan" userId="bfe8670c7bf3557d" providerId="LiveId" clId="{F4C48152-546E-443B-B102-9CC0B12507E8}" dt="2024-11-05T19:17:41.933" v="318" actId="26606"/>
          <ac:spMkLst>
            <pc:docMk/>
            <pc:sldMk cId="973595691" sldId="257"/>
            <ac:spMk id="49" creationId="{69A54E25-1C05-48E5-A5CC-3778C1D3632D}"/>
          </ac:spMkLst>
        </pc:spChg>
        <pc:spChg chg="add del">
          <ac:chgData name="Osman İlhan" userId="bfe8670c7bf3557d" providerId="LiveId" clId="{F4C48152-546E-443B-B102-9CC0B12507E8}" dt="2024-11-05T19:16:22.477" v="284" actId="26606"/>
          <ac:spMkLst>
            <pc:docMk/>
            <pc:sldMk cId="973595691" sldId="257"/>
            <ac:spMk id="50" creationId="{B3085476-B49E-49ED-87D2-1165E69D2605}"/>
          </ac:spMkLst>
        </pc:spChg>
        <pc:spChg chg="add del">
          <ac:chgData name="Osman İlhan" userId="bfe8670c7bf3557d" providerId="LiveId" clId="{F4C48152-546E-443B-B102-9CC0B12507E8}" dt="2024-11-05T19:16:31.817" v="288" actId="26606"/>
          <ac:spMkLst>
            <pc:docMk/>
            <pc:sldMk cId="973595691" sldId="257"/>
            <ac:spMk id="53" creationId="{75E66D3F-14EA-4BCD-819B-EEF581746B88}"/>
          </ac:spMkLst>
        </pc:spChg>
        <pc:spChg chg="add del">
          <ac:chgData name="Osman İlhan" userId="bfe8670c7bf3557d" providerId="LiveId" clId="{F4C48152-546E-443B-B102-9CC0B12507E8}" dt="2024-11-05T19:16:31.817" v="288" actId="26606"/>
          <ac:spMkLst>
            <pc:docMk/>
            <pc:sldMk cId="973595691" sldId="257"/>
            <ac:spMk id="55" creationId="{DD5289D1-D3B7-4C53-823E-280A79C02EBF}"/>
          </ac:spMkLst>
        </pc:spChg>
        <pc:spChg chg="add del">
          <ac:chgData name="Osman İlhan" userId="bfe8670c7bf3557d" providerId="LiveId" clId="{F4C48152-546E-443B-B102-9CC0B12507E8}" dt="2024-11-05T19:18:52.710" v="329"/>
          <ac:spMkLst>
            <pc:docMk/>
            <pc:sldMk cId="973595691" sldId="257"/>
            <ac:spMk id="57" creationId="{11C7711F-3983-4AB1-AFDE-96F7C06514D3}"/>
          </ac:spMkLst>
        </pc:spChg>
        <pc:spChg chg="add del">
          <ac:chgData name="Osman İlhan" userId="bfe8670c7bf3557d" providerId="LiveId" clId="{F4C48152-546E-443B-B102-9CC0B12507E8}" dt="2024-11-05T19:18:52.710" v="329"/>
          <ac:spMkLst>
            <pc:docMk/>
            <pc:sldMk cId="973595691" sldId="257"/>
            <ac:spMk id="59" creationId="{B3085476-B49E-49ED-87D2-1165E69D2605}"/>
          </ac:spMkLst>
        </pc:spChg>
        <pc:grpChg chg="add del">
          <ac:chgData name="Osman İlhan" userId="bfe8670c7bf3557d" providerId="LiveId" clId="{F4C48152-546E-443B-B102-9CC0B12507E8}" dt="2024-11-05T19:17:28.197" v="312" actId="26606"/>
          <ac:grpSpMkLst>
            <pc:docMk/>
            <pc:sldMk cId="973595691" sldId="257"/>
            <ac:grpSpMk id="14" creationId="{3963AE85-BE5D-4975-BACF-DDDCC9C2ACDE}"/>
          </ac:grpSpMkLst>
        </pc:grpChg>
        <pc:grpChg chg="add del">
          <ac:chgData name="Osman İlhan" userId="bfe8670c7bf3557d" providerId="LiveId" clId="{F4C48152-546E-443B-B102-9CC0B12507E8}" dt="2024-11-05T18:33:10.967" v="249" actId="26606"/>
          <ac:grpSpMkLst>
            <pc:docMk/>
            <pc:sldMk cId="973595691" sldId="257"/>
            <ac:grpSpMk id="18" creationId="{647B8492-BC4D-4046-B35A-C38E03494068}"/>
          </ac:grpSpMkLst>
        </pc:grpChg>
        <pc:grpChg chg="add del">
          <ac:chgData name="Osman İlhan" userId="bfe8670c7bf3557d" providerId="LiveId" clId="{F4C48152-546E-443B-B102-9CC0B12507E8}" dt="2024-11-05T19:16:32.660" v="299" actId="26606"/>
          <ac:grpSpMkLst>
            <pc:docMk/>
            <pc:sldMk cId="973595691" sldId="257"/>
            <ac:grpSpMk id="28" creationId="{3963AE85-BE5D-4975-BACF-DDDCC9C2ACDE}"/>
          </ac:grpSpMkLst>
        </pc:grpChg>
        <pc:grpChg chg="add del">
          <ac:chgData name="Osman İlhan" userId="bfe8670c7bf3557d" providerId="LiveId" clId="{F4C48152-546E-443B-B102-9CC0B12507E8}" dt="2024-11-05T19:17:35.186" v="314" actId="26606"/>
          <ac:grpSpMkLst>
            <pc:docMk/>
            <pc:sldMk cId="973595691" sldId="257"/>
            <ac:grpSpMk id="29" creationId="{89BC9D38-9241-4F71-9B45-73827299E4C5}"/>
          </ac:grpSpMkLst>
        </pc:grpChg>
        <pc:grpChg chg="add del">
          <ac:chgData name="Osman İlhan" userId="bfe8670c7bf3557d" providerId="LiveId" clId="{F4C48152-546E-443B-B102-9CC0B12507E8}" dt="2024-11-05T19:16:19.147" v="282" actId="26606"/>
          <ac:grpSpMkLst>
            <pc:docMk/>
            <pc:sldMk cId="973595691" sldId="257"/>
            <ac:grpSpMk id="37" creationId="{3963AE85-BE5D-4975-BACF-DDDCC9C2ACDE}"/>
          </ac:grpSpMkLst>
        </pc:grpChg>
        <pc:grpChg chg="add del">
          <ac:chgData name="Osman İlhan" userId="bfe8670c7bf3557d" providerId="LiveId" clId="{F4C48152-546E-443B-B102-9CC0B12507E8}" dt="2024-11-05T19:17:40.063" v="316" actId="26606"/>
          <ac:grpSpMkLst>
            <pc:docMk/>
            <pc:sldMk cId="973595691" sldId="257"/>
            <ac:grpSpMk id="38" creationId="{D49D3EDE-CC3B-4573-A04B-26F32F1B2E7C}"/>
          </ac:grpSpMkLst>
        </pc:grpChg>
        <pc:grpChg chg="add del">
          <ac:chgData name="Osman İlhan" userId="bfe8670c7bf3557d" providerId="LiveId" clId="{F4C48152-546E-443B-B102-9CC0B12507E8}" dt="2024-11-05T19:17:41.933" v="318" actId="26606"/>
          <ac:grpSpMkLst>
            <pc:docMk/>
            <pc:sldMk cId="973595691" sldId="257"/>
            <ac:grpSpMk id="44" creationId="{4AF78B9E-8BE2-4706-9377-A05FA25ABABF}"/>
          </ac:grpSpMkLst>
        </pc:grpChg>
        <pc:grpChg chg="add del">
          <ac:chgData name="Osman İlhan" userId="bfe8670c7bf3557d" providerId="LiveId" clId="{F4C48152-546E-443B-B102-9CC0B12507E8}" dt="2024-11-05T19:16:22.477" v="284" actId="26606"/>
          <ac:grpSpMkLst>
            <pc:docMk/>
            <pc:sldMk cId="973595691" sldId="257"/>
            <ac:grpSpMk id="48" creationId="{89BC9D38-9241-4F71-9B45-73827299E4C5}"/>
          </ac:grpSpMkLst>
        </pc:grpChg>
        <pc:grpChg chg="add del">
          <ac:chgData name="Osman İlhan" userId="bfe8670c7bf3557d" providerId="LiveId" clId="{F4C48152-546E-443B-B102-9CC0B12507E8}" dt="2024-11-05T19:16:31.817" v="288" actId="26606"/>
          <ac:grpSpMkLst>
            <pc:docMk/>
            <pc:sldMk cId="973595691" sldId="257"/>
            <ac:grpSpMk id="54" creationId="{D49D3EDE-CC3B-4573-A04B-26F32F1B2E7C}"/>
          </ac:grpSpMkLst>
        </pc:grpChg>
        <pc:grpChg chg="add del">
          <ac:chgData name="Osman İlhan" userId="bfe8670c7bf3557d" providerId="LiveId" clId="{F4C48152-546E-443B-B102-9CC0B12507E8}" dt="2024-11-05T19:18:52.710" v="329"/>
          <ac:grpSpMkLst>
            <pc:docMk/>
            <pc:sldMk cId="973595691" sldId="257"/>
            <ac:grpSpMk id="58" creationId="{89BC9D38-9241-4F71-9B45-73827299E4C5}"/>
          </ac:grpSpMkLst>
        </pc:grpChg>
        <pc:picChg chg="add mod ord">
          <ac:chgData name="Osman İlhan" userId="bfe8670c7bf3557d" providerId="LiveId" clId="{F4C48152-546E-443B-B102-9CC0B12507E8}" dt="2024-11-05T19:17:53.334" v="323" actId="1076"/>
          <ac:picMkLst>
            <pc:docMk/>
            <pc:sldMk cId="973595691" sldId="257"/>
            <ac:picMk id="5" creationId="{F42131BE-A897-68D9-7505-2B2515082253}"/>
          </ac:picMkLst>
        </pc:picChg>
        <pc:cxnChg chg="add del">
          <ac:chgData name="Osman İlhan" userId="bfe8670c7bf3557d" providerId="LiveId" clId="{F4C48152-546E-443B-B102-9CC0B12507E8}" dt="2024-11-05T19:17:41.976" v="319" actId="26606"/>
          <ac:cxnSpMkLst>
            <pc:docMk/>
            <pc:sldMk cId="973595691" sldId="257"/>
            <ac:cxnSpMk id="11" creationId="{8E0602D6-3A81-42F8-AE67-1BAAFC967CB0}"/>
          </ac:cxnSpMkLst>
        </pc:cxnChg>
        <pc:cxnChg chg="add del">
          <ac:chgData name="Osman İlhan" userId="bfe8670c7bf3557d" providerId="LiveId" clId="{F4C48152-546E-443B-B102-9CC0B12507E8}" dt="2024-11-05T19:17:28.197" v="312" actId="26606"/>
          <ac:cxnSpMkLst>
            <pc:docMk/>
            <pc:sldMk cId="973595691" sldId="257"/>
            <ac:cxnSpMk id="17" creationId="{36BE37AC-AD36-4C42-9B8C-C5500F4E7C63}"/>
          </ac:cxnSpMkLst>
        </pc:cxnChg>
        <pc:cxnChg chg="add del">
          <ac:chgData name="Osman İlhan" userId="bfe8670c7bf3557d" providerId="LiveId" clId="{F4C48152-546E-443B-B102-9CC0B12507E8}" dt="2024-11-05T18:33:10.967" v="249" actId="26606"/>
          <ac:cxnSpMkLst>
            <pc:docMk/>
            <pc:sldMk cId="973595691" sldId="257"/>
            <ac:cxnSpMk id="24" creationId="{16652DC1-CA18-4263-AC06-BAB0B05EC783}"/>
          </ac:cxnSpMkLst>
        </pc:cxnChg>
        <pc:cxnChg chg="add del">
          <ac:chgData name="Osman İlhan" userId="bfe8670c7bf3557d" providerId="LiveId" clId="{F4C48152-546E-443B-B102-9CC0B12507E8}" dt="2024-11-05T19:16:32.660" v="299" actId="26606"/>
          <ac:cxnSpMkLst>
            <pc:docMk/>
            <pc:sldMk cId="973595691" sldId="257"/>
            <ac:cxnSpMk id="26" creationId="{36BE37AC-AD36-4C42-9B8C-C5500F4E7C63}"/>
          </ac:cxnSpMkLst>
        </pc:cxnChg>
        <pc:cxnChg chg="add del">
          <ac:chgData name="Osman İlhan" userId="bfe8670c7bf3557d" providerId="LiveId" clId="{F4C48152-546E-443B-B102-9CC0B12507E8}" dt="2024-11-05T19:17:35.186" v="314" actId="26606"/>
          <ac:cxnSpMkLst>
            <pc:docMk/>
            <pc:sldMk cId="973595691" sldId="257"/>
            <ac:cxnSpMk id="33" creationId="{59BA5C68-DFCC-4101-8403-F96781CDDD7A}"/>
          </ac:cxnSpMkLst>
        </pc:cxnChg>
        <pc:cxnChg chg="add del">
          <ac:chgData name="Osman İlhan" userId="bfe8670c7bf3557d" providerId="LiveId" clId="{F4C48152-546E-443B-B102-9CC0B12507E8}" dt="2024-11-05T19:17:40.063" v="316" actId="26606"/>
          <ac:cxnSpMkLst>
            <pc:docMk/>
            <pc:sldMk cId="973595691" sldId="257"/>
            <ac:cxnSpMk id="40" creationId="{A456CE10-0EE3-4503-ACF3-1D53A6FDBBBF}"/>
          </ac:cxnSpMkLst>
        </pc:cxnChg>
        <pc:cxnChg chg="add del">
          <ac:chgData name="Osman İlhan" userId="bfe8670c7bf3557d" providerId="LiveId" clId="{F4C48152-546E-443B-B102-9CC0B12507E8}" dt="2024-11-05T19:16:19.147" v="282" actId="26606"/>
          <ac:cxnSpMkLst>
            <pc:docMk/>
            <pc:sldMk cId="973595691" sldId="257"/>
            <ac:cxnSpMk id="45" creationId="{36BE37AC-AD36-4C42-9B8C-C5500F4E7C63}"/>
          </ac:cxnSpMkLst>
        </pc:cxnChg>
        <pc:cxnChg chg="add del">
          <ac:chgData name="Osman İlhan" userId="bfe8670c7bf3557d" providerId="LiveId" clId="{F4C48152-546E-443B-B102-9CC0B12507E8}" dt="2024-11-05T19:16:22.477" v="284" actId="26606"/>
          <ac:cxnSpMkLst>
            <pc:docMk/>
            <pc:sldMk cId="973595691" sldId="257"/>
            <ac:cxnSpMk id="51" creationId="{59BA5C68-DFCC-4101-8403-F96781CDDD7A}"/>
          </ac:cxnSpMkLst>
        </pc:cxnChg>
        <pc:cxnChg chg="add del">
          <ac:chgData name="Osman İlhan" userId="bfe8670c7bf3557d" providerId="LiveId" clId="{F4C48152-546E-443B-B102-9CC0B12507E8}" dt="2024-11-05T19:17:41.933" v="318" actId="26606"/>
          <ac:cxnSpMkLst>
            <pc:docMk/>
            <pc:sldMk cId="973595691" sldId="257"/>
            <ac:cxnSpMk id="52" creationId="{0E5D0023-B23E-4823-8D72-B07FFF8CAE96}"/>
          </ac:cxnSpMkLst>
        </pc:cxnChg>
        <pc:cxnChg chg="add del">
          <ac:chgData name="Osman İlhan" userId="bfe8670c7bf3557d" providerId="LiveId" clId="{F4C48152-546E-443B-B102-9CC0B12507E8}" dt="2024-11-05T19:16:31.817" v="288" actId="26606"/>
          <ac:cxnSpMkLst>
            <pc:docMk/>
            <pc:sldMk cId="973595691" sldId="257"/>
            <ac:cxnSpMk id="56" creationId="{A456CE10-0EE3-4503-ACF3-1D53A6FDBBBF}"/>
          </ac:cxnSpMkLst>
        </pc:cxnChg>
        <pc:cxnChg chg="add del">
          <ac:chgData name="Osman İlhan" userId="bfe8670c7bf3557d" providerId="LiveId" clId="{F4C48152-546E-443B-B102-9CC0B12507E8}" dt="2024-11-05T19:18:52.710" v="329"/>
          <ac:cxnSpMkLst>
            <pc:docMk/>
            <pc:sldMk cId="973595691" sldId="257"/>
            <ac:cxnSpMk id="60" creationId="{59BA5C68-DFCC-4101-8403-F96781CDDD7A}"/>
          </ac:cxnSpMkLst>
        </pc:cxnChg>
      </pc:sldChg>
      <pc:sldChg chg="addSp delSp modSp new mod setBg setClrOvrMap">
        <pc:chgData name="Osman İlhan" userId="bfe8670c7bf3557d" providerId="LiveId" clId="{F4C48152-546E-443B-B102-9CC0B12507E8}" dt="2024-11-05T19:18:52.710" v="329"/>
        <pc:sldMkLst>
          <pc:docMk/>
          <pc:sldMk cId="2556102888" sldId="258"/>
        </pc:sldMkLst>
        <pc:spChg chg="mod">
          <ac:chgData name="Osman İlhan" userId="bfe8670c7bf3557d" providerId="LiveId" clId="{F4C48152-546E-443B-B102-9CC0B12507E8}" dt="2024-11-05T19:18:52.710" v="329"/>
          <ac:spMkLst>
            <pc:docMk/>
            <pc:sldMk cId="2556102888" sldId="258"/>
            <ac:spMk id="2" creationId="{17B0434F-F30B-13E2-FF9F-EC745B2D1B3F}"/>
          </ac:spMkLst>
        </pc:spChg>
        <pc:spChg chg="mod">
          <ac:chgData name="Osman İlhan" userId="bfe8670c7bf3557d" providerId="LiveId" clId="{F4C48152-546E-443B-B102-9CC0B12507E8}" dt="2024-11-05T19:18:52.710" v="329"/>
          <ac:spMkLst>
            <pc:docMk/>
            <pc:sldMk cId="2556102888" sldId="258"/>
            <ac:spMk id="3" creationId="{5EA38A33-746E-89F4-04E4-72ED24E79426}"/>
          </ac:spMkLst>
        </pc:spChg>
        <pc:spChg chg="add del">
          <ac:chgData name="Osman İlhan" userId="bfe8670c7bf3557d" providerId="LiveId" clId="{F4C48152-546E-443B-B102-9CC0B12507E8}" dt="2024-11-05T19:16:32.890" v="306" actId="26606"/>
          <ac:spMkLst>
            <pc:docMk/>
            <pc:sldMk cId="2556102888" sldId="258"/>
            <ac:spMk id="9" creationId="{5EB8E3BF-F464-4900-8994-851061A9AD60}"/>
          </ac:spMkLst>
        </pc:spChg>
        <pc:spChg chg="add del">
          <ac:chgData name="Osman İlhan" userId="bfe8670c7bf3557d" providerId="LiveId" clId="{F4C48152-546E-443B-B102-9CC0B12507E8}" dt="2024-11-05T18:37:02.339" v="261" actId="26606"/>
          <ac:spMkLst>
            <pc:docMk/>
            <pc:sldMk cId="2556102888" sldId="258"/>
            <ac:spMk id="16" creationId="{11C7711F-3983-4AB1-AFDE-96F7C06514D3}"/>
          </ac:spMkLst>
        </pc:spChg>
        <pc:spChg chg="add del">
          <ac:chgData name="Osman İlhan" userId="bfe8670c7bf3557d" providerId="LiveId" clId="{F4C48152-546E-443B-B102-9CC0B12507E8}" dt="2024-11-05T18:37:02.339" v="261" actId="26606"/>
          <ac:spMkLst>
            <pc:docMk/>
            <pc:sldMk cId="2556102888" sldId="258"/>
            <ac:spMk id="24" creationId="{B3085476-B49E-49ED-87D2-1165E69D2605}"/>
          </ac:spMkLst>
        </pc:spChg>
        <pc:spChg chg="add del">
          <ac:chgData name="Osman İlhan" userId="bfe8670c7bf3557d" providerId="LiveId" clId="{F4C48152-546E-443B-B102-9CC0B12507E8}" dt="2024-11-05T18:37:04.774" v="263" actId="26606"/>
          <ac:spMkLst>
            <pc:docMk/>
            <pc:sldMk cId="2556102888" sldId="258"/>
            <ac:spMk id="28" creationId="{22AC0F86-9A78-4E84-A4B4-ADB8B2629A0C}"/>
          </ac:spMkLst>
        </pc:spChg>
        <pc:spChg chg="add del">
          <ac:chgData name="Osman İlhan" userId="bfe8670c7bf3557d" providerId="LiveId" clId="{F4C48152-546E-443B-B102-9CC0B12507E8}" dt="2024-11-05T18:37:04.774" v="263" actId="26606"/>
          <ac:spMkLst>
            <pc:docMk/>
            <pc:sldMk cId="2556102888" sldId="258"/>
            <ac:spMk id="31" creationId="{69A54E25-1C05-48E5-A5CC-3778C1D3632D}"/>
          </ac:spMkLst>
        </pc:spChg>
        <pc:spChg chg="add del">
          <ac:chgData name="Osman İlhan" userId="bfe8670c7bf3557d" providerId="LiveId" clId="{F4C48152-546E-443B-B102-9CC0B12507E8}" dt="2024-11-05T18:37:07.621" v="265" actId="26606"/>
          <ac:spMkLst>
            <pc:docMk/>
            <pc:sldMk cId="2556102888" sldId="258"/>
            <ac:spMk id="34" creationId="{11C7711F-3983-4AB1-AFDE-96F7C06514D3}"/>
          </ac:spMkLst>
        </pc:spChg>
        <pc:spChg chg="add del">
          <ac:chgData name="Osman İlhan" userId="bfe8670c7bf3557d" providerId="LiveId" clId="{F4C48152-546E-443B-B102-9CC0B12507E8}" dt="2024-11-05T18:37:07.621" v="265" actId="26606"/>
          <ac:spMkLst>
            <pc:docMk/>
            <pc:sldMk cId="2556102888" sldId="258"/>
            <ac:spMk id="36" creationId="{B3085476-B49E-49ED-87D2-1165E69D2605}"/>
          </ac:spMkLst>
        </pc:spChg>
        <pc:spChg chg="add del">
          <ac:chgData name="Osman İlhan" userId="bfe8670c7bf3557d" providerId="LiveId" clId="{F4C48152-546E-443B-B102-9CC0B12507E8}" dt="2024-11-05T19:16:32.518" v="295" actId="26606"/>
          <ac:spMkLst>
            <pc:docMk/>
            <pc:sldMk cId="2556102888" sldId="258"/>
            <ac:spMk id="39" creationId="{75E66D3F-14EA-4BCD-819B-EEF581746B88}"/>
          </ac:spMkLst>
        </pc:spChg>
        <pc:spChg chg="add del">
          <ac:chgData name="Osman İlhan" userId="bfe8670c7bf3557d" providerId="LiveId" clId="{F4C48152-546E-443B-B102-9CC0B12507E8}" dt="2024-11-05T19:16:32.518" v="295" actId="26606"/>
          <ac:spMkLst>
            <pc:docMk/>
            <pc:sldMk cId="2556102888" sldId="258"/>
            <ac:spMk id="42" creationId="{DD5289D1-D3B7-4C53-823E-280A79C02EBF}"/>
          </ac:spMkLst>
        </pc:spChg>
        <pc:grpChg chg="add del">
          <ac:chgData name="Osman İlhan" userId="bfe8670c7bf3557d" providerId="LiveId" clId="{F4C48152-546E-443B-B102-9CC0B12507E8}" dt="2024-11-05T18:37:02.339" v="261" actId="26606"/>
          <ac:grpSpMkLst>
            <pc:docMk/>
            <pc:sldMk cId="2556102888" sldId="258"/>
            <ac:grpSpMk id="18" creationId="{89BC9D38-9241-4F71-9B45-73827299E4C5}"/>
          </ac:grpSpMkLst>
        </pc:grpChg>
        <pc:grpChg chg="add del">
          <ac:chgData name="Osman İlhan" userId="bfe8670c7bf3557d" providerId="LiveId" clId="{F4C48152-546E-443B-B102-9CC0B12507E8}" dt="2024-11-05T18:37:04.774" v="263" actId="26606"/>
          <ac:grpSpMkLst>
            <pc:docMk/>
            <pc:sldMk cId="2556102888" sldId="258"/>
            <ac:grpSpMk id="29" creationId="{4AF78B9E-8BE2-4706-9377-A05FA25ABABF}"/>
          </ac:grpSpMkLst>
        </pc:grpChg>
        <pc:grpChg chg="add del">
          <ac:chgData name="Osman İlhan" userId="bfe8670c7bf3557d" providerId="LiveId" clId="{F4C48152-546E-443B-B102-9CC0B12507E8}" dt="2024-11-05T18:37:07.621" v="265" actId="26606"/>
          <ac:grpSpMkLst>
            <pc:docMk/>
            <pc:sldMk cId="2556102888" sldId="258"/>
            <ac:grpSpMk id="35" creationId="{89BC9D38-9241-4F71-9B45-73827299E4C5}"/>
          </ac:grpSpMkLst>
        </pc:grpChg>
        <pc:grpChg chg="add del">
          <ac:chgData name="Osman İlhan" userId="bfe8670c7bf3557d" providerId="LiveId" clId="{F4C48152-546E-443B-B102-9CC0B12507E8}" dt="2024-11-05T19:16:32.518" v="295" actId="26606"/>
          <ac:grpSpMkLst>
            <pc:docMk/>
            <pc:sldMk cId="2556102888" sldId="258"/>
            <ac:grpSpMk id="40" creationId="{D49D3EDE-CC3B-4573-A04B-26F32F1B2E7C}"/>
          </ac:grpSpMkLst>
        </pc:grpChg>
        <pc:picChg chg="add del mod ord">
          <ac:chgData name="Osman İlhan" userId="bfe8670c7bf3557d" providerId="LiveId" clId="{F4C48152-546E-443B-B102-9CC0B12507E8}" dt="2024-11-05T19:16:32.890" v="306" actId="26606"/>
          <ac:picMkLst>
            <pc:docMk/>
            <pc:sldMk cId="2556102888" sldId="258"/>
            <ac:picMk id="5" creationId="{A1CFBA80-CFB6-94D4-2C27-BD4C7C33FDE5}"/>
          </ac:picMkLst>
        </pc:picChg>
        <pc:cxnChg chg="add del">
          <ac:chgData name="Osman İlhan" userId="bfe8670c7bf3557d" providerId="LiveId" clId="{F4C48152-546E-443B-B102-9CC0B12507E8}" dt="2024-11-05T19:16:32.890" v="306" actId="26606"/>
          <ac:cxnSpMkLst>
            <pc:docMk/>
            <pc:sldMk cId="2556102888" sldId="258"/>
            <ac:cxnSpMk id="11" creationId="{8E0602D6-3A81-42F8-AE67-1BAAFC967CB0}"/>
          </ac:cxnSpMkLst>
        </pc:cxnChg>
        <pc:cxnChg chg="add del">
          <ac:chgData name="Osman İlhan" userId="bfe8670c7bf3557d" providerId="LiveId" clId="{F4C48152-546E-443B-B102-9CC0B12507E8}" dt="2024-11-05T18:37:02.339" v="261" actId="26606"/>
          <ac:cxnSpMkLst>
            <pc:docMk/>
            <pc:sldMk cId="2556102888" sldId="258"/>
            <ac:cxnSpMk id="26" creationId="{59BA5C68-DFCC-4101-8403-F96781CDDD7A}"/>
          </ac:cxnSpMkLst>
        </pc:cxnChg>
        <pc:cxnChg chg="add del">
          <ac:chgData name="Osman İlhan" userId="bfe8670c7bf3557d" providerId="LiveId" clId="{F4C48152-546E-443B-B102-9CC0B12507E8}" dt="2024-11-05T18:37:04.774" v="263" actId="26606"/>
          <ac:cxnSpMkLst>
            <pc:docMk/>
            <pc:sldMk cId="2556102888" sldId="258"/>
            <ac:cxnSpMk id="32" creationId="{0E5D0023-B23E-4823-8D72-B07FFF8CAE96}"/>
          </ac:cxnSpMkLst>
        </pc:cxnChg>
        <pc:cxnChg chg="add del">
          <ac:chgData name="Osman İlhan" userId="bfe8670c7bf3557d" providerId="LiveId" clId="{F4C48152-546E-443B-B102-9CC0B12507E8}" dt="2024-11-05T18:37:07.621" v="265" actId="26606"/>
          <ac:cxnSpMkLst>
            <pc:docMk/>
            <pc:sldMk cId="2556102888" sldId="258"/>
            <ac:cxnSpMk id="37" creationId="{59BA5C68-DFCC-4101-8403-F96781CDDD7A}"/>
          </ac:cxnSpMkLst>
        </pc:cxnChg>
        <pc:cxnChg chg="add del">
          <ac:chgData name="Osman İlhan" userId="bfe8670c7bf3557d" providerId="LiveId" clId="{F4C48152-546E-443B-B102-9CC0B12507E8}" dt="2024-11-05T19:16:32.518" v="295" actId="26606"/>
          <ac:cxnSpMkLst>
            <pc:docMk/>
            <pc:sldMk cId="2556102888" sldId="258"/>
            <ac:cxnSpMk id="43" creationId="{A456CE10-0EE3-4503-ACF3-1D53A6FDBBBF}"/>
          </ac:cxnSpMkLst>
        </pc:cxnChg>
      </pc:sldChg>
      <pc:sldChg chg="addSp delSp modSp new mod setBg">
        <pc:chgData name="Osman İlhan" userId="bfe8670c7bf3557d" providerId="LiveId" clId="{F4C48152-546E-443B-B102-9CC0B12507E8}" dt="2024-11-05T19:32:24.516" v="389" actId="20577"/>
        <pc:sldMkLst>
          <pc:docMk/>
          <pc:sldMk cId="1694979863" sldId="259"/>
        </pc:sldMkLst>
        <pc:spChg chg="mod">
          <ac:chgData name="Osman İlhan" userId="bfe8670c7bf3557d" providerId="LiveId" clId="{F4C48152-546E-443B-B102-9CC0B12507E8}" dt="2024-11-05T19:18:52.710" v="329"/>
          <ac:spMkLst>
            <pc:docMk/>
            <pc:sldMk cId="1694979863" sldId="259"/>
            <ac:spMk id="2" creationId="{292ED33B-A827-4719-CF47-F388FC8DBF8A}"/>
          </ac:spMkLst>
        </pc:spChg>
        <pc:spChg chg="mod">
          <ac:chgData name="Osman İlhan" userId="bfe8670c7bf3557d" providerId="LiveId" clId="{F4C48152-546E-443B-B102-9CC0B12507E8}" dt="2024-11-05T19:32:24.516" v="389" actId="20577"/>
          <ac:spMkLst>
            <pc:docMk/>
            <pc:sldMk cId="1694979863" sldId="259"/>
            <ac:spMk id="3" creationId="{22E96FCE-42E3-FF80-4E0A-3EC3C6A3A271}"/>
          </ac:spMkLst>
        </pc:spChg>
        <pc:spChg chg="add del">
          <ac:chgData name="Osman İlhan" userId="bfe8670c7bf3557d" providerId="LiveId" clId="{F4C48152-546E-443B-B102-9CC0B12507E8}" dt="2024-11-05T19:16:32.882" v="305" actId="26606"/>
          <ac:spMkLst>
            <pc:docMk/>
            <pc:sldMk cId="1694979863" sldId="259"/>
            <ac:spMk id="8" creationId="{2EA69821-C239-4E8E-BE13-2F9DB3847490}"/>
          </ac:spMkLst>
        </pc:spChg>
        <pc:spChg chg="add del">
          <ac:chgData name="Osman İlhan" userId="bfe8670c7bf3557d" providerId="LiveId" clId="{F4C48152-546E-443B-B102-9CC0B12507E8}" dt="2024-11-05T19:16:32.749" v="302" actId="26606"/>
          <ac:spMkLst>
            <pc:docMk/>
            <pc:sldMk cId="1694979863" sldId="259"/>
            <ac:spMk id="21" creationId="{2EA69821-C239-4E8E-BE13-2F9DB3847490}"/>
          </ac:spMkLst>
        </pc:spChg>
        <pc:spChg chg="add del">
          <ac:chgData name="Osman İlhan" userId="bfe8670c7bf3557d" providerId="LiveId" clId="{F4C48152-546E-443B-B102-9CC0B12507E8}" dt="2024-11-05T19:16:32.486" v="294" actId="26606"/>
          <ac:spMkLst>
            <pc:docMk/>
            <pc:sldMk cId="1694979863" sldId="259"/>
            <ac:spMk id="34" creationId="{278BC618-3289-4C64-902D-506AF437E6A7}"/>
          </ac:spMkLst>
        </pc:spChg>
        <pc:grpChg chg="add del">
          <ac:chgData name="Osman İlhan" userId="bfe8670c7bf3557d" providerId="LiveId" clId="{F4C48152-546E-443B-B102-9CC0B12507E8}" dt="2024-11-05T19:16:32.882" v="305" actId="26606"/>
          <ac:grpSpMkLst>
            <pc:docMk/>
            <pc:sldMk cId="1694979863" sldId="259"/>
            <ac:grpSpMk id="10" creationId="{EB1E5758-C4C6-4881-AAD9-E5EE115DE267}"/>
          </ac:grpSpMkLst>
        </pc:grpChg>
        <pc:grpChg chg="add del">
          <ac:chgData name="Osman İlhan" userId="bfe8670c7bf3557d" providerId="LiveId" clId="{F4C48152-546E-443B-B102-9CC0B12507E8}" dt="2024-11-05T19:16:32.749" v="302" actId="26606"/>
          <ac:grpSpMkLst>
            <pc:docMk/>
            <pc:sldMk cId="1694979863" sldId="259"/>
            <ac:grpSpMk id="23" creationId="{EB1E5758-C4C6-4881-AAD9-E5EE115DE267}"/>
          </ac:grpSpMkLst>
        </pc:grpChg>
        <pc:picChg chg="add del">
          <ac:chgData name="Osman İlhan" userId="bfe8670c7bf3557d" providerId="LiveId" clId="{F4C48152-546E-443B-B102-9CC0B12507E8}" dt="2024-11-05T19:16:32.486" v="294" actId="26606"/>
          <ac:picMkLst>
            <pc:docMk/>
            <pc:sldMk cId="1694979863" sldId="259"/>
            <ac:picMk id="36" creationId="{133D31B1-9C37-4542-80D3-7B54026F28EE}"/>
          </ac:picMkLst>
        </pc:picChg>
        <pc:cxnChg chg="add del">
          <ac:chgData name="Osman İlhan" userId="bfe8670c7bf3557d" providerId="LiveId" clId="{F4C48152-546E-443B-B102-9CC0B12507E8}" dt="2024-11-05T19:16:32.882" v="305" actId="26606"/>
          <ac:cxnSpMkLst>
            <pc:docMk/>
            <pc:sldMk cId="1694979863" sldId="259"/>
            <ac:cxnSpMk id="16" creationId="{684DB465-2C98-4EF6-AB2C-BA288ACCB5BA}"/>
          </ac:cxnSpMkLst>
        </pc:cxnChg>
        <pc:cxnChg chg="add del">
          <ac:chgData name="Osman İlhan" userId="bfe8670c7bf3557d" providerId="LiveId" clId="{F4C48152-546E-443B-B102-9CC0B12507E8}" dt="2024-11-05T19:16:32.749" v="302" actId="26606"/>
          <ac:cxnSpMkLst>
            <pc:docMk/>
            <pc:sldMk cId="1694979863" sldId="259"/>
            <ac:cxnSpMk id="29" creationId="{684DB465-2C98-4EF6-AB2C-BA288ACCB5BA}"/>
          </ac:cxnSpMkLst>
        </pc:cxnChg>
        <pc:cxnChg chg="add del">
          <ac:chgData name="Osman İlhan" userId="bfe8670c7bf3557d" providerId="LiveId" clId="{F4C48152-546E-443B-B102-9CC0B12507E8}" dt="2024-11-05T19:16:32.486" v="294" actId="26606"/>
          <ac:cxnSpMkLst>
            <pc:docMk/>
            <pc:sldMk cId="1694979863" sldId="259"/>
            <ac:cxnSpMk id="38" creationId="{10D273FA-71CB-4AEB-8F60-67AB3375E398}"/>
          </ac:cxnSpMkLst>
        </pc:cxnChg>
      </pc:sldChg>
      <pc:sldChg chg="addSp delSp modSp new mod setBg delDesignElem">
        <pc:chgData name="Osman İlhan" userId="bfe8670c7bf3557d" providerId="LiveId" clId="{F4C48152-546E-443B-B102-9CC0B12507E8}" dt="2024-11-05T19:18:52.710" v="329"/>
        <pc:sldMkLst>
          <pc:docMk/>
          <pc:sldMk cId="1428251073" sldId="260"/>
        </pc:sldMkLst>
        <pc:spChg chg="mod">
          <ac:chgData name="Osman İlhan" userId="bfe8670c7bf3557d" providerId="LiveId" clId="{F4C48152-546E-443B-B102-9CC0B12507E8}" dt="2024-11-05T19:18:52.710" v="329"/>
          <ac:spMkLst>
            <pc:docMk/>
            <pc:sldMk cId="1428251073" sldId="260"/>
            <ac:spMk id="2" creationId="{3F01F033-C6DF-4631-8A32-A85BC1C6BFFC}"/>
          </ac:spMkLst>
        </pc:spChg>
        <pc:spChg chg="mod">
          <ac:chgData name="Osman İlhan" userId="bfe8670c7bf3557d" providerId="LiveId" clId="{F4C48152-546E-443B-B102-9CC0B12507E8}" dt="2024-11-05T19:18:52.710" v="329"/>
          <ac:spMkLst>
            <pc:docMk/>
            <pc:sldMk cId="1428251073" sldId="260"/>
            <ac:spMk id="3" creationId="{DAF8E5F3-618A-FA94-9A66-B07735005981}"/>
          </ac:spMkLst>
        </pc:spChg>
        <pc:spChg chg="add del">
          <ac:chgData name="Osman İlhan" userId="bfe8670c7bf3557d" providerId="LiveId" clId="{F4C48152-546E-443B-B102-9CC0B12507E8}" dt="2024-11-05T18:29:33.075" v="234" actId="26606"/>
          <ac:spMkLst>
            <pc:docMk/>
            <pc:sldMk cId="1428251073" sldId="260"/>
            <ac:spMk id="8" creationId="{52723366-C73B-4ED6-ADEF-29911C6BC55F}"/>
          </ac:spMkLst>
        </pc:spChg>
        <pc:spChg chg="add del">
          <ac:chgData name="Osman İlhan" userId="bfe8670c7bf3557d" providerId="LiveId" clId="{F4C48152-546E-443B-B102-9CC0B12507E8}" dt="2024-11-05T18:29:33.075" v="234" actId="26606"/>
          <ac:spMkLst>
            <pc:docMk/>
            <pc:sldMk cId="1428251073" sldId="260"/>
            <ac:spMk id="10" creationId="{847A4152-8E41-4D1C-B88C-57C5C430A69E}"/>
          </ac:spMkLst>
        </pc:spChg>
        <pc:spChg chg="add del">
          <ac:chgData name="Osman İlhan" userId="bfe8670c7bf3557d" providerId="LiveId" clId="{F4C48152-546E-443B-B102-9CC0B12507E8}" dt="2024-11-05T18:29:33.075" v="234" actId="26606"/>
          <ac:spMkLst>
            <pc:docMk/>
            <pc:sldMk cId="1428251073" sldId="260"/>
            <ac:spMk id="12" creationId="{999F76F5-72D4-4814-9169-8F535AEEB809}"/>
          </ac:spMkLst>
        </pc:spChg>
        <pc:spChg chg="add del">
          <ac:chgData name="Osman İlhan" userId="bfe8670c7bf3557d" providerId="LiveId" clId="{F4C48152-546E-443B-B102-9CC0B12507E8}" dt="2024-11-05T18:29:33.075" v="234" actId="26606"/>
          <ac:spMkLst>
            <pc:docMk/>
            <pc:sldMk cId="1428251073" sldId="260"/>
            <ac:spMk id="14" creationId="{C6202988-4466-42C5-B33A-AFABF051B4FE}"/>
          </ac:spMkLst>
        </pc:spChg>
        <pc:spChg chg="add del">
          <ac:chgData name="Osman İlhan" userId="bfe8670c7bf3557d" providerId="LiveId" clId="{F4C48152-546E-443B-B102-9CC0B12507E8}" dt="2024-11-05T18:29:35.209" v="236" actId="26606"/>
          <ac:spMkLst>
            <pc:docMk/>
            <pc:sldMk cId="1428251073" sldId="260"/>
            <ac:spMk id="16" creationId="{D6E5E839-040E-4D3E-B50A-8D803DFE4AE0}"/>
          </ac:spMkLst>
        </pc:spChg>
        <pc:spChg chg="add del">
          <ac:chgData name="Osman İlhan" userId="bfe8670c7bf3557d" providerId="LiveId" clId="{F4C48152-546E-443B-B102-9CC0B12507E8}" dt="2024-11-05T18:29:35.209" v="236" actId="26606"/>
          <ac:spMkLst>
            <pc:docMk/>
            <pc:sldMk cId="1428251073" sldId="260"/>
            <ac:spMk id="17" creationId="{FFF3F4B4-A2E6-47B5-92FB-37BEEAFA4CC0}"/>
          </ac:spMkLst>
        </pc:spChg>
        <pc:spChg chg="add del">
          <ac:chgData name="Osman İlhan" userId="bfe8670c7bf3557d" providerId="LiveId" clId="{F4C48152-546E-443B-B102-9CC0B12507E8}" dt="2024-11-05T18:29:35.209" v="236" actId="26606"/>
          <ac:spMkLst>
            <pc:docMk/>
            <pc:sldMk cId="1428251073" sldId="260"/>
            <ac:spMk id="18" creationId="{1D124D17-3A82-47D5-80C1-F990ABB1E41E}"/>
          </ac:spMkLst>
        </pc:spChg>
        <pc:spChg chg="add del">
          <ac:chgData name="Osman İlhan" userId="bfe8670c7bf3557d" providerId="LiveId" clId="{F4C48152-546E-443B-B102-9CC0B12507E8}" dt="2024-11-05T18:29:35.209" v="236" actId="26606"/>
          <ac:spMkLst>
            <pc:docMk/>
            <pc:sldMk cId="1428251073" sldId="260"/>
            <ac:spMk id="19" creationId="{AB4A78C8-C0E0-45DA-BC2C-2C8D4153BDFC}"/>
          </ac:spMkLst>
        </pc:spChg>
        <pc:spChg chg="add del">
          <ac:chgData name="Osman İlhan" userId="bfe8670c7bf3557d" providerId="LiveId" clId="{F4C48152-546E-443B-B102-9CC0B12507E8}" dt="2024-11-05T18:29:37.890" v="238" actId="26606"/>
          <ac:spMkLst>
            <pc:docMk/>
            <pc:sldMk cId="1428251073" sldId="260"/>
            <ac:spMk id="21" creationId="{DC878D9A-77BE-4701-AE3D-EEFC53CD50BC}"/>
          </ac:spMkLst>
        </pc:spChg>
        <pc:spChg chg="add del">
          <ac:chgData name="Osman İlhan" userId="bfe8670c7bf3557d" providerId="LiveId" clId="{F4C48152-546E-443B-B102-9CC0B12507E8}" dt="2024-11-05T18:29:37.890" v="238" actId="26606"/>
          <ac:spMkLst>
            <pc:docMk/>
            <pc:sldMk cId="1428251073" sldId="260"/>
            <ac:spMk id="22" creationId="{F643BE08-0ED1-4B73-AC6D-B7E26A59CDAA}"/>
          </ac:spMkLst>
        </pc:spChg>
        <pc:spChg chg="add del">
          <ac:chgData name="Osman İlhan" userId="bfe8670c7bf3557d" providerId="LiveId" clId="{F4C48152-546E-443B-B102-9CC0B12507E8}" dt="2024-11-05T18:29:37.890" v="238" actId="26606"/>
          <ac:spMkLst>
            <pc:docMk/>
            <pc:sldMk cId="1428251073" sldId="260"/>
            <ac:spMk id="23" creationId="{956B2094-7FC0-45FC-BFED-3CB88CEE63F5}"/>
          </ac:spMkLst>
        </pc:spChg>
        <pc:spChg chg="add del">
          <ac:chgData name="Osman İlhan" userId="bfe8670c7bf3557d" providerId="LiveId" clId="{F4C48152-546E-443B-B102-9CC0B12507E8}" dt="2024-11-05T18:29:37.890" v="238" actId="26606"/>
          <ac:spMkLst>
            <pc:docMk/>
            <pc:sldMk cId="1428251073" sldId="260"/>
            <ac:spMk id="24" creationId="{07A4B640-BB7F-4272-A710-068DBA9F9A6E}"/>
          </ac:spMkLst>
        </pc:spChg>
        <pc:spChg chg="add del">
          <ac:chgData name="Osman İlhan" userId="bfe8670c7bf3557d" providerId="LiveId" clId="{F4C48152-546E-443B-B102-9CC0B12507E8}" dt="2024-11-05T19:18:52.710" v="329"/>
          <ac:spMkLst>
            <pc:docMk/>
            <pc:sldMk cId="1428251073" sldId="260"/>
            <ac:spMk id="26" creationId="{B7328C2D-38F0-4C80-9EA5-A1AD0D6B2022}"/>
          </ac:spMkLst>
        </pc:spChg>
        <pc:spChg chg="add del">
          <ac:chgData name="Osman İlhan" userId="bfe8670c7bf3557d" providerId="LiveId" clId="{F4C48152-546E-443B-B102-9CC0B12507E8}" dt="2024-11-05T19:16:32.549" v="296" actId="26606"/>
          <ac:spMkLst>
            <pc:docMk/>
            <pc:sldMk cId="1428251073" sldId="260"/>
            <ac:spMk id="37" creationId="{F5F01BD1-E3CB-4562-A77C-00A3ED24624B}"/>
          </ac:spMkLst>
        </pc:spChg>
        <pc:spChg chg="add del">
          <ac:chgData name="Osman İlhan" userId="bfe8670c7bf3557d" providerId="LiveId" clId="{F4C48152-546E-443B-B102-9CC0B12507E8}" dt="2024-11-05T19:16:32.549" v="296" actId="26606"/>
          <ac:spMkLst>
            <pc:docMk/>
            <pc:sldMk cId="1428251073" sldId="260"/>
            <ac:spMk id="45" creationId="{75325209-1BB3-4A1C-97C2-17DCDC1659EE}"/>
          </ac:spMkLst>
        </pc:spChg>
        <pc:grpChg chg="add del">
          <ac:chgData name="Osman İlhan" userId="bfe8670c7bf3557d" providerId="LiveId" clId="{F4C48152-546E-443B-B102-9CC0B12507E8}" dt="2024-11-05T19:18:52.710" v="329"/>
          <ac:grpSpMkLst>
            <pc:docMk/>
            <pc:sldMk cId="1428251073" sldId="260"/>
            <ac:grpSpMk id="27" creationId="{BD17E249-48D0-476B-A642-A5D58DD39A22}"/>
          </ac:grpSpMkLst>
        </pc:grpChg>
        <pc:grpChg chg="add del">
          <ac:chgData name="Osman İlhan" userId="bfe8670c7bf3557d" providerId="LiveId" clId="{F4C48152-546E-443B-B102-9CC0B12507E8}" dt="2024-11-05T19:16:32.549" v="296" actId="26606"/>
          <ac:grpSpMkLst>
            <pc:docMk/>
            <pc:sldMk cId="1428251073" sldId="260"/>
            <ac:grpSpMk id="39" creationId="{492030E9-8BC2-4840-8C6B-991B68C51E4B}"/>
          </ac:grpSpMkLst>
        </pc:grpChg>
        <pc:picChg chg="add del">
          <ac:chgData name="Osman İlhan" userId="bfe8670c7bf3557d" providerId="LiveId" clId="{F4C48152-546E-443B-B102-9CC0B12507E8}" dt="2024-11-05T18:34:56.613" v="258" actId="26606"/>
          <ac:picMkLst>
            <pc:docMk/>
            <pc:sldMk cId="1428251073" sldId="260"/>
            <ac:picMk id="34" creationId="{23E5B6F4-DB6F-841E-35E9-BDAEAF6176B3}"/>
          </ac:picMkLst>
        </pc:picChg>
        <pc:picChg chg="add del">
          <ac:chgData name="Osman İlhan" userId="bfe8670c7bf3557d" providerId="LiveId" clId="{F4C48152-546E-443B-B102-9CC0B12507E8}" dt="2024-11-05T19:16:32.549" v="296" actId="26606"/>
          <ac:picMkLst>
            <pc:docMk/>
            <pc:sldMk cId="1428251073" sldId="260"/>
            <ac:picMk id="36" creationId="{02BF9E3C-DE4F-1033-EF54-3DBB66480562}"/>
          </ac:picMkLst>
        </pc:picChg>
        <pc:cxnChg chg="add del">
          <ac:chgData name="Osman İlhan" userId="bfe8670c7bf3557d" providerId="LiveId" clId="{F4C48152-546E-443B-B102-9CC0B12507E8}" dt="2024-11-05T19:18:52.710" v="329"/>
          <ac:cxnSpMkLst>
            <pc:docMk/>
            <pc:sldMk cId="1428251073" sldId="260"/>
            <ac:cxnSpMk id="30" creationId="{0B65B193-F600-4C1B-9DBF-09D94CDB08D8}"/>
          </ac:cxnSpMkLst>
        </pc:cxnChg>
        <pc:cxnChg chg="add del">
          <ac:chgData name="Osman İlhan" userId="bfe8670c7bf3557d" providerId="LiveId" clId="{F4C48152-546E-443B-B102-9CC0B12507E8}" dt="2024-11-05T19:16:32.549" v="296" actId="26606"/>
          <ac:cxnSpMkLst>
            <pc:docMk/>
            <pc:sldMk cId="1428251073" sldId="260"/>
            <ac:cxnSpMk id="47" creationId="{043EE5F5-AF73-46E3-90B6-27EEFDAC3591}"/>
          </ac:cxnSpMkLst>
        </pc:cxnChg>
      </pc:sldChg>
      <pc:sldChg chg="addSp delSp modSp new mod setBg">
        <pc:chgData name="Osman İlhan" userId="bfe8670c7bf3557d" providerId="LiveId" clId="{F4C48152-546E-443B-B102-9CC0B12507E8}" dt="2024-11-05T19:18:52.710" v="329"/>
        <pc:sldMkLst>
          <pc:docMk/>
          <pc:sldMk cId="1209091492" sldId="261"/>
        </pc:sldMkLst>
        <pc:spChg chg="mod">
          <ac:chgData name="Osman İlhan" userId="bfe8670c7bf3557d" providerId="LiveId" clId="{F4C48152-546E-443B-B102-9CC0B12507E8}" dt="2024-11-05T19:18:52.710" v="329"/>
          <ac:spMkLst>
            <pc:docMk/>
            <pc:sldMk cId="1209091492" sldId="261"/>
            <ac:spMk id="2" creationId="{57317B4E-FF6E-C00A-5427-BCE4EAE0F8D9}"/>
          </ac:spMkLst>
        </pc:spChg>
        <pc:spChg chg="mod">
          <ac:chgData name="Osman İlhan" userId="bfe8670c7bf3557d" providerId="LiveId" clId="{F4C48152-546E-443B-B102-9CC0B12507E8}" dt="2024-11-05T19:18:52.710" v="329"/>
          <ac:spMkLst>
            <pc:docMk/>
            <pc:sldMk cId="1209091492" sldId="261"/>
            <ac:spMk id="3" creationId="{777C9F25-6013-DE6E-A47D-EBA91A532FED}"/>
          </ac:spMkLst>
        </pc:spChg>
        <pc:spChg chg="add del">
          <ac:chgData name="Osman İlhan" userId="bfe8670c7bf3557d" providerId="LiveId" clId="{F4C48152-546E-443B-B102-9CC0B12507E8}" dt="2024-11-05T19:16:32.700" v="300" actId="26606"/>
          <ac:spMkLst>
            <pc:docMk/>
            <pc:sldMk cId="1209091492" sldId="261"/>
            <ac:spMk id="8" creationId="{29369C1F-C4A4-40B4-B6E0-2858C840F618}"/>
          </ac:spMkLst>
        </pc:spChg>
        <pc:picChg chg="add del">
          <ac:chgData name="Osman İlhan" userId="bfe8670c7bf3557d" providerId="LiveId" clId="{F4C48152-546E-443B-B102-9CC0B12507E8}" dt="2024-11-05T19:16:32.700" v="300" actId="26606"/>
          <ac:picMkLst>
            <pc:docMk/>
            <pc:sldMk cId="1209091492" sldId="261"/>
            <ac:picMk id="10" creationId="{D2C6A0EE-D2D9-448F-B083-7DEEB674BA77}"/>
          </ac:picMkLst>
        </pc:picChg>
        <pc:cxnChg chg="add del">
          <ac:chgData name="Osman İlhan" userId="bfe8670c7bf3557d" providerId="LiveId" clId="{F4C48152-546E-443B-B102-9CC0B12507E8}" dt="2024-11-05T19:16:32.700" v="300" actId="26606"/>
          <ac:cxnSpMkLst>
            <pc:docMk/>
            <pc:sldMk cId="1209091492" sldId="261"/>
            <ac:cxnSpMk id="12" creationId="{96DC9B3E-DC68-4FF2-9781-CB1E626F5526}"/>
          </ac:cxnSpMkLst>
        </pc:cxnChg>
      </pc:sldChg>
      <pc:sldChg chg="addSp delSp modSp new mod setBg setClrOvrMap">
        <pc:chgData name="Osman İlhan" userId="bfe8670c7bf3557d" providerId="LiveId" clId="{F4C48152-546E-443B-B102-9CC0B12507E8}" dt="2024-11-05T19:18:52.710" v="329"/>
        <pc:sldMkLst>
          <pc:docMk/>
          <pc:sldMk cId="455837643" sldId="262"/>
        </pc:sldMkLst>
        <pc:spChg chg="mod ord">
          <ac:chgData name="Osman İlhan" userId="bfe8670c7bf3557d" providerId="LiveId" clId="{F4C48152-546E-443B-B102-9CC0B12507E8}" dt="2024-11-05T19:18:52.710" v="329"/>
          <ac:spMkLst>
            <pc:docMk/>
            <pc:sldMk cId="455837643" sldId="262"/>
            <ac:spMk id="2" creationId="{73B3716D-FADD-011D-EF68-C124BFD9B259}"/>
          </ac:spMkLst>
        </pc:spChg>
        <pc:spChg chg="mod">
          <ac:chgData name="Osman İlhan" userId="bfe8670c7bf3557d" providerId="LiveId" clId="{F4C48152-546E-443B-B102-9CC0B12507E8}" dt="2024-11-05T19:18:52.710" v="329"/>
          <ac:spMkLst>
            <pc:docMk/>
            <pc:sldMk cId="455837643" sldId="262"/>
            <ac:spMk id="3" creationId="{18928815-CA04-F034-0819-F434B4FFE3BE}"/>
          </ac:spMkLst>
        </pc:spChg>
        <pc:spChg chg="add del">
          <ac:chgData name="Osman İlhan" userId="bfe8670c7bf3557d" providerId="LiveId" clId="{F4C48152-546E-443B-B102-9CC0B12507E8}" dt="2024-11-05T19:16:32.781" v="303" actId="26606"/>
          <ac:spMkLst>
            <pc:docMk/>
            <pc:sldMk cId="455837643" sldId="262"/>
            <ac:spMk id="9" creationId="{5EB8E3BF-F464-4900-8994-851061A9AD60}"/>
          </ac:spMkLst>
        </pc:spChg>
        <pc:spChg chg="add del">
          <ac:chgData name="Osman İlhan" userId="bfe8670c7bf3557d" providerId="LiveId" clId="{F4C48152-546E-443B-B102-9CC0B12507E8}" dt="2024-11-05T19:16:32.457" v="293" actId="26606"/>
          <ac:spMkLst>
            <pc:docMk/>
            <pc:sldMk cId="455837643" sldId="262"/>
            <ac:spMk id="16" creationId="{572F6A24-139E-4EB5-86D2-431F42EF85CB}"/>
          </ac:spMkLst>
        </pc:spChg>
        <pc:spChg chg="add del">
          <ac:chgData name="Osman İlhan" userId="bfe8670c7bf3557d" providerId="LiveId" clId="{F4C48152-546E-443B-B102-9CC0B12507E8}" dt="2024-11-05T19:16:32.457" v="293" actId="26606"/>
          <ac:spMkLst>
            <pc:docMk/>
            <pc:sldMk cId="455837643" sldId="262"/>
            <ac:spMk id="24" creationId="{C9DA5B05-DD14-4860-AC45-02A8D2EE1AA5}"/>
          </ac:spMkLst>
        </pc:spChg>
        <pc:spChg chg="add del">
          <ac:chgData name="Osman İlhan" userId="bfe8670c7bf3557d" providerId="LiveId" clId="{F4C48152-546E-443B-B102-9CC0B12507E8}" dt="2024-11-05T19:16:32.315" v="289" actId="26606"/>
          <ac:spMkLst>
            <pc:docMk/>
            <pc:sldMk cId="455837643" sldId="262"/>
            <ac:spMk id="31" creationId="{8243CDD5-F82E-454F-8486-578A477A8670}"/>
          </ac:spMkLst>
        </pc:spChg>
        <pc:spChg chg="add del">
          <ac:chgData name="Osman İlhan" userId="bfe8670c7bf3557d" providerId="LiveId" clId="{F4C48152-546E-443B-B102-9CC0B12507E8}" dt="2024-11-05T19:16:32.315" v="289" actId="26606"/>
          <ac:spMkLst>
            <pc:docMk/>
            <pc:sldMk cId="455837643" sldId="262"/>
            <ac:spMk id="33" creationId="{125408EF-EA7D-413B-B27F-B1FCD06FAC6D}"/>
          </ac:spMkLst>
        </pc:spChg>
        <pc:grpChg chg="add del">
          <ac:chgData name="Osman İlhan" userId="bfe8670c7bf3557d" providerId="LiveId" clId="{F4C48152-546E-443B-B102-9CC0B12507E8}" dt="2024-11-05T19:16:32.457" v="293" actId="26606"/>
          <ac:grpSpMkLst>
            <pc:docMk/>
            <pc:sldMk cId="455837643" sldId="262"/>
            <ac:grpSpMk id="18" creationId="{3963AE85-BE5D-4975-BACF-DDDCC9C2ACDE}"/>
          </ac:grpSpMkLst>
        </pc:grpChg>
        <pc:grpChg chg="add del">
          <ac:chgData name="Osman İlhan" userId="bfe8670c7bf3557d" providerId="LiveId" clId="{F4C48152-546E-443B-B102-9CC0B12507E8}" dt="2024-11-05T19:16:32.315" v="289" actId="26606"/>
          <ac:grpSpMkLst>
            <pc:docMk/>
            <pc:sldMk cId="455837643" sldId="262"/>
            <ac:grpSpMk id="37" creationId="{9CA11A81-0344-4F96-8A6F-BBBB25E6E964}"/>
          </ac:grpSpMkLst>
        </pc:grpChg>
        <pc:picChg chg="add del mod ord">
          <ac:chgData name="Osman İlhan" userId="bfe8670c7bf3557d" providerId="LiveId" clId="{F4C48152-546E-443B-B102-9CC0B12507E8}" dt="2024-11-05T19:16:32.781" v="303" actId="26606"/>
          <ac:picMkLst>
            <pc:docMk/>
            <pc:sldMk cId="455837643" sldId="262"/>
            <ac:picMk id="5" creationId="{7A160383-D0EB-2442-3C68-0F61B3E342D3}"/>
          </ac:picMkLst>
        </pc:picChg>
        <pc:cxnChg chg="add del">
          <ac:chgData name="Osman İlhan" userId="bfe8670c7bf3557d" providerId="LiveId" clId="{F4C48152-546E-443B-B102-9CC0B12507E8}" dt="2024-11-05T19:16:32.781" v="303" actId="26606"/>
          <ac:cxnSpMkLst>
            <pc:docMk/>
            <pc:sldMk cId="455837643" sldId="262"/>
            <ac:cxnSpMk id="11" creationId="{8E0602D6-3A81-42F8-AE67-1BAAFC967CB0}"/>
          </ac:cxnSpMkLst>
        </pc:cxnChg>
        <pc:cxnChg chg="add del">
          <ac:chgData name="Osman İlhan" userId="bfe8670c7bf3557d" providerId="LiveId" clId="{F4C48152-546E-443B-B102-9CC0B12507E8}" dt="2024-11-05T19:16:32.457" v="293" actId="26606"/>
          <ac:cxnSpMkLst>
            <pc:docMk/>
            <pc:sldMk cId="455837643" sldId="262"/>
            <ac:cxnSpMk id="26" creationId="{36BE37AC-AD36-4C42-9B8C-C5500F4E7C63}"/>
          </ac:cxnSpMkLst>
        </pc:cxnChg>
        <pc:cxnChg chg="add del">
          <ac:chgData name="Osman İlhan" userId="bfe8670c7bf3557d" providerId="LiveId" clId="{F4C48152-546E-443B-B102-9CC0B12507E8}" dt="2024-11-05T19:16:32.315" v="289" actId="26606"/>
          <ac:cxnSpMkLst>
            <pc:docMk/>
            <pc:sldMk cId="455837643" sldId="262"/>
            <ac:cxnSpMk id="35" creationId="{98C14DAD-9B93-4225-B89C-5D0B5BD3A2E0}"/>
          </ac:cxnSpMkLst>
        </pc:cxnChg>
      </pc:sldChg>
      <pc:sldChg chg="addSp delSp modSp new mod setBg setClrOvrMap">
        <pc:chgData name="Osman İlhan" userId="bfe8670c7bf3557d" providerId="LiveId" clId="{F4C48152-546E-443B-B102-9CC0B12507E8}" dt="2024-11-05T19:18:52.710" v="329"/>
        <pc:sldMkLst>
          <pc:docMk/>
          <pc:sldMk cId="460230919" sldId="263"/>
        </pc:sldMkLst>
        <pc:spChg chg="mod">
          <ac:chgData name="Osman İlhan" userId="bfe8670c7bf3557d" providerId="LiveId" clId="{F4C48152-546E-443B-B102-9CC0B12507E8}" dt="2024-11-05T19:18:52.710" v="329"/>
          <ac:spMkLst>
            <pc:docMk/>
            <pc:sldMk cId="460230919" sldId="263"/>
            <ac:spMk id="2" creationId="{66044839-655F-2975-1E31-9A6FBABD608E}"/>
          </ac:spMkLst>
        </pc:spChg>
        <pc:spChg chg="mod">
          <ac:chgData name="Osman İlhan" userId="bfe8670c7bf3557d" providerId="LiveId" clId="{F4C48152-546E-443B-B102-9CC0B12507E8}" dt="2024-11-05T19:18:52.710" v="329"/>
          <ac:spMkLst>
            <pc:docMk/>
            <pc:sldMk cId="460230919" sldId="263"/>
            <ac:spMk id="3" creationId="{8C4B4A64-D466-5C56-D964-A1F52FE73D53}"/>
          </ac:spMkLst>
        </pc:spChg>
        <pc:spChg chg="add del">
          <ac:chgData name="Osman İlhan" userId="bfe8670c7bf3557d" providerId="LiveId" clId="{F4C48152-546E-443B-B102-9CC0B12507E8}" dt="2024-11-05T19:16:32.813" v="304" actId="26606"/>
          <ac:spMkLst>
            <pc:docMk/>
            <pc:sldMk cId="460230919" sldId="263"/>
            <ac:spMk id="9" creationId="{5EB8E3BF-F464-4900-8994-851061A9AD60}"/>
          </ac:spMkLst>
        </pc:spChg>
        <pc:spChg chg="add del">
          <ac:chgData name="Osman İlhan" userId="bfe8670c7bf3557d" providerId="LiveId" clId="{F4C48152-546E-443B-B102-9CC0B12507E8}" dt="2024-11-05T18:37:50.315" v="270" actId="26606"/>
          <ac:spMkLst>
            <pc:docMk/>
            <pc:sldMk cId="460230919" sldId="263"/>
            <ac:spMk id="16" creationId="{11C7711F-3983-4AB1-AFDE-96F7C06514D3}"/>
          </ac:spMkLst>
        </pc:spChg>
        <pc:spChg chg="add del">
          <ac:chgData name="Osman İlhan" userId="bfe8670c7bf3557d" providerId="LiveId" clId="{F4C48152-546E-443B-B102-9CC0B12507E8}" dt="2024-11-05T18:37:50.315" v="270" actId="26606"/>
          <ac:spMkLst>
            <pc:docMk/>
            <pc:sldMk cId="460230919" sldId="263"/>
            <ac:spMk id="24" creationId="{B3085476-B49E-49ED-87D2-1165E69D2605}"/>
          </ac:spMkLst>
        </pc:spChg>
        <pc:spChg chg="add del">
          <ac:chgData name="Osman İlhan" userId="bfe8670c7bf3557d" providerId="LiveId" clId="{F4C48152-546E-443B-B102-9CC0B12507E8}" dt="2024-11-05T18:38:01.743" v="272" actId="26606"/>
          <ac:spMkLst>
            <pc:docMk/>
            <pc:sldMk cId="460230919" sldId="263"/>
            <ac:spMk id="28" creationId="{572F6A24-139E-4EB5-86D2-431F42EF85CB}"/>
          </ac:spMkLst>
        </pc:spChg>
        <pc:spChg chg="add del">
          <ac:chgData name="Osman İlhan" userId="bfe8670c7bf3557d" providerId="LiveId" clId="{F4C48152-546E-443B-B102-9CC0B12507E8}" dt="2024-11-05T18:38:01.743" v="272" actId="26606"/>
          <ac:spMkLst>
            <pc:docMk/>
            <pc:sldMk cId="460230919" sldId="263"/>
            <ac:spMk id="31" creationId="{C9DA5B05-DD14-4860-AC45-02A8D2EE1AA5}"/>
          </ac:spMkLst>
        </pc:spChg>
        <pc:spChg chg="add del">
          <ac:chgData name="Osman İlhan" userId="bfe8670c7bf3557d" providerId="LiveId" clId="{F4C48152-546E-443B-B102-9CC0B12507E8}" dt="2024-11-05T18:38:05.006" v="274" actId="26606"/>
          <ac:spMkLst>
            <pc:docMk/>
            <pc:sldMk cId="460230919" sldId="263"/>
            <ac:spMk id="34" creationId="{75E66D3F-14EA-4BCD-819B-EEF581746B88}"/>
          </ac:spMkLst>
        </pc:spChg>
        <pc:spChg chg="add del">
          <ac:chgData name="Osman İlhan" userId="bfe8670c7bf3557d" providerId="LiveId" clId="{F4C48152-546E-443B-B102-9CC0B12507E8}" dt="2024-11-05T18:38:05.006" v="274" actId="26606"/>
          <ac:spMkLst>
            <pc:docMk/>
            <pc:sldMk cId="460230919" sldId="263"/>
            <ac:spMk id="36" creationId="{DD5289D1-D3B7-4C53-823E-280A79C02EBF}"/>
          </ac:spMkLst>
        </pc:spChg>
        <pc:spChg chg="add del">
          <ac:chgData name="Osman İlhan" userId="bfe8670c7bf3557d" providerId="LiveId" clId="{F4C48152-546E-443B-B102-9CC0B12507E8}" dt="2024-11-05T18:38:06.802" v="276" actId="26606"/>
          <ac:spMkLst>
            <pc:docMk/>
            <pc:sldMk cId="460230919" sldId="263"/>
            <ac:spMk id="39" creationId="{ED56E41F-B8E0-4D18-B554-FD40260DE0E3}"/>
          </ac:spMkLst>
        </pc:spChg>
        <pc:spChg chg="add del">
          <ac:chgData name="Osman İlhan" userId="bfe8670c7bf3557d" providerId="LiveId" clId="{F4C48152-546E-443B-B102-9CC0B12507E8}" dt="2024-11-05T18:38:06.802" v="276" actId="26606"/>
          <ac:spMkLst>
            <pc:docMk/>
            <pc:sldMk cId="460230919" sldId="263"/>
            <ac:spMk id="42" creationId="{23E937B9-07EE-456A-A31C-41A8866E28A2}"/>
          </ac:spMkLst>
        </pc:spChg>
        <pc:spChg chg="add del">
          <ac:chgData name="Osman İlhan" userId="bfe8670c7bf3557d" providerId="LiveId" clId="{F4C48152-546E-443B-B102-9CC0B12507E8}" dt="2024-11-05T19:16:32.424" v="292" actId="26606"/>
          <ac:spMkLst>
            <pc:docMk/>
            <pc:sldMk cId="460230919" sldId="263"/>
            <ac:spMk id="45" creationId="{75E66D3F-14EA-4BCD-819B-EEF581746B88}"/>
          </ac:spMkLst>
        </pc:spChg>
        <pc:spChg chg="add del">
          <ac:chgData name="Osman İlhan" userId="bfe8670c7bf3557d" providerId="LiveId" clId="{F4C48152-546E-443B-B102-9CC0B12507E8}" dt="2024-11-05T19:16:32.424" v="292" actId="26606"/>
          <ac:spMkLst>
            <pc:docMk/>
            <pc:sldMk cId="460230919" sldId="263"/>
            <ac:spMk id="47" creationId="{DD5289D1-D3B7-4C53-823E-280A79C02EBF}"/>
          </ac:spMkLst>
        </pc:spChg>
        <pc:grpChg chg="add del">
          <ac:chgData name="Osman İlhan" userId="bfe8670c7bf3557d" providerId="LiveId" clId="{F4C48152-546E-443B-B102-9CC0B12507E8}" dt="2024-11-05T18:37:50.315" v="270" actId="26606"/>
          <ac:grpSpMkLst>
            <pc:docMk/>
            <pc:sldMk cId="460230919" sldId="263"/>
            <ac:grpSpMk id="18" creationId="{89BC9D38-9241-4F71-9B45-73827299E4C5}"/>
          </ac:grpSpMkLst>
        </pc:grpChg>
        <pc:grpChg chg="add del">
          <ac:chgData name="Osman İlhan" userId="bfe8670c7bf3557d" providerId="LiveId" clId="{F4C48152-546E-443B-B102-9CC0B12507E8}" dt="2024-11-05T18:38:01.743" v="272" actId="26606"/>
          <ac:grpSpMkLst>
            <pc:docMk/>
            <pc:sldMk cId="460230919" sldId="263"/>
            <ac:grpSpMk id="29" creationId="{3963AE85-BE5D-4975-BACF-DDDCC9C2ACDE}"/>
          </ac:grpSpMkLst>
        </pc:grpChg>
        <pc:grpChg chg="add del">
          <ac:chgData name="Osman İlhan" userId="bfe8670c7bf3557d" providerId="LiveId" clId="{F4C48152-546E-443B-B102-9CC0B12507E8}" dt="2024-11-05T18:38:05.006" v="274" actId="26606"/>
          <ac:grpSpMkLst>
            <pc:docMk/>
            <pc:sldMk cId="460230919" sldId="263"/>
            <ac:grpSpMk id="35" creationId="{D49D3EDE-CC3B-4573-A04B-26F32F1B2E7C}"/>
          </ac:grpSpMkLst>
        </pc:grpChg>
        <pc:grpChg chg="add del">
          <ac:chgData name="Osman İlhan" userId="bfe8670c7bf3557d" providerId="LiveId" clId="{F4C48152-546E-443B-B102-9CC0B12507E8}" dt="2024-11-05T18:38:06.802" v="276" actId="26606"/>
          <ac:grpSpMkLst>
            <pc:docMk/>
            <pc:sldMk cId="460230919" sldId="263"/>
            <ac:grpSpMk id="40" creationId="{2DB31E17-E562-4F82-98D0-858C84120F34}"/>
          </ac:grpSpMkLst>
        </pc:grpChg>
        <pc:grpChg chg="add del">
          <ac:chgData name="Osman İlhan" userId="bfe8670c7bf3557d" providerId="LiveId" clId="{F4C48152-546E-443B-B102-9CC0B12507E8}" dt="2024-11-05T19:16:32.424" v="292" actId="26606"/>
          <ac:grpSpMkLst>
            <pc:docMk/>
            <pc:sldMk cId="460230919" sldId="263"/>
            <ac:grpSpMk id="46" creationId="{D49D3EDE-CC3B-4573-A04B-26F32F1B2E7C}"/>
          </ac:grpSpMkLst>
        </pc:grpChg>
        <pc:picChg chg="add del mod ord">
          <ac:chgData name="Osman İlhan" userId="bfe8670c7bf3557d" providerId="LiveId" clId="{F4C48152-546E-443B-B102-9CC0B12507E8}" dt="2024-11-05T19:16:32.813" v="304" actId="26606"/>
          <ac:picMkLst>
            <pc:docMk/>
            <pc:sldMk cId="460230919" sldId="263"/>
            <ac:picMk id="5" creationId="{9DBAD7A1-BB52-9EE1-09AF-BD4774A10F88}"/>
          </ac:picMkLst>
        </pc:picChg>
        <pc:cxnChg chg="add del">
          <ac:chgData name="Osman İlhan" userId="bfe8670c7bf3557d" providerId="LiveId" clId="{F4C48152-546E-443B-B102-9CC0B12507E8}" dt="2024-11-05T19:16:32.813" v="304" actId="26606"/>
          <ac:cxnSpMkLst>
            <pc:docMk/>
            <pc:sldMk cId="460230919" sldId="263"/>
            <ac:cxnSpMk id="11" creationId="{8E0602D6-3A81-42F8-AE67-1BAAFC967CB0}"/>
          </ac:cxnSpMkLst>
        </pc:cxnChg>
        <pc:cxnChg chg="add del">
          <ac:chgData name="Osman İlhan" userId="bfe8670c7bf3557d" providerId="LiveId" clId="{F4C48152-546E-443B-B102-9CC0B12507E8}" dt="2024-11-05T18:37:50.315" v="270" actId="26606"/>
          <ac:cxnSpMkLst>
            <pc:docMk/>
            <pc:sldMk cId="460230919" sldId="263"/>
            <ac:cxnSpMk id="26" creationId="{59BA5C68-DFCC-4101-8403-F96781CDDD7A}"/>
          </ac:cxnSpMkLst>
        </pc:cxnChg>
        <pc:cxnChg chg="add del">
          <ac:chgData name="Osman İlhan" userId="bfe8670c7bf3557d" providerId="LiveId" clId="{F4C48152-546E-443B-B102-9CC0B12507E8}" dt="2024-11-05T18:38:01.743" v="272" actId="26606"/>
          <ac:cxnSpMkLst>
            <pc:docMk/>
            <pc:sldMk cId="460230919" sldId="263"/>
            <ac:cxnSpMk id="32" creationId="{36BE37AC-AD36-4C42-9B8C-C5500F4E7C63}"/>
          </ac:cxnSpMkLst>
        </pc:cxnChg>
        <pc:cxnChg chg="add del">
          <ac:chgData name="Osman İlhan" userId="bfe8670c7bf3557d" providerId="LiveId" clId="{F4C48152-546E-443B-B102-9CC0B12507E8}" dt="2024-11-05T18:38:05.006" v="274" actId="26606"/>
          <ac:cxnSpMkLst>
            <pc:docMk/>
            <pc:sldMk cId="460230919" sldId="263"/>
            <ac:cxnSpMk id="37" creationId="{A456CE10-0EE3-4503-ACF3-1D53A6FDBBBF}"/>
          </ac:cxnSpMkLst>
        </pc:cxnChg>
        <pc:cxnChg chg="add del">
          <ac:chgData name="Osman İlhan" userId="bfe8670c7bf3557d" providerId="LiveId" clId="{F4C48152-546E-443B-B102-9CC0B12507E8}" dt="2024-11-05T18:38:06.802" v="276" actId="26606"/>
          <ac:cxnSpMkLst>
            <pc:docMk/>
            <pc:sldMk cId="460230919" sldId="263"/>
            <ac:cxnSpMk id="43" creationId="{FD2308B7-2829-44DD-B213-27EEBDED1411}"/>
          </ac:cxnSpMkLst>
        </pc:cxnChg>
        <pc:cxnChg chg="add del">
          <ac:chgData name="Osman İlhan" userId="bfe8670c7bf3557d" providerId="LiveId" clId="{F4C48152-546E-443B-B102-9CC0B12507E8}" dt="2024-11-05T19:16:32.424" v="292" actId="26606"/>
          <ac:cxnSpMkLst>
            <pc:docMk/>
            <pc:sldMk cId="460230919" sldId="263"/>
            <ac:cxnSpMk id="48" creationId="{A456CE10-0EE3-4503-ACF3-1D53A6FDBBBF}"/>
          </ac:cxnSpMkLst>
        </pc:cxnChg>
      </pc:sldChg>
      <pc:sldChg chg="addSp delSp modSp new mod setBg setClrOvrMap">
        <pc:chgData name="Osman İlhan" userId="bfe8670c7bf3557d" providerId="LiveId" clId="{F4C48152-546E-443B-B102-9CC0B12507E8}" dt="2024-11-05T19:18:52.710" v="329"/>
        <pc:sldMkLst>
          <pc:docMk/>
          <pc:sldMk cId="475954821" sldId="264"/>
        </pc:sldMkLst>
        <pc:spChg chg="mod">
          <ac:chgData name="Osman İlhan" userId="bfe8670c7bf3557d" providerId="LiveId" clId="{F4C48152-546E-443B-B102-9CC0B12507E8}" dt="2024-11-05T19:18:52.710" v="329"/>
          <ac:spMkLst>
            <pc:docMk/>
            <pc:sldMk cId="475954821" sldId="264"/>
            <ac:spMk id="2" creationId="{61798EB9-2E92-F9F1-3CE6-FAEECB89A2E6}"/>
          </ac:spMkLst>
        </pc:spChg>
        <pc:spChg chg="mod">
          <ac:chgData name="Osman İlhan" userId="bfe8670c7bf3557d" providerId="LiveId" clId="{F4C48152-546E-443B-B102-9CC0B12507E8}" dt="2024-11-05T19:18:52.710" v="329"/>
          <ac:spMkLst>
            <pc:docMk/>
            <pc:sldMk cId="475954821" sldId="264"/>
            <ac:spMk id="3" creationId="{8784C3ED-2025-00EF-6BA9-CEA99648CC1D}"/>
          </ac:spMkLst>
        </pc:spChg>
        <pc:spChg chg="add del">
          <ac:chgData name="Osman İlhan" userId="bfe8670c7bf3557d" providerId="LiveId" clId="{F4C48152-546E-443B-B102-9CC0B12507E8}" dt="2024-11-05T19:16:32.721" v="301" actId="26606"/>
          <ac:spMkLst>
            <pc:docMk/>
            <pc:sldMk cId="475954821" sldId="264"/>
            <ac:spMk id="9" creationId="{5EB8E3BF-F464-4900-8994-851061A9AD60}"/>
          </ac:spMkLst>
        </pc:spChg>
        <pc:spChg chg="add del">
          <ac:chgData name="Osman İlhan" userId="bfe8670c7bf3557d" providerId="LiveId" clId="{F4C48152-546E-443B-B102-9CC0B12507E8}" dt="2024-11-05T19:16:32.393" v="291" actId="26606"/>
          <ac:spMkLst>
            <pc:docMk/>
            <pc:sldMk cId="475954821" sldId="264"/>
            <ac:spMk id="16" creationId="{572F6A24-139E-4EB5-86D2-431F42EF85CB}"/>
          </ac:spMkLst>
        </pc:spChg>
        <pc:spChg chg="add del">
          <ac:chgData name="Osman İlhan" userId="bfe8670c7bf3557d" providerId="LiveId" clId="{F4C48152-546E-443B-B102-9CC0B12507E8}" dt="2024-11-05T19:16:32.393" v="291" actId="26606"/>
          <ac:spMkLst>
            <pc:docMk/>
            <pc:sldMk cId="475954821" sldId="264"/>
            <ac:spMk id="24" creationId="{C9DA5B05-DD14-4860-AC45-02A8D2EE1AA5}"/>
          </ac:spMkLst>
        </pc:spChg>
        <pc:grpChg chg="add del">
          <ac:chgData name="Osman İlhan" userId="bfe8670c7bf3557d" providerId="LiveId" clId="{F4C48152-546E-443B-B102-9CC0B12507E8}" dt="2024-11-05T19:16:32.393" v="291" actId="26606"/>
          <ac:grpSpMkLst>
            <pc:docMk/>
            <pc:sldMk cId="475954821" sldId="264"/>
            <ac:grpSpMk id="18" creationId="{3963AE85-BE5D-4975-BACF-DDDCC9C2ACDE}"/>
          </ac:grpSpMkLst>
        </pc:grpChg>
        <pc:picChg chg="add del mod ord">
          <ac:chgData name="Osman İlhan" userId="bfe8670c7bf3557d" providerId="LiveId" clId="{F4C48152-546E-443B-B102-9CC0B12507E8}" dt="2024-11-05T19:16:32.721" v="301" actId="26606"/>
          <ac:picMkLst>
            <pc:docMk/>
            <pc:sldMk cId="475954821" sldId="264"/>
            <ac:picMk id="5" creationId="{3048352A-1374-507E-7695-F11923C085C2}"/>
          </ac:picMkLst>
        </pc:picChg>
        <pc:cxnChg chg="add del">
          <ac:chgData name="Osman İlhan" userId="bfe8670c7bf3557d" providerId="LiveId" clId="{F4C48152-546E-443B-B102-9CC0B12507E8}" dt="2024-11-05T19:16:32.721" v="301" actId="26606"/>
          <ac:cxnSpMkLst>
            <pc:docMk/>
            <pc:sldMk cId="475954821" sldId="264"/>
            <ac:cxnSpMk id="11" creationId="{8E0602D6-3A81-42F8-AE67-1BAAFC967CB0}"/>
          </ac:cxnSpMkLst>
        </pc:cxnChg>
        <pc:cxnChg chg="add del">
          <ac:chgData name="Osman İlhan" userId="bfe8670c7bf3557d" providerId="LiveId" clId="{F4C48152-546E-443B-B102-9CC0B12507E8}" dt="2024-11-05T19:16:32.393" v="291" actId="26606"/>
          <ac:cxnSpMkLst>
            <pc:docMk/>
            <pc:sldMk cId="475954821" sldId="264"/>
            <ac:cxnSpMk id="26" creationId="{36BE37AC-AD36-4C42-9B8C-C5500F4E7C63}"/>
          </ac:cxnSpMkLst>
        </pc:cxnChg>
      </pc:sldChg>
      <pc:sldChg chg="addSp delSp modSp new mod">
        <pc:chgData name="Osman İlhan" userId="bfe8670c7bf3557d" providerId="LiveId" clId="{F4C48152-546E-443B-B102-9CC0B12507E8}" dt="2024-11-05T19:33:06.973" v="400" actId="113"/>
        <pc:sldMkLst>
          <pc:docMk/>
          <pc:sldMk cId="400390492" sldId="265"/>
        </pc:sldMkLst>
        <pc:spChg chg="add del mod">
          <ac:chgData name="Osman İlhan" userId="bfe8670c7bf3557d" providerId="LiveId" clId="{F4C48152-546E-443B-B102-9CC0B12507E8}" dt="2024-11-05T19:33:06.973" v="400" actId="113"/>
          <ac:spMkLst>
            <pc:docMk/>
            <pc:sldMk cId="400390492" sldId="265"/>
            <ac:spMk id="3" creationId="{943F78B8-5A57-574C-C274-08BF6145BDE3}"/>
          </ac:spMkLst>
        </pc:spChg>
        <pc:spChg chg="add mod">
          <ac:chgData name="Osman İlhan" userId="bfe8670c7bf3557d" providerId="LiveId" clId="{F4C48152-546E-443B-B102-9CC0B12507E8}" dt="2024-11-05T19:27:33.985" v="332"/>
          <ac:spMkLst>
            <pc:docMk/>
            <pc:sldMk cId="400390492" sldId="265"/>
            <ac:spMk id="4" creationId="{F9CEE5DD-BC14-3979-C005-76D525BF3EED}"/>
          </ac:spMkLst>
        </pc:spChg>
        <pc:spChg chg="add">
          <ac:chgData name="Osman İlhan" userId="bfe8670c7bf3557d" providerId="LiveId" clId="{F4C48152-546E-443B-B102-9CC0B12507E8}" dt="2024-11-05T19:28:38.067" v="340"/>
          <ac:spMkLst>
            <pc:docMk/>
            <pc:sldMk cId="400390492" sldId="265"/>
            <ac:spMk id="5" creationId="{7B22F449-F0DB-C044-E433-D10C6E30ECE1}"/>
          </ac:spMkLst>
        </pc:spChg>
        <pc:spChg chg="add">
          <ac:chgData name="Osman İlhan" userId="bfe8670c7bf3557d" providerId="LiveId" clId="{F4C48152-546E-443B-B102-9CC0B12507E8}" dt="2024-11-05T19:28:47.778" v="341"/>
          <ac:spMkLst>
            <pc:docMk/>
            <pc:sldMk cId="400390492" sldId="265"/>
            <ac:spMk id="6" creationId="{84DC3A37-9B05-3DB5-853A-BBF1A72F7F41}"/>
          </ac:spMkLst>
        </pc:spChg>
        <pc:spChg chg="add">
          <ac:chgData name="Osman İlhan" userId="bfe8670c7bf3557d" providerId="LiveId" clId="{F4C48152-546E-443B-B102-9CC0B12507E8}" dt="2024-11-05T19:28:58.054" v="342"/>
          <ac:spMkLst>
            <pc:docMk/>
            <pc:sldMk cId="400390492" sldId="265"/>
            <ac:spMk id="7" creationId="{69F9CEB5-E952-1D8A-F49A-55259311DA9E}"/>
          </ac:spMkLst>
        </pc:spChg>
        <pc:spChg chg="add">
          <ac:chgData name="Osman İlhan" userId="bfe8670c7bf3557d" providerId="LiveId" clId="{F4C48152-546E-443B-B102-9CC0B12507E8}" dt="2024-11-05T19:29:30.028" v="350"/>
          <ac:spMkLst>
            <pc:docMk/>
            <pc:sldMk cId="400390492" sldId="265"/>
            <ac:spMk id="8" creationId="{6DA4A823-1A40-94CE-AAFB-F78C2201CFA8}"/>
          </ac:spMkLst>
        </pc:spChg>
        <pc:spChg chg="add">
          <ac:chgData name="Osman İlhan" userId="bfe8670c7bf3557d" providerId="LiveId" clId="{F4C48152-546E-443B-B102-9CC0B12507E8}" dt="2024-11-05T19:29:37.729" v="351"/>
          <ac:spMkLst>
            <pc:docMk/>
            <pc:sldMk cId="400390492" sldId="265"/>
            <ac:spMk id="9" creationId="{B5D05C65-284B-2A2F-FA3F-500A69318B3B}"/>
          </ac:spMkLst>
        </pc:spChg>
      </pc:sldChg>
      <pc:sldChg chg="new del">
        <pc:chgData name="Osman İlhan" userId="bfe8670c7bf3557d" providerId="LiveId" clId="{F4C48152-546E-443B-B102-9CC0B12507E8}" dt="2024-11-05T19:18:36.787" v="325" actId="47"/>
        <pc:sldMkLst>
          <pc:docMk/>
          <pc:sldMk cId="2999485421" sldId="265"/>
        </pc:sldMkLst>
      </pc:sldChg>
      <pc:sldChg chg="addSp modSp new mod">
        <pc:chgData name="Osman İlhan" userId="bfe8670c7bf3557d" providerId="LiveId" clId="{F4C48152-546E-443B-B102-9CC0B12507E8}" dt="2024-11-05T20:33:14.212" v="445" actId="113"/>
        <pc:sldMkLst>
          <pc:docMk/>
          <pc:sldMk cId="2659261843" sldId="266"/>
        </pc:sldMkLst>
        <pc:spChg chg="mod">
          <ac:chgData name="Osman İlhan" userId="bfe8670c7bf3557d" providerId="LiveId" clId="{F4C48152-546E-443B-B102-9CC0B12507E8}" dt="2024-11-05T20:33:14.212" v="445" actId="113"/>
          <ac:spMkLst>
            <pc:docMk/>
            <pc:sldMk cId="2659261843" sldId="266"/>
            <ac:spMk id="3" creationId="{E7476245-712F-B5A7-47E3-C90CDE503A1A}"/>
          </ac:spMkLst>
        </pc:spChg>
        <pc:spChg chg="add">
          <ac:chgData name="Osman İlhan" userId="bfe8670c7bf3557d" providerId="LiveId" clId="{F4C48152-546E-443B-B102-9CC0B12507E8}" dt="2024-11-05T19:29:14.421" v="345"/>
          <ac:spMkLst>
            <pc:docMk/>
            <pc:sldMk cId="2659261843" sldId="266"/>
            <ac:spMk id="4" creationId="{C8121133-B500-F5FC-93F2-0BDBF7938480}"/>
          </ac:spMkLst>
        </pc:spChg>
        <pc:spChg chg="add">
          <ac:chgData name="Osman İlhan" userId="bfe8670c7bf3557d" providerId="LiveId" clId="{F4C48152-546E-443B-B102-9CC0B12507E8}" dt="2024-11-05T20:30:58.618" v="427"/>
          <ac:spMkLst>
            <pc:docMk/>
            <pc:sldMk cId="2659261843" sldId="266"/>
            <ac:spMk id="5" creationId="{4207A86A-6E5C-C63D-20F2-11AB0E5B9F7A}"/>
          </ac:spMkLst>
        </pc:spChg>
      </pc:sldChg>
      <pc:sldChg chg="addSp modSp new mod">
        <pc:chgData name="Osman İlhan" userId="bfe8670c7bf3557d" providerId="LiveId" clId="{F4C48152-546E-443B-B102-9CC0B12507E8}" dt="2024-11-05T20:36:45.488" v="464" actId="113"/>
        <pc:sldMkLst>
          <pc:docMk/>
          <pc:sldMk cId="559615165" sldId="267"/>
        </pc:sldMkLst>
        <pc:spChg chg="mod">
          <ac:chgData name="Osman İlhan" userId="bfe8670c7bf3557d" providerId="LiveId" clId="{F4C48152-546E-443B-B102-9CC0B12507E8}" dt="2024-11-05T20:36:45.488" v="464" actId="113"/>
          <ac:spMkLst>
            <pc:docMk/>
            <pc:sldMk cId="559615165" sldId="267"/>
            <ac:spMk id="3" creationId="{4F9D98EB-9D8D-A291-E77F-66A9F0E5CB97}"/>
          </ac:spMkLst>
        </pc:spChg>
        <pc:spChg chg="add">
          <ac:chgData name="Osman İlhan" userId="bfe8670c7bf3557d" providerId="LiveId" clId="{F4C48152-546E-443B-B102-9CC0B12507E8}" dt="2024-11-05T20:34:41.429" v="453"/>
          <ac:spMkLst>
            <pc:docMk/>
            <pc:sldMk cId="559615165" sldId="267"/>
            <ac:spMk id="4" creationId="{84CD0159-9B53-CB15-AC5C-0F10F2F65659}"/>
          </ac:spMkLst>
        </pc:spChg>
      </pc:sldChg>
      <pc:sldChg chg="modSp new mod">
        <pc:chgData name="Osman İlhan" userId="bfe8670c7bf3557d" providerId="LiveId" clId="{F4C48152-546E-443B-B102-9CC0B12507E8}" dt="2024-11-06T10:55:00.251" v="497" actId="20577"/>
        <pc:sldMkLst>
          <pc:docMk/>
          <pc:sldMk cId="2932317717" sldId="268"/>
        </pc:sldMkLst>
        <pc:spChg chg="mod">
          <ac:chgData name="Osman İlhan" userId="bfe8670c7bf3557d" providerId="LiveId" clId="{F4C48152-546E-443B-B102-9CC0B12507E8}" dt="2024-11-06T10:55:00.251" v="497" actId="20577"/>
          <ac:spMkLst>
            <pc:docMk/>
            <pc:sldMk cId="2932317717" sldId="268"/>
            <ac:spMk id="2" creationId="{639F4B13-0B0B-FC23-D086-626E6A0E7355}"/>
          </ac:spMkLst>
        </pc:spChg>
        <pc:spChg chg="mod">
          <ac:chgData name="Osman İlhan" userId="bfe8670c7bf3557d" providerId="LiveId" clId="{F4C48152-546E-443B-B102-9CC0B12507E8}" dt="2024-11-06T10:54:34.563" v="482" actId="113"/>
          <ac:spMkLst>
            <pc:docMk/>
            <pc:sldMk cId="2932317717" sldId="268"/>
            <ac:spMk id="3" creationId="{059CB518-C3E6-507F-0578-31B1E91875FC}"/>
          </ac:spMkLst>
        </pc:spChg>
      </pc:sldChg>
      <pc:sldChg chg="addSp delSp modSp new mod">
        <pc:chgData name="Osman İlhan" userId="bfe8670c7bf3557d" providerId="LiveId" clId="{F4C48152-546E-443B-B102-9CC0B12507E8}" dt="2024-11-06T10:53:54.189" v="475"/>
        <pc:sldMkLst>
          <pc:docMk/>
          <pc:sldMk cId="328201146" sldId="269"/>
        </pc:sldMkLst>
        <pc:spChg chg="mod">
          <ac:chgData name="Osman İlhan" userId="bfe8670c7bf3557d" providerId="LiveId" clId="{F4C48152-546E-443B-B102-9CC0B12507E8}" dt="2024-11-06T10:53:54.189" v="475"/>
          <ac:spMkLst>
            <pc:docMk/>
            <pc:sldMk cId="328201146" sldId="269"/>
            <ac:spMk id="2" creationId="{DD060F6C-BBA8-5E06-A0BB-D4BEEA083836}"/>
          </ac:spMkLst>
        </pc:spChg>
        <pc:spChg chg="add del mod">
          <ac:chgData name="Osman İlhan" userId="bfe8670c7bf3557d" providerId="LiveId" clId="{F4C48152-546E-443B-B102-9CC0B12507E8}" dt="2024-11-06T10:53:43.225" v="474" actId="27636"/>
          <ac:spMkLst>
            <pc:docMk/>
            <pc:sldMk cId="328201146" sldId="269"/>
            <ac:spMk id="3" creationId="{6B1C7B6D-6DB3-4FBE-E4C6-52F9F4D4FE49}"/>
          </ac:spMkLst>
        </pc:spChg>
        <pc:spChg chg="add mod">
          <ac:chgData name="Osman İlhan" userId="bfe8670c7bf3557d" providerId="LiveId" clId="{F4C48152-546E-443B-B102-9CC0B12507E8}" dt="2024-11-06T10:53:20.721" v="468"/>
          <ac:spMkLst>
            <pc:docMk/>
            <pc:sldMk cId="328201146" sldId="269"/>
            <ac:spMk id="4" creationId="{00179931-AA72-1BDD-8265-E4173A8EB0CE}"/>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4057B4D-D682-4C93-94A5-8AD52608E916}" type="datetimeFigureOut">
              <a:rPr lang="tr-TR" smtClean="0"/>
              <a:t>5.12.2024</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81D4EEDA-E560-4406-BBBC-52F3002FBCBE}"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96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4057B4D-D682-4C93-94A5-8AD52608E916}" type="datetimeFigureOut">
              <a:rPr lang="tr-TR" smtClean="0"/>
              <a:t>5.12.2024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1D4EEDA-E560-4406-BBBC-52F3002FBCBE}" type="slidenum">
              <a:rPr lang="tr-TR" smtClean="0"/>
              <a:t>‹#›</a:t>
            </a:fld>
            <a:endParaRPr lang="tr-TR"/>
          </a:p>
        </p:txBody>
      </p:sp>
    </p:spTree>
    <p:extLst>
      <p:ext uri="{BB962C8B-B14F-4D97-AF65-F5344CB8AC3E}">
        <p14:creationId xmlns:p14="http://schemas.microsoft.com/office/powerpoint/2010/main" val="148849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4057B4D-D682-4C93-94A5-8AD52608E916}" type="datetimeFigureOut">
              <a:rPr lang="tr-TR" smtClean="0"/>
              <a:t>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4744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4057B4D-D682-4C93-94A5-8AD52608E916}" type="datetimeFigureOut">
              <a:rPr lang="tr-TR" smtClean="0"/>
              <a:t>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9271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4057B4D-D682-4C93-94A5-8AD52608E916}" type="datetimeFigureOut">
              <a:rPr lang="tr-TR" smtClean="0"/>
              <a:t>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spTree>
    <p:extLst>
      <p:ext uri="{BB962C8B-B14F-4D97-AF65-F5344CB8AC3E}">
        <p14:creationId xmlns:p14="http://schemas.microsoft.com/office/powerpoint/2010/main" val="332912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4057B4D-D682-4C93-94A5-8AD52608E916}" type="datetimeFigureOut">
              <a:rPr lang="tr-TR" smtClean="0"/>
              <a:t>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022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4057B4D-D682-4C93-94A5-8AD52608E916}" type="datetimeFigureOut">
              <a:rPr lang="tr-TR" smtClean="0"/>
              <a:t>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5230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4057B4D-D682-4C93-94A5-8AD52608E916}" type="datetimeFigureOut">
              <a:rPr lang="tr-TR" smtClean="0"/>
              <a:t>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300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4057B4D-D682-4C93-94A5-8AD52608E916}" type="datetimeFigureOut">
              <a:rPr lang="tr-TR" smtClean="0"/>
              <a:t>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793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4057B4D-D682-4C93-94A5-8AD52608E916}" type="datetimeFigureOut">
              <a:rPr lang="tr-TR" smtClean="0"/>
              <a:t>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spTree>
    <p:extLst>
      <p:ext uri="{BB962C8B-B14F-4D97-AF65-F5344CB8AC3E}">
        <p14:creationId xmlns:p14="http://schemas.microsoft.com/office/powerpoint/2010/main" val="162011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4057B4D-D682-4C93-94A5-8AD52608E916}" type="datetimeFigureOut">
              <a:rPr lang="tr-TR" smtClean="0"/>
              <a:t>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D4EEDA-E560-4406-BBBC-52F3002FBCBE}"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2966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4057B4D-D682-4C93-94A5-8AD52608E916}" type="datetimeFigureOut">
              <a:rPr lang="tr-TR" smtClean="0"/>
              <a:t>5.12.2024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1D4EEDA-E560-4406-BBBC-52F3002FBCBE}" type="slidenum">
              <a:rPr lang="tr-TR" smtClean="0"/>
              <a:t>‹#›</a:t>
            </a:fld>
            <a:endParaRPr lang="tr-TR"/>
          </a:p>
        </p:txBody>
      </p:sp>
    </p:spTree>
    <p:extLst>
      <p:ext uri="{BB962C8B-B14F-4D97-AF65-F5344CB8AC3E}">
        <p14:creationId xmlns:p14="http://schemas.microsoft.com/office/powerpoint/2010/main" val="272475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4057B4D-D682-4C93-94A5-8AD52608E916}" type="datetimeFigureOut">
              <a:rPr lang="tr-TR" smtClean="0"/>
              <a:t>5.12.2024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1D4EEDA-E560-4406-BBBC-52F3002FBCBE}"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853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4057B4D-D682-4C93-94A5-8AD52608E916}" type="datetimeFigureOut">
              <a:rPr lang="tr-TR" smtClean="0"/>
              <a:t>5.12.2024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1D4EEDA-E560-4406-BBBC-52F3002FBCBE}"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15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57B4D-D682-4C93-94A5-8AD52608E916}" type="datetimeFigureOut">
              <a:rPr lang="tr-TR" smtClean="0"/>
              <a:t>5.12.2024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1D4EEDA-E560-4406-BBBC-52F3002FBCBE}" type="slidenum">
              <a:rPr lang="tr-TR" smtClean="0"/>
              <a:t>‹#›</a:t>
            </a:fld>
            <a:endParaRPr lang="tr-TR"/>
          </a:p>
        </p:txBody>
      </p:sp>
    </p:spTree>
    <p:extLst>
      <p:ext uri="{BB962C8B-B14F-4D97-AF65-F5344CB8AC3E}">
        <p14:creationId xmlns:p14="http://schemas.microsoft.com/office/powerpoint/2010/main" val="73476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4057B4D-D682-4C93-94A5-8AD52608E916}" type="datetimeFigureOut">
              <a:rPr lang="tr-TR" smtClean="0"/>
              <a:t>5.12.2024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1D4EEDA-E560-4406-BBBC-52F3002FBCBE}"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8016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4057B4D-D682-4C93-94A5-8AD52608E916}" type="datetimeFigureOut">
              <a:rPr lang="tr-TR" smtClean="0"/>
              <a:t>5.12.2024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1D4EEDA-E560-4406-BBBC-52F3002FBCBE}" type="slidenum">
              <a:rPr lang="tr-TR" smtClean="0"/>
              <a:t>‹#›</a:t>
            </a:fld>
            <a:endParaRPr lang="tr-TR"/>
          </a:p>
        </p:txBody>
      </p:sp>
    </p:spTree>
    <p:extLst>
      <p:ext uri="{BB962C8B-B14F-4D97-AF65-F5344CB8AC3E}">
        <p14:creationId xmlns:p14="http://schemas.microsoft.com/office/powerpoint/2010/main" val="238341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057B4D-D682-4C93-94A5-8AD52608E916}" type="datetimeFigureOut">
              <a:rPr lang="tr-TR" smtClean="0"/>
              <a:t>5.12.2024</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D4EEDA-E560-4406-BBBC-52F3002FBCBE}" type="slidenum">
              <a:rPr lang="tr-TR" smtClean="0"/>
              <a:t>‹#›</a:t>
            </a:fld>
            <a:endParaRPr lang="tr-TR"/>
          </a:p>
        </p:txBody>
      </p:sp>
    </p:spTree>
    <p:extLst>
      <p:ext uri="{BB962C8B-B14F-4D97-AF65-F5344CB8AC3E}">
        <p14:creationId xmlns:p14="http://schemas.microsoft.com/office/powerpoint/2010/main" val="414686571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kine çalışan robot">
            <a:extLst>
              <a:ext uri="{FF2B5EF4-FFF2-40B4-BE49-F238E27FC236}">
                <a16:creationId xmlns:a16="http://schemas.microsoft.com/office/drawing/2014/main" id="{5F324F86-B876-6A33-87A6-0577A8DA0039}"/>
              </a:ext>
            </a:extLst>
          </p:cNvPr>
          <p:cNvPicPr>
            <a:picLocks noChangeAspect="1"/>
          </p:cNvPicPr>
          <p:nvPr/>
        </p:nvPicPr>
        <p:blipFill>
          <a:blip r:embed="rId2">
            <a:alphaModFix amt="50000"/>
          </a:blip>
          <a:srcRect t="3596" b="23114"/>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F8B44003-95A1-CA52-32EB-ABDC7B02A86D}"/>
              </a:ext>
            </a:extLst>
          </p:cNvPr>
          <p:cNvSpPr>
            <a:spLocks noGrp="1"/>
          </p:cNvSpPr>
          <p:nvPr>
            <p:ph type="ctrTitle"/>
          </p:nvPr>
        </p:nvSpPr>
        <p:spPr/>
        <p:txBody>
          <a:bodyPr>
            <a:normAutofit/>
          </a:bodyPr>
          <a:lstStyle/>
          <a:p>
            <a:pPr>
              <a:lnSpc>
                <a:spcPct val="90000"/>
              </a:lnSpc>
            </a:pPr>
            <a:r>
              <a:rPr lang="tr-TR" sz="5000" dirty="0">
                <a:solidFill>
                  <a:srgbClr val="FFFFFF"/>
                </a:solidFill>
              </a:rPr>
              <a:t>Robot Tasarımı ve Uygulamaları Projesi</a:t>
            </a:r>
          </a:p>
        </p:txBody>
      </p:sp>
      <p:sp>
        <p:nvSpPr>
          <p:cNvPr id="3" name="Alt Başlık 2">
            <a:extLst>
              <a:ext uri="{FF2B5EF4-FFF2-40B4-BE49-F238E27FC236}">
                <a16:creationId xmlns:a16="http://schemas.microsoft.com/office/drawing/2014/main" id="{18D8FBD3-BFFF-CFF0-D265-FA507256D7C4}"/>
              </a:ext>
            </a:extLst>
          </p:cNvPr>
          <p:cNvSpPr>
            <a:spLocks noGrp="1"/>
          </p:cNvSpPr>
          <p:nvPr>
            <p:ph type="subTitle" idx="1"/>
          </p:nvPr>
        </p:nvSpPr>
        <p:spPr/>
        <p:txBody>
          <a:bodyPr>
            <a:normAutofit/>
          </a:bodyPr>
          <a:lstStyle/>
          <a:p>
            <a:pPr>
              <a:lnSpc>
                <a:spcPct val="90000"/>
              </a:lnSpc>
            </a:pPr>
            <a:r>
              <a:rPr lang="tr-TR" dirty="0">
                <a:solidFill>
                  <a:srgbClr val="FFFFFF"/>
                </a:solidFill>
              </a:rPr>
              <a:t>Hazırlayanlar: </a:t>
            </a:r>
          </a:p>
          <a:p>
            <a:pPr>
              <a:lnSpc>
                <a:spcPct val="90000"/>
              </a:lnSpc>
            </a:pPr>
            <a:r>
              <a:rPr lang="tr-TR" dirty="0">
                <a:solidFill>
                  <a:srgbClr val="FFFFFF"/>
                </a:solidFill>
              </a:rPr>
              <a:t>Adnan Topçu 032190007</a:t>
            </a:r>
          </a:p>
          <a:p>
            <a:pPr>
              <a:lnSpc>
                <a:spcPct val="90000"/>
              </a:lnSpc>
            </a:pPr>
            <a:r>
              <a:rPr lang="tr-TR" dirty="0">
                <a:solidFill>
                  <a:srgbClr val="FFFFFF"/>
                </a:solidFill>
              </a:rPr>
              <a:t>Osman İlhan 032190046</a:t>
            </a:r>
          </a:p>
        </p:txBody>
      </p:sp>
    </p:spTree>
    <p:extLst>
      <p:ext uri="{BB962C8B-B14F-4D97-AF65-F5344CB8AC3E}">
        <p14:creationId xmlns:p14="http://schemas.microsoft.com/office/powerpoint/2010/main" val="7945575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3">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15">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7" name="Picture 16">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544B1169-EB5B-DFD2-B17F-F44E56F562A9}"/>
              </a:ext>
            </a:extLst>
          </p:cNvPr>
          <p:cNvSpPr>
            <a:spLocks noGrp="1"/>
          </p:cNvSpPr>
          <p:nvPr>
            <p:ph type="title"/>
          </p:nvPr>
        </p:nvSpPr>
        <p:spPr>
          <a:xfrm>
            <a:off x="6094412" y="982132"/>
            <a:ext cx="4802185" cy="1303867"/>
          </a:xfrm>
        </p:spPr>
        <p:txBody>
          <a:bodyPr>
            <a:normAutofit/>
          </a:bodyPr>
          <a:lstStyle/>
          <a:p>
            <a:r>
              <a:rPr lang="tr-TR" dirty="0"/>
              <a:t>SAC</a:t>
            </a:r>
          </a:p>
        </p:txBody>
      </p:sp>
      <p:sp>
        <p:nvSpPr>
          <p:cNvPr id="27" name="Rectangle 19">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1">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İçerik Yer Tutucusu 6" descr="metin, ekran görüntüsü, yazılım içeren bir resim&#10;&#10;Açıklama otomatik olarak oluşturuldu">
            <a:extLst>
              <a:ext uri="{FF2B5EF4-FFF2-40B4-BE49-F238E27FC236}">
                <a16:creationId xmlns:a16="http://schemas.microsoft.com/office/drawing/2014/main" id="{E5F9F9FE-F3D2-6529-53DF-AB15508C25E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51741" y="1689889"/>
            <a:ext cx="4398942" cy="3319725"/>
          </a:xfrm>
        </p:spPr>
      </p:pic>
      <p:sp>
        <p:nvSpPr>
          <p:cNvPr id="8" name="İçerik Yer Tutucusu 2">
            <a:extLst>
              <a:ext uri="{FF2B5EF4-FFF2-40B4-BE49-F238E27FC236}">
                <a16:creationId xmlns:a16="http://schemas.microsoft.com/office/drawing/2014/main" id="{98026DEC-4961-9D42-EC12-BC12C2CB676D}"/>
              </a:ext>
            </a:extLst>
          </p:cNvPr>
          <p:cNvSpPr txBox="1">
            <a:spLocks/>
          </p:cNvSpPr>
          <p:nvPr/>
        </p:nvSpPr>
        <p:spPr>
          <a:xfrm>
            <a:off x="5866645" y="2580241"/>
            <a:ext cx="5511371" cy="3521789"/>
          </a:xfrm>
          <a:prstGeom prst="rect">
            <a:avLst/>
          </a:prstGeom>
        </p:spPr>
        <p:txBody>
          <a:bodyPr vert="horz" lIns="91440" tIns="45720" rIns="91440" bIns="45720" rtlCol="0" anchor="t">
            <a:normAutofit fontScale="925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a:t>Hedef Ağların Güncellenmesi :Hedef critic modellerinin ağırlıklarını yavaşça (tau faktörü ile) günceller. Bu, SAC algoritmasının istikrarını artırması hedeflenir.</a:t>
            </a:r>
          </a:p>
          <a:p>
            <a:r>
              <a:rPr lang="tr-TR" dirty="0"/>
              <a:t>Replay Buffer İşlemleri:</a:t>
            </a:r>
          </a:p>
          <a:p>
            <a:pPr lvl="1">
              <a:buFont typeface="Wingdings" panose="05000000000000000000" pitchFamily="2" charset="2"/>
              <a:buChar char="Ø"/>
            </a:pPr>
            <a:r>
              <a:rPr lang="tr-TR" dirty="0" err="1"/>
              <a:t>store_experience</a:t>
            </a:r>
            <a:r>
              <a:rPr lang="tr-TR" dirty="0"/>
              <a:t>: Deneyimi </a:t>
            </a:r>
            <a:r>
              <a:rPr lang="tr-TR" dirty="0" err="1"/>
              <a:t>replay</a:t>
            </a:r>
            <a:r>
              <a:rPr lang="tr-TR" dirty="0"/>
              <a:t> </a:t>
            </a:r>
            <a:r>
              <a:rPr lang="tr-TR" dirty="0" err="1"/>
              <a:t>buffer’a</a:t>
            </a:r>
            <a:r>
              <a:rPr lang="tr-TR" dirty="0"/>
              <a:t> ekler.</a:t>
            </a:r>
          </a:p>
          <a:p>
            <a:pPr lvl="1">
              <a:buFont typeface="Wingdings" panose="05000000000000000000" pitchFamily="2" charset="2"/>
              <a:buChar char="Ø"/>
            </a:pPr>
            <a:r>
              <a:rPr lang="tr-TR" dirty="0" err="1"/>
              <a:t>sample_experiences</a:t>
            </a:r>
            <a:r>
              <a:rPr lang="tr-TR" dirty="0"/>
              <a:t>: Replay buffer’dan rastgele bir </a:t>
            </a:r>
            <a:r>
              <a:rPr lang="tr-TR" dirty="0" err="1"/>
              <a:t>batch</a:t>
            </a:r>
            <a:r>
              <a:rPr lang="tr-TR" dirty="0"/>
              <a:t> örnek alır.</a:t>
            </a:r>
          </a:p>
        </p:txBody>
      </p:sp>
    </p:spTree>
    <p:extLst>
      <p:ext uri="{BB962C8B-B14F-4D97-AF65-F5344CB8AC3E}">
        <p14:creationId xmlns:p14="http://schemas.microsoft.com/office/powerpoint/2010/main" val="1180461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7" name="Picture 16">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8924ACA5-088F-FB22-CA80-DE09E8A8413B}"/>
              </a:ext>
            </a:extLst>
          </p:cNvPr>
          <p:cNvSpPr>
            <a:spLocks noGrp="1"/>
          </p:cNvSpPr>
          <p:nvPr>
            <p:ph type="title"/>
          </p:nvPr>
        </p:nvSpPr>
        <p:spPr>
          <a:xfrm>
            <a:off x="6094412" y="982132"/>
            <a:ext cx="4802185" cy="1303867"/>
          </a:xfrm>
        </p:spPr>
        <p:txBody>
          <a:bodyPr>
            <a:normAutofit/>
          </a:bodyPr>
          <a:lstStyle/>
          <a:p>
            <a:r>
              <a:rPr lang="tr-TR" dirty="0"/>
              <a:t>SAC</a:t>
            </a:r>
          </a:p>
        </p:txBody>
      </p:sp>
      <p:sp>
        <p:nvSpPr>
          <p:cNvPr id="20" name="Rectangle 19">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İçerik Yer Tutucusu 6" descr="metin, ekran görüntüsü, yazılım içeren bir resim&#10;&#10;Açıklama otomatik olarak oluşturuldu">
            <a:extLst>
              <a:ext uri="{FF2B5EF4-FFF2-40B4-BE49-F238E27FC236}">
                <a16:creationId xmlns:a16="http://schemas.microsoft.com/office/drawing/2014/main" id="{61401395-8CFB-09D4-9B65-F5D64FF15EE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67194" y="1739523"/>
            <a:ext cx="4367905" cy="3208523"/>
          </a:xfrm>
        </p:spPr>
      </p:pic>
      <p:sp>
        <p:nvSpPr>
          <p:cNvPr id="13" name="İçerik Yer Tutucusu 2">
            <a:extLst>
              <a:ext uri="{FF2B5EF4-FFF2-40B4-BE49-F238E27FC236}">
                <a16:creationId xmlns:a16="http://schemas.microsoft.com/office/drawing/2014/main" id="{9057CB9C-DBFA-1BB1-C32A-07C10BE7FA1C}"/>
              </a:ext>
            </a:extLst>
          </p:cNvPr>
          <p:cNvSpPr txBox="1">
            <a:spLocks/>
          </p:cNvSpPr>
          <p:nvPr/>
        </p:nvSpPr>
        <p:spPr>
          <a:xfrm>
            <a:off x="5767633" y="2515280"/>
            <a:ext cx="5511371" cy="3521789"/>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a:t>Eğitim (train):</a:t>
            </a:r>
          </a:p>
          <a:p>
            <a:pPr lvl="1">
              <a:buFont typeface="Wingdings" panose="05000000000000000000" pitchFamily="2" charset="2"/>
              <a:buChar char="Ø"/>
            </a:pPr>
            <a:r>
              <a:rPr lang="tr-TR" dirty="0"/>
              <a:t>Critic Güncellemesi: Hedef Q-değeri hesaplanır: Critic modelleri bu hedefe göre eğitilir.</a:t>
            </a:r>
          </a:p>
          <a:p>
            <a:pPr lvl="1">
              <a:buFont typeface="Wingdings" panose="05000000000000000000" pitchFamily="2" charset="2"/>
              <a:buChar char="Ø"/>
            </a:pPr>
            <a:r>
              <a:rPr lang="tr-TR" dirty="0"/>
              <a:t>Actor Güncellemesi: Actor kaybı şu şekilde hesaplanır: Actor modelinin ağırlıkları bu kayba göre güncellenir.</a:t>
            </a:r>
          </a:p>
          <a:p>
            <a:pPr lvl="1">
              <a:buFont typeface="Wingdings" panose="05000000000000000000" pitchFamily="2" charset="2"/>
              <a:buChar char="Ø"/>
            </a:pPr>
            <a:r>
              <a:rPr lang="tr-TR" dirty="0"/>
              <a:t>Hedef ağlar güncellenir.</a:t>
            </a:r>
          </a:p>
          <a:p>
            <a:r>
              <a:rPr lang="tr-TR" dirty="0"/>
              <a:t>Aksiyon Alma (act):Actor modeli, verilen bir duruma göre bir aksiyon olasılığı dağılımı üretir. Bu olasılık dağılımından bir aksiyon seçilir.</a:t>
            </a:r>
          </a:p>
        </p:txBody>
      </p:sp>
    </p:spTree>
    <p:extLst>
      <p:ext uri="{BB962C8B-B14F-4D97-AF65-F5344CB8AC3E}">
        <p14:creationId xmlns:p14="http://schemas.microsoft.com/office/powerpoint/2010/main" val="325269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D606D2-DE83-592D-84F9-195D950A4307}"/>
              </a:ext>
            </a:extLst>
          </p:cNvPr>
          <p:cNvSpPr>
            <a:spLocks noGrp="1"/>
          </p:cNvSpPr>
          <p:nvPr>
            <p:ph type="title"/>
          </p:nvPr>
        </p:nvSpPr>
        <p:spPr/>
        <p:txBody>
          <a:bodyPr/>
          <a:lstStyle/>
          <a:p>
            <a:r>
              <a:rPr lang="tr-TR" dirty="0"/>
              <a:t>Sonuçlar </a:t>
            </a:r>
          </a:p>
        </p:txBody>
      </p:sp>
      <p:pic>
        <p:nvPicPr>
          <p:cNvPr id="5" name="İçerik Yer Tutucusu 4" descr="metin, ekran görüntüsü, çizgi, öykü gelişim çizgisi; kumpas; grafiğini çıkarma içeren bir resim&#10;&#10;Açıklama otomatik olarak oluşturuldu">
            <a:extLst>
              <a:ext uri="{FF2B5EF4-FFF2-40B4-BE49-F238E27FC236}">
                <a16:creationId xmlns:a16="http://schemas.microsoft.com/office/drawing/2014/main" id="{A93F4D90-1A78-2809-3EF4-AB1A18C2E9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032" y="3364734"/>
            <a:ext cx="5022267" cy="2511134"/>
          </a:xfrm>
        </p:spPr>
      </p:pic>
      <p:pic>
        <p:nvPicPr>
          <p:cNvPr id="7" name="Resim 6" descr="metin, diyagram, çizgi, öykü gelişim çizgisi; kumpas; grafiğini çıkarma içeren bir resim&#10;&#10;Açıklama otomatik olarak oluşturuldu">
            <a:extLst>
              <a:ext uri="{FF2B5EF4-FFF2-40B4-BE49-F238E27FC236}">
                <a16:creationId xmlns:a16="http://schemas.microsoft.com/office/drawing/2014/main" id="{18FCCC11-C1A7-6DD0-3E13-E63B43907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701" y="3364734"/>
            <a:ext cx="5022267" cy="2511134"/>
          </a:xfrm>
          <a:prstGeom prst="rect">
            <a:avLst/>
          </a:prstGeom>
        </p:spPr>
      </p:pic>
      <p:sp>
        <p:nvSpPr>
          <p:cNvPr id="8" name="Metin kutusu 7">
            <a:extLst>
              <a:ext uri="{FF2B5EF4-FFF2-40B4-BE49-F238E27FC236}">
                <a16:creationId xmlns:a16="http://schemas.microsoft.com/office/drawing/2014/main" id="{18E8B908-721B-25E0-77F3-4E12B59B5FBA}"/>
              </a:ext>
            </a:extLst>
          </p:cNvPr>
          <p:cNvSpPr txBox="1"/>
          <p:nvPr/>
        </p:nvSpPr>
        <p:spPr>
          <a:xfrm>
            <a:off x="5282315" y="2456034"/>
            <a:ext cx="1627369" cy="369332"/>
          </a:xfrm>
          <a:prstGeom prst="rect">
            <a:avLst/>
          </a:prstGeom>
          <a:noFill/>
        </p:spPr>
        <p:txBody>
          <a:bodyPr wrap="none" rtlCol="0">
            <a:spAutoFit/>
          </a:bodyPr>
          <a:lstStyle/>
          <a:p>
            <a:r>
              <a:rPr lang="tr-TR" dirty="0"/>
              <a:t>500 train , 5 test</a:t>
            </a:r>
          </a:p>
        </p:txBody>
      </p:sp>
      <p:sp>
        <p:nvSpPr>
          <p:cNvPr id="9" name="Metin kutusu 8">
            <a:extLst>
              <a:ext uri="{FF2B5EF4-FFF2-40B4-BE49-F238E27FC236}">
                <a16:creationId xmlns:a16="http://schemas.microsoft.com/office/drawing/2014/main" id="{29C0FFDE-9425-80CC-1C3B-35517728B2F7}"/>
              </a:ext>
            </a:extLst>
          </p:cNvPr>
          <p:cNvSpPr txBox="1"/>
          <p:nvPr/>
        </p:nvSpPr>
        <p:spPr>
          <a:xfrm>
            <a:off x="3146517" y="2995402"/>
            <a:ext cx="657296" cy="369332"/>
          </a:xfrm>
          <a:prstGeom prst="rect">
            <a:avLst/>
          </a:prstGeom>
          <a:noFill/>
        </p:spPr>
        <p:txBody>
          <a:bodyPr wrap="none" rtlCol="0">
            <a:spAutoFit/>
          </a:bodyPr>
          <a:lstStyle/>
          <a:p>
            <a:r>
              <a:rPr lang="tr-TR" dirty="0"/>
              <a:t>Train</a:t>
            </a:r>
          </a:p>
        </p:txBody>
      </p:sp>
      <p:sp>
        <p:nvSpPr>
          <p:cNvPr id="10" name="Metin kutusu 9">
            <a:extLst>
              <a:ext uri="{FF2B5EF4-FFF2-40B4-BE49-F238E27FC236}">
                <a16:creationId xmlns:a16="http://schemas.microsoft.com/office/drawing/2014/main" id="{9F774D3F-9289-4194-FAC1-09BD3E132997}"/>
              </a:ext>
            </a:extLst>
          </p:cNvPr>
          <p:cNvSpPr txBox="1"/>
          <p:nvPr/>
        </p:nvSpPr>
        <p:spPr>
          <a:xfrm>
            <a:off x="8435411" y="3059668"/>
            <a:ext cx="562846" cy="369332"/>
          </a:xfrm>
          <a:prstGeom prst="rect">
            <a:avLst/>
          </a:prstGeom>
          <a:noFill/>
        </p:spPr>
        <p:txBody>
          <a:bodyPr wrap="none" rtlCol="0">
            <a:spAutoFit/>
          </a:bodyPr>
          <a:lstStyle/>
          <a:p>
            <a:r>
              <a:rPr lang="tr-TR" dirty="0"/>
              <a:t>Test</a:t>
            </a:r>
          </a:p>
        </p:txBody>
      </p:sp>
      <mc:AlternateContent xmlns:mc="http://schemas.openxmlformats.org/markup-compatibility/2006" xmlns:a14="http://schemas.microsoft.com/office/drawing/2010/main">
        <mc:Choice Requires="a14">
          <p:sp>
            <p:nvSpPr>
              <p:cNvPr id="11" name="Metin kutusu 10">
                <a:extLst>
                  <a:ext uri="{FF2B5EF4-FFF2-40B4-BE49-F238E27FC236}">
                    <a16:creationId xmlns:a16="http://schemas.microsoft.com/office/drawing/2014/main" id="{F1F8C7B0-26C1-3025-E723-30160A5C2C3A}"/>
                  </a:ext>
                </a:extLst>
              </p:cNvPr>
              <p:cNvSpPr txBox="1"/>
              <p:nvPr/>
            </p:nvSpPr>
            <p:spPr>
              <a:xfrm>
                <a:off x="5659555" y="3130432"/>
                <a:ext cx="847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71 </m:t>
                      </m:r>
                      <m:r>
                        <a:rPr lang="tr-TR" b="0" i="1" smtClean="0">
                          <a:latin typeface="Cambria Math" panose="02040503050406030204" pitchFamily="18" charset="0"/>
                          <a:ea typeface="Cambria Math" panose="02040503050406030204" pitchFamily="18" charset="0"/>
                        </a:rPr>
                        <m:t>𝑠𝑛</m:t>
                      </m:r>
                    </m:oMath>
                  </m:oMathPara>
                </a14:m>
                <a:endParaRPr lang="tr-TR" dirty="0"/>
              </a:p>
            </p:txBody>
          </p:sp>
        </mc:Choice>
        <mc:Fallback xmlns="">
          <p:sp>
            <p:nvSpPr>
              <p:cNvPr id="11" name="Metin kutusu 10">
                <a:extLst>
                  <a:ext uri="{FF2B5EF4-FFF2-40B4-BE49-F238E27FC236}">
                    <a16:creationId xmlns:a16="http://schemas.microsoft.com/office/drawing/2014/main" id="{F1F8C7B0-26C1-3025-E723-30160A5C2C3A}"/>
                  </a:ext>
                </a:extLst>
              </p:cNvPr>
              <p:cNvSpPr txBox="1">
                <a:spLocks noRot="1" noChangeAspect="1" noMove="1" noResize="1" noEditPoints="1" noAdjustHandles="1" noChangeArrowheads="1" noChangeShapeType="1" noTextEdit="1"/>
              </p:cNvSpPr>
              <p:nvPr/>
            </p:nvSpPr>
            <p:spPr>
              <a:xfrm>
                <a:off x="5659555" y="3130432"/>
                <a:ext cx="847155" cy="276999"/>
              </a:xfrm>
              <a:prstGeom prst="rect">
                <a:avLst/>
              </a:prstGeom>
              <a:blipFill>
                <a:blip r:embed="rId4"/>
                <a:stretch>
                  <a:fillRect l="-3597" r="-3597" b="-6667"/>
                </a:stretch>
              </a:blipFill>
            </p:spPr>
            <p:txBody>
              <a:bodyPr/>
              <a:lstStyle/>
              <a:p>
                <a:r>
                  <a:rPr lang="tr-TR">
                    <a:noFill/>
                  </a:rPr>
                  <a:t> </a:t>
                </a:r>
              </a:p>
            </p:txBody>
          </p:sp>
        </mc:Fallback>
      </mc:AlternateContent>
    </p:spTree>
    <p:extLst>
      <p:ext uri="{BB962C8B-B14F-4D97-AF65-F5344CB8AC3E}">
        <p14:creationId xmlns:p14="http://schemas.microsoft.com/office/powerpoint/2010/main" val="55788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CEB090-902D-1A6E-F4F2-DF83DE54F5F8}"/>
              </a:ext>
            </a:extLst>
          </p:cNvPr>
          <p:cNvSpPr>
            <a:spLocks noGrp="1"/>
          </p:cNvSpPr>
          <p:nvPr>
            <p:ph type="title"/>
          </p:nvPr>
        </p:nvSpPr>
        <p:spPr/>
        <p:txBody>
          <a:bodyPr/>
          <a:lstStyle/>
          <a:p>
            <a:r>
              <a:rPr lang="tr-TR" dirty="0"/>
              <a:t>Sonuçlar</a:t>
            </a:r>
          </a:p>
        </p:txBody>
      </p:sp>
      <p:pic>
        <p:nvPicPr>
          <p:cNvPr id="6" name="Resim 5" descr="metin, diyagram, öykü gelişim çizgisi; kumpas; grafiğini çıkarma, çizgi içeren bir resim&#10;&#10;Açıklama otomatik olarak oluşturuldu">
            <a:extLst>
              <a:ext uri="{FF2B5EF4-FFF2-40B4-BE49-F238E27FC236}">
                <a16:creationId xmlns:a16="http://schemas.microsoft.com/office/drawing/2014/main" id="{55613250-AADE-48B4-3FB8-53477B870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426" y="3429000"/>
            <a:ext cx="4909240" cy="2454620"/>
          </a:xfrm>
          <a:prstGeom prst="rect">
            <a:avLst/>
          </a:prstGeom>
        </p:spPr>
      </p:pic>
      <p:pic>
        <p:nvPicPr>
          <p:cNvPr id="8" name="Resim 7" descr="metin, çizgi, ekran görüntüsü, öykü gelişim çizgisi; kumpas; grafiğini çıkarma içeren bir resim&#10;&#10;Açıklama otomatik olarak oluşturuldu">
            <a:extLst>
              <a:ext uri="{FF2B5EF4-FFF2-40B4-BE49-F238E27FC236}">
                <a16:creationId xmlns:a16="http://schemas.microsoft.com/office/drawing/2014/main" id="{E02A97C9-AB25-B5B9-CB5D-D510516D0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334" y="3429000"/>
            <a:ext cx="4909240" cy="2454620"/>
          </a:xfrm>
          <a:prstGeom prst="rect">
            <a:avLst/>
          </a:prstGeom>
        </p:spPr>
      </p:pic>
      <p:sp>
        <p:nvSpPr>
          <p:cNvPr id="11" name="Metin kutusu 10">
            <a:extLst>
              <a:ext uri="{FF2B5EF4-FFF2-40B4-BE49-F238E27FC236}">
                <a16:creationId xmlns:a16="http://schemas.microsoft.com/office/drawing/2014/main" id="{ACAFC973-3974-0178-7F74-9305824D0EAD}"/>
              </a:ext>
            </a:extLst>
          </p:cNvPr>
          <p:cNvSpPr txBox="1"/>
          <p:nvPr/>
        </p:nvSpPr>
        <p:spPr>
          <a:xfrm>
            <a:off x="3071306" y="3059668"/>
            <a:ext cx="657296" cy="369332"/>
          </a:xfrm>
          <a:prstGeom prst="rect">
            <a:avLst/>
          </a:prstGeom>
          <a:noFill/>
        </p:spPr>
        <p:txBody>
          <a:bodyPr wrap="none" rtlCol="0">
            <a:spAutoFit/>
          </a:bodyPr>
          <a:lstStyle/>
          <a:p>
            <a:r>
              <a:rPr lang="tr-TR" dirty="0"/>
              <a:t>Train</a:t>
            </a:r>
          </a:p>
        </p:txBody>
      </p:sp>
      <p:sp>
        <p:nvSpPr>
          <p:cNvPr id="12" name="Metin kutusu 11">
            <a:extLst>
              <a:ext uri="{FF2B5EF4-FFF2-40B4-BE49-F238E27FC236}">
                <a16:creationId xmlns:a16="http://schemas.microsoft.com/office/drawing/2014/main" id="{C1D73B59-3DB2-6787-DB34-34660455ADC8}"/>
              </a:ext>
            </a:extLst>
          </p:cNvPr>
          <p:cNvSpPr txBox="1"/>
          <p:nvPr/>
        </p:nvSpPr>
        <p:spPr>
          <a:xfrm>
            <a:off x="8463400" y="3059668"/>
            <a:ext cx="562846" cy="369332"/>
          </a:xfrm>
          <a:prstGeom prst="rect">
            <a:avLst/>
          </a:prstGeom>
          <a:noFill/>
        </p:spPr>
        <p:txBody>
          <a:bodyPr wrap="none" rtlCol="0">
            <a:spAutoFit/>
          </a:bodyPr>
          <a:lstStyle/>
          <a:p>
            <a:r>
              <a:rPr lang="tr-TR" dirty="0"/>
              <a:t>Test</a:t>
            </a:r>
          </a:p>
        </p:txBody>
      </p:sp>
      <p:sp>
        <p:nvSpPr>
          <p:cNvPr id="13" name="Metin kutusu 12">
            <a:extLst>
              <a:ext uri="{FF2B5EF4-FFF2-40B4-BE49-F238E27FC236}">
                <a16:creationId xmlns:a16="http://schemas.microsoft.com/office/drawing/2014/main" id="{DFF7B700-1323-D060-2975-D429EB9EE26A}"/>
              </a:ext>
            </a:extLst>
          </p:cNvPr>
          <p:cNvSpPr txBox="1"/>
          <p:nvPr/>
        </p:nvSpPr>
        <p:spPr>
          <a:xfrm>
            <a:off x="5282315" y="2456034"/>
            <a:ext cx="1845377" cy="369332"/>
          </a:xfrm>
          <a:prstGeom prst="rect">
            <a:avLst/>
          </a:prstGeom>
          <a:noFill/>
        </p:spPr>
        <p:txBody>
          <a:bodyPr wrap="none" rtlCol="0">
            <a:spAutoFit/>
          </a:bodyPr>
          <a:lstStyle/>
          <a:p>
            <a:r>
              <a:rPr lang="tr-TR" dirty="0"/>
              <a:t>1000 train , 10 test</a:t>
            </a:r>
          </a:p>
        </p:txBody>
      </p:sp>
      <mc:AlternateContent xmlns:mc="http://schemas.openxmlformats.org/markup-compatibility/2006" xmlns:a14="http://schemas.microsoft.com/office/drawing/2010/main">
        <mc:Choice Requires="a14">
          <p:sp>
            <p:nvSpPr>
              <p:cNvPr id="14" name="Metin kutusu 13">
                <a:extLst>
                  <a:ext uri="{FF2B5EF4-FFF2-40B4-BE49-F238E27FC236}">
                    <a16:creationId xmlns:a16="http://schemas.microsoft.com/office/drawing/2014/main" id="{0491C83B-99B4-63B0-0737-22CB81EE9D26}"/>
                  </a:ext>
                </a:extLst>
              </p:cNvPr>
              <p:cNvSpPr txBox="1"/>
              <p:nvPr/>
            </p:nvSpPr>
            <p:spPr>
              <a:xfrm>
                <a:off x="5584160" y="3152001"/>
                <a:ext cx="975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107 </m:t>
                      </m:r>
                      <m:r>
                        <a:rPr lang="tr-TR" b="0" i="1" smtClean="0">
                          <a:latin typeface="Cambria Math" panose="02040503050406030204" pitchFamily="18" charset="0"/>
                          <a:ea typeface="Cambria Math" panose="02040503050406030204" pitchFamily="18" charset="0"/>
                        </a:rPr>
                        <m:t>𝑠𝑛</m:t>
                      </m:r>
                    </m:oMath>
                  </m:oMathPara>
                </a14:m>
                <a:endParaRPr lang="tr-TR" dirty="0"/>
              </a:p>
            </p:txBody>
          </p:sp>
        </mc:Choice>
        <mc:Fallback xmlns="">
          <p:sp>
            <p:nvSpPr>
              <p:cNvPr id="14" name="Metin kutusu 13">
                <a:extLst>
                  <a:ext uri="{FF2B5EF4-FFF2-40B4-BE49-F238E27FC236}">
                    <a16:creationId xmlns:a16="http://schemas.microsoft.com/office/drawing/2014/main" id="{0491C83B-99B4-63B0-0737-22CB81EE9D26}"/>
                  </a:ext>
                </a:extLst>
              </p:cNvPr>
              <p:cNvSpPr txBox="1">
                <a:spLocks noRot="1" noChangeAspect="1" noMove="1" noResize="1" noEditPoints="1" noAdjustHandles="1" noChangeArrowheads="1" noChangeShapeType="1" noTextEdit="1"/>
              </p:cNvSpPr>
              <p:nvPr/>
            </p:nvSpPr>
            <p:spPr>
              <a:xfrm>
                <a:off x="5584160" y="3152001"/>
                <a:ext cx="975395" cy="276999"/>
              </a:xfrm>
              <a:prstGeom prst="rect">
                <a:avLst/>
              </a:prstGeom>
              <a:blipFill>
                <a:blip r:embed="rId4"/>
                <a:stretch>
                  <a:fillRect l="-3125" r="-3125" b="-6522"/>
                </a:stretch>
              </a:blipFill>
            </p:spPr>
            <p:txBody>
              <a:bodyPr/>
              <a:lstStyle/>
              <a:p>
                <a:r>
                  <a:rPr lang="tr-TR">
                    <a:noFill/>
                  </a:rPr>
                  <a:t> </a:t>
                </a:r>
              </a:p>
            </p:txBody>
          </p:sp>
        </mc:Fallback>
      </mc:AlternateContent>
    </p:spTree>
    <p:extLst>
      <p:ext uri="{BB962C8B-B14F-4D97-AF65-F5344CB8AC3E}">
        <p14:creationId xmlns:p14="http://schemas.microsoft.com/office/powerpoint/2010/main" val="6652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0F96DB-C021-BD43-03C7-63AB05AF35ED}"/>
              </a:ext>
            </a:extLst>
          </p:cNvPr>
          <p:cNvSpPr>
            <a:spLocks noGrp="1"/>
          </p:cNvSpPr>
          <p:nvPr>
            <p:ph type="title"/>
          </p:nvPr>
        </p:nvSpPr>
        <p:spPr/>
        <p:txBody>
          <a:bodyPr/>
          <a:lstStyle/>
          <a:p>
            <a:r>
              <a:rPr lang="tr-TR" dirty="0"/>
              <a:t>Sonuçlar</a:t>
            </a:r>
          </a:p>
        </p:txBody>
      </p:sp>
      <p:pic>
        <p:nvPicPr>
          <p:cNvPr id="5" name="İçerik Yer Tutucusu 4" descr="metin, ekran görüntüsü, çizgi, öykü gelişim çizgisi; kumpas; grafiğini çıkarma içeren bir resim&#10;&#10;Açıklama otomatik olarak oluşturuldu">
            <a:extLst>
              <a:ext uri="{FF2B5EF4-FFF2-40B4-BE49-F238E27FC236}">
                <a16:creationId xmlns:a16="http://schemas.microsoft.com/office/drawing/2014/main" id="{0925AEFD-67E2-29FB-4ACE-A20C9519CC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060" y="3232088"/>
            <a:ext cx="4919387" cy="2459694"/>
          </a:xfrm>
        </p:spPr>
      </p:pic>
      <p:pic>
        <p:nvPicPr>
          <p:cNvPr id="7" name="Resim 6" descr="diyagram, çizgi, öykü gelişim çizgisi; kumpas; grafiğini çıkarma, metin içeren bir resim&#10;&#10;Açıklama otomatik olarak oluşturuldu">
            <a:extLst>
              <a:ext uri="{FF2B5EF4-FFF2-40B4-BE49-F238E27FC236}">
                <a16:creationId xmlns:a16="http://schemas.microsoft.com/office/drawing/2014/main" id="{6FA27B5A-7740-6154-AC00-033C74AE7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555" y="3232088"/>
            <a:ext cx="4919387" cy="2459694"/>
          </a:xfrm>
          <a:prstGeom prst="rect">
            <a:avLst/>
          </a:prstGeom>
        </p:spPr>
      </p:pic>
      <p:sp>
        <p:nvSpPr>
          <p:cNvPr id="8" name="Metin kutusu 7">
            <a:extLst>
              <a:ext uri="{FF2B5EF4-FFF2-40B4-BE49-F238E27FC236}">
                <a16:creationId xmlns:a16="http://schemas.microsoft.com/office/drawing/2014/main" id="{EAACBC3B-EEBE-C7E0-DF05-7959D39C7B36}"/>
              </a:ext>
            </a:extLst>
          </p:cNvPr>
          <p:cNvSpPr txBox="1"/>
          <p:nvPr/>
        </p:nvSpPr>
        <p:spPr>
          <a:xfrm>
            <a:off x="5266866" y="2389711"/>
            <a:ext cx="1845377" cy="369332"/>
          </a:xfrm>
          <a:prstGeom prst="rect">
            <a:avLst/>
          </a:prstGeom>
          <a:noFill/>
        </p:spPr>
        <p:txBody>
          <a:bodyPr wrap="none" rtlCol="0">
            <a:spAutoFit/>
          </a:bodyPr>
          <a:lstStyle/>
          <a:p>
            <a:r>
              <a:rPr lang="tr-TR" dirty="0"/>
              <a:t>1500 train , 15 test</a:t>
            </a:r>
          </a:p>
        </p:txBody>
      </p:sp>
      <mc:AlternateContent xmlns:mc="http://schemas.openxmlformats.org/markup-compatibility/2006" xmlns:a14="http://schemas.microsoft.com/office/drawing/2010/main">
        <mc:Choice Requires="a14">
          <p:sp>
            <p:nvSpPr>
              <p:cNvPr id="9" name="Metin kutusu 8">
                <a:extLst>
                  <a:ext uri="{FF2B5EF4-FFF2-40B4-BE49-F238E27FC236}">
                    <a16:creationId xmlns:a16="http://schemas.microsoft.com/office/drawing/2014/main" id="{E33CA639-6710-E445-C2D7-7953B9BF35A5}"/>
                  </a:ext>
                </a:extLst>
              </p:cNvPr>
              <p:cNvSpPr txBox="1"/>
              <p:nvPr/>
            </p:nvSpPr>
            <p:spPr>
              <a:xfrm>
                <a:off x="5608302" y="2955089"/>
                <a:ext cx="975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169 </m:t>
                      </m:r>
                      <m:r>
                        <a:rPr lang="tr-TR" b="0" i="1" smtClean="0">
                          <a:latin typeface="Cambria Math" panose="02040503050406030204" pitchFamily="18" charset="0"/>
                          <a:ea typeface="Cambria Math" panose="02040503050406030204" pitchFamily="18" charset="0"/>
                        </a:rPr>
                        <m:t>𝑠𝑛</m:t>
                      </m:r>
                    </m:oMath>
                  </m:oMathPara>
                </a14:m>
                <a:endParaRPr lang="tr-TR" dirty="0"/>
              </a:p>
            </p:txBody>
          </p:sp>
        </mc:Choice>
        <mc:Fallback xmlns="">
          <p:sp>
            <p:nvSpPr>
              <p:cNvPr id="9" name="Metin kutusu 8">
                <a:extLst>
                  <a:ext uri="{FF2B5EF4-FFF2-40B4-BE49-F238E27FC236}">
                    <a16:creationId xmlns:a16="http://schemas.microsoft.com/office/drawing/2014/main" id="{E33CA639-6710-E445-C2D7-7953B9BF35A5}"/>
                  </a:ext>
                </a:extLst>
              </p:cNvPr>
              <p:cNvSpPr txBox="1">
                <a:spLocks noRot="1" noChangeAspect="1" noMove="1" noResize="1" noEditPoints="1" noAdjustHandles="1" noChangeArrowheads="1" noChangeShapeType="1" noTextEdit="1"/>
              </p:cNvSpPr>
              <p:nvPr/>
            </p:nvSpPr>
            <p:spPr>
              <a:xfrm>
                <a:off x="5608302" y="2955089"/>
                <a:ext cx="975395" cy="276999"/>
              </a:xfrm>
              <a:prstGeom prst="rect">
                <a:avLst/>
              </a:prstGeom>
              <a:blipFill>
                <a:blip r:embed="rId4"/>
                <a:stretch>
                  <a:fillRect l="-3125" r="-3125" b="-6667"/>
                </a:stretch>
              </a:blipFill>
            </p:spPr>
            <p:txBody>
              <a:bodyPr/>
              <a:lstStyle/>
              <a:p>
                <a:r>
                  <a:rPr lang="tr-TR">
                    <a:noFill/>
                  </a:rPr>
                  <a:t> </a:t>
                </a:r>
              </a:p>
            </p:txBody>
          </p:sp>
        </mc:Fallback>
      </mc:AlternateContent>
      <p:sp>
        <p:nvSpPr>
          <p:cNvPr id="10" name="Metin kutusu 9">
            <a:extLst>
              <a:ext uri="{FF2B5EF4-FFF2-40B4-BE49-F238E27FC236}">
                <a16:creationId xmlns:a16="http://schemas.microsoft.com/office/drawing/2014/main" id="{1E494C64-A04F-9649-2B18-6DE421D7C7A8}"/>
              </a:ext>
            </a:extLst>
          </p:cNvPr>
          <p:cNvSpPr txBox="1"/>
          <p:nvPr/>
        </p:nvSpPr>
        <p:spPr>
          <a:xfrm>
            <a:off x="3214105" y="2908923"/>
            <a:ext cx="657296" cy="369332"/>
          </a:xfrm>
          <a:prstGeom prst="rect">
            <a:avLst/>
          </a:prstGeom>
          <a:noFill/>
        </p:spPr>
        <p:txBody>
          <a:bodyPr wrap="none" rtlCol="0">
            <a:spAutoFit/>
          </a:bodyPr>
          <a:lstStyle/>
          <a:p>
            <a:r>
              <a:rPr lang="tr-TR" dirty="0"/>
              <a:t>Train</a:t>
            </a:r>
          </a:p>
        </p:txBody>
      </p:sp>
      <p:sp>
        <p:nvSpPr>
          <p:cNvPr id="11" name="Metin kutusu 10">
            <a:extLst>
              <a:ext uri="{FF2B5EF4-FFF2-40B4-BE49-F238E27FC236}">
                <a16:creationId xmlns:a16="http://schemas.microsoft.com/office/drawing/2014/main" id="{7B58967E-DDEA-02AB-A3C6-558EB06B8665}"/>
              </a:ext>
            </a:extLst>
          </p:cNvPr>
          <p:cNvSpPr txBox="1"/>
          <p:nvPr/>
        </p:nvSpPr>
        <p:spPr>
          <a:xfrm>
            <a:off x="8367825" y="2908923"/>
            <a:ext cx="562846" cy="369332"/>
          </a:xfrm>
          <a:prstGeom prst="rect">
            <a:avLst/>
          </a:prstGeom>
          <a:noFill/>
        </p:spPr>
        <p:txBody>
          <a:bodyPr wrap="none" rtlCol="0">
            <a:spAutoFit/>
          </a:bodyPr>
          <a:lstStyle/>
          <a:p>
            <a:r>
              <a:rPr lang="tr-TR" dirty="0"/>
              <a:t>Test</a:t>
            </a:r>
          </a:p>
        </p:txBody>
      </p:sp>
    </p:spTree>
    <p:extLst>
      <p:ext uri="{BB962C8B-B14F-4D97-AF65-F5344CB8AC3E}">
        <p14:creationId xmlns:p14="http://schemas.microsoft.com/office/powerpoint/2010/main" val="857929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5BAC13-9F03-CAAB-EEB3-C369FAD6CDB6}"/>
              </a:ext>
            </a:extLst>
          </p:cNvPr>
          <p:cNvSpPr>
            <a:spLocks noGrp="1"/>
          </p:cNvSpPr>
          <p:nvPr>
            <p:ph type="title"/>
          </p:nvPr>
        </p:nvSpPr>
        <p:spPr/>
        <p:txBody>
          <a:bodyPr>
            <a:normAutofit fontScale="90000"/>
          </a:bodyPr>
          <a:lstStyle/>
          <a:p>
            <a:r>
              <a:rPr lang="en-US" b="1" dirty="0"/>
              <a:t>Deep Deterministic Policy Gradient (DDPG)</a:t>
            </a:r>
            <a:r>
              <a:rPr lang="tr-TR" b="1" dirty="0"/>
              <a:t>: </a:t>
            </a:r>
            <a:br>
              <a:rPr lang="tr-TR" b="1" dirty="0"/>
            </a:br>
            <a:endParaRPr lang="tr-TR" dirty="0"/>
          </a:p>
        </p:txBody>
      </p:sp>
      <p:sp>
        <p:nvSpPr>
          <p:cNvPr id="3" name="İçerik Yer Tutucusu 2">
            <a:extLst>
              <a:ext uri="{FF2B5EF4-FFF2-40B4-BE49-F238E27FC236}">
                <a16:creationId xmlns:a16="http://schemas.microsoft.com/office/drawing/2014/main" id="{C76F4DE9-E69B-6CBF-B36D-9CBF9B521C8E}"/>
              </a:ext>
            </a:extLst>
          </p:cNvPr>
          <p:cNvSpPr>
            <a:spLocks noGrp="1"/>
          </p:cNvSpPr>
          <p:nvPr>
            <p:ph idx="1"/>
          </p:nvPr>
        </p:nvSpPr>
        <p:spPr/>
        <p:txBody>
          <a:bodyPr/>
          <a:lstStyle/>
          <a:p>
            <a:r>
              <a:rPr lang="tr-TR" dirty="0"/>
              <a:t>DDPG, sürekli aksiyon uzaylarına sahip ortamlarda kullanılan bir derin pekiştirmeli öğrenme algoritmasıdır. Özellikle robotik kontrol, finansal portföy yönetimi ve oyun oynama gibi sürekli aksiyon gerektiren görevlerde etkilidir. DDPG, Actor-Critic mimarisini kullanır ve deterministik bir politika öğrenir. </a:t>
            </a:r>
          </a:p>
        </p:txBody>
      </p:sp>
    </p:spTree>
    <p:extLst>
      <p:ext uri="{BB962C8B-B14F-4D97-AF65-F5344CB8AC3E}">
        <p14:creationId xmlns:p14="http://schemas.microsoft.com/office/powerpoint/2010/main" val="1802387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2AF513-D92D-A776-D279-86F264AAB162}"/>
              </a:ext>
            </a:extLst>
          </p:cNvPr>
          <p:cNvSpPr>
            <a:spLocks noGrp="1"/>
          </p:cNvSpPr>
          <p:nvPr>
            <p:ph type="title"/>
          </p:nvPr>
        </p:nvSpPr>
        <p:spPr/>
        <p:txBody>
          <a:bodyPr/>
          <a:lstStyle/>
          <a:p>
            <a:r>
              <a:rPr lang="tr-TR" dirty="0"/>
              <a:t>DDPG Sözde Kod</a:t>
            </a:r>
          </a:p>
        </p:txBody>
      </p:sp>
      <p:sp>
        <p:nvSpPr>
          <p:cNvPr id="3" name="İçerik Yer Tutucusu 2">
            <a:extLst>
              <a:ext uri="{FF2B5EF4-FFF2-40B4-BE49-F238E27FC236}">
                <a16:creationId xmlns:a16="http://schemas.microsoft.com/office/drawing/2014/main" id="{128F9281-A929-9432-7BC2-CAA42C71C0BD}"/>
              </a:ext>
            </a:extLst>
          </p:cNvPr>
          <p:cNvSpPr>
            <a:spLocks noGrp="1"/>
          </p:cNvSpPr>
          <p:nvPr>
            <p:ph idx="1"/>
          </p:nvPr>
        </p:nvSpPr>
        <p:spPr>
          <a:xfrm>
            <a:off x="1295401" y="2556931"/>
            <a:ext cx="9601196" cy="3699013"/>
          </a:xfrm>
        </p:spPr>
        <p:txBody>
          <a:bodyPr>
            <a:normAutofit fontScale="77500" lnSpcReduction="20000"/>
          </a:bodyPr>
          <a:lstStyle/>
          <a:p>
            <a:r>
              <a:rPr lang="tr-TR" dirty="0"/>
              <a:t>1. Ajanın Başlatılması </a:t>
            </a:r>
          </a:p>
          <a:p>
            <a:pPr lvl="1">
              <a:buFont typeface="Wingdings" panose="05000000000000000000" pitchFamily="2" charset="2"/>
              <a:buChar char="Ø"/>
            </a:pPr>
            <a:r>
              <a:rPr lang="tr-TR" dirty="0"/>
              <a:t>Aksiyon boyutunu (action_size) alma.</a:t>
            </a:r>
          </a:p>
          <a:p>
            <a:pPr lvl="1">
              <a:buFont typeface="Wingdings" panose="05000000000000000000" pitchFamily="2" charset="2"/>
              <a:buChar char="Ø"/>
            </a:pPr>
            <a:r>
              <a:rPr lang="tr-TR" dirty="0"/>
              <a:t>Öğrenme parametrelerini ayarlama</a:t>
            </a:r>
          </a:p>
          <a:p>
            <a:pPr lvl="1">
              <a:buFont typeface="Wingdings" panose="05000000000000000000" pitchFamily="2" charset="2"/>
              <a:buChar char="Ø"/>
            </a:pPr>
            <a:r>
              <a:rPr lang="tr-TR" dirty="0"/>
              <a:t>Replay Buffer'ı başlat.</a:t>
            </a:r>
          </a:p>
          <a:p>
            <a:pPr lvl="1">
              <a:buFont typeface="Wingdings" panose="05000000000000000000" pitchFamily="2" charset="2"/>
              <a:buChar char="Ø"/>
            </a:pPr>
            <a:r>
              <a:rPr lang="tr-TR" dirty="0"/>
              <a:t>Actor (Politika) ağı oluştur.</a:t>
            </a:r>
          </a:p>
          <a:p>
            <a:pPr lvl="1">
              <a:buFont typeface="Wingdings" panose="05000000000000000000" pitchFamily="2" charset="2"/>
              <a:buChar char="Ø"/>
            </a:pPr>
            <a:r>
              <a:rPr lang="tr-TR" dirty="0"/>
              <a:t>Critic (Değer) ağı oluştur.</a:t>
            </a:r>
          </a:p>
          <a:p>
            <a:pPr lvl="1">
              <a:buFont typeface="Wingdings" panose="05000000000000000000" pitchFamily="2" charset="2"/>
              <a:buChar char="Ø"/>
            </a:pPr>
            <a:r>
              <a:rPr lang="tr-TR" dirty="0"/>
              <a:t>Hedef Actor ve Critic ağlarını başlat ve ana ağların ağırlıklarıyla eşitle.</a:t>
            </a:r>
          </a:p>
          <a:p>
            <a:r>
              <a:rPr lang="tr-TR" dirty="0"/>
              <a:t>2. Aksiyon Seçimi (act)</a:t>
            </a:r>
          </a:p>
          <a:p>
            <a:pPr lvl="1">
              <a:buFont typeface="Wingdings" panose="05000000000000000000" pitchFamily="2" charset="2"/>
              <a:buChar char="Ø"/>
            </a:pPr>
            <a:r>
              <a:rPr lang="tr-TR" dirty="0"/>
              <a:t>1. Girdi olarak mevcut durumu al.</a:t>
            </a:r>
          </a:p>
          <a:p>
            <a:pPr lvl="1">
              <a:buFont typeface="Wingdings" panose="05000000000000000000" pitchFamily="2" charset="2"/>
              <a:buChar char="Ø"/>
            </a:pPr>
            <a:r>
              <a:rPr lang="tr-TR" dirty="0"/>
              <a:t>2. Actor ağını kullanarak deterministik bir aksiyon tahmin et.</a:t>
            </a:r>
          </a:p>
          <a:p>
            <a:pPr lvl="1">
              <a:buFont typeface="Wingdings" panose="05000000000000000000" pitchFamily="2" charset="2"/>
              <a:buChar char="Ø"/>
            </a:pPr>
            <a:r>
              <a:rPr lang="tr-TR" dirty="0"/>
              <a:t>3. Tahmini aksiyonu maksimum aksiyon sınırları içinde kırp.</a:t>
            </a:r>
          </a:p>
        </p:txBody>
      </p:sp>
    </p:spTree>
    <p:extLst>
      <p:ext uri="{BB962C8B-B14F-4D97-AF65-F5344CB8AC3E}">
        <p14:creationId xmlns:p14="http://schemas.microsoft.com/office/powerpoint/2010/main" val="2094877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761C5F-F540-309C-2E2E-6F84152D8FA7}"/>
              </a:ext>
            </a:extLst>
          </p:cNvPr>
          <p:cNvSpPr>
            <a:spLocks noGrp="1"/>
          </p:cNvSpPr>
          <p:nvPr>
            <p:ph type="title"/>
          </p:nvPr>
        </p:nvSpPr>
        <p:spPr/>
        <p:txBody>
          <a:bodyPr/>
          <a:lstStyle/>
          <a:p>
            <a:r>
              <a:rPr lang="tr-TR" dirty="0"/>
              <a:t>DDPG Sözde Kod</a:t>
            </a:r>
          </a:p>
        </p:txBody>
      </p:sp>
      <p:sp>
        <p:nvSpPr>
          <p:cNvPr id="3" name="İçerik Yer Tutucusu 2">
            <a:extLst>
              <a:ext uri="{FF2B5EF4-FFF2-40B4-BE49-F238E27FC236}">
                <a16:creationId xmlns:a16="http://schemas.microsoft.com/office/drawing/2014/main" id="{2C07BD56-0460-BB04-C2DE-59E3D19B5A8F}"/>
              </a:ext>
            </a:extLst>
          </p:cNvPr>
          <p:cNvSpPr>
            <a:spLocks noGrp="1"/>
          </p:cNvSpPr>
          <p:nvPr>
            <p:ph idx="1"/>
          </p:nvPr>
        </p:nvSpPr>
        <p:spPr/>
        <p:txBody>
          <a:bodyPr>
            <a:normAutofit fontScale="70000" lnSpcReduction="20000"/>
          </a:bodyPr>
          <a:lstStyle/>
          <a:p>
            <a:r>
              <a:rPr lang="tr-TR" dirty="0"/>
              <a:t>3. Ajanın Eğitimi</a:t>
            </a:r>
          </a:p>
          <a:p>
            <a:pPr lvl="1">
              <a:buFont typeface="Wingdings" panose="05000000000000000000" pitchFamily="2" charset="2"/>
              <a:buChar char="Ø"/>
            </a:pPr>
            <a:r>
              <a:rPr lang="tr-TR" dirty="0"/>
              <a:t>1. Replay Buffer'dan rastgele bir örneklem al.</a:t>
            </a:r>
          </a:p>
          <a:p>
            <a:pPr lvl="1">
              <a:buFont typeface="Wingdings" panose="05000000000000000000" pitchFamily="2" charset="2"/>
              <a:buChar char="Ø"/>
            </a:pPr>
            <a:r>
              <a:rPr lang="tr-TR" dirty="0"/>
              <a:t>2. Hedef ağlar kullanılarak Q-değeri hedeflerini hesapla.</a:t>
            </a:r>
          </a:p>
          <a:p>
            <a:pPr lvl="1">
              <a:buFont typeface="Wingdings" panose="05000000000000000000" pitchFamily="2" charset="2"/>
              <a:buChar char="Ø"/>
            </a:pPr>
            <a:r>
              <a:rPr lang="tr-TR" dirty="0"/>
              <a:t>3. Critic ağını eğit.</a:t>
            </a:r>
          </a:p>
          <a:p>
            <a:pPr lvl="1">
              <a:buFont typeface="Wingdings" panose="05000000000000000000" pitchFamily="2" charset="2"/>
              <a:buChar char="Ø"/>
            </a:pPr>
            <a:r>
              <a:rPr lang="tr-TR" dirty="0"/>
              <a:t>4. Actor ağını eğit:</a:t>
            </a:r>
          </a:p>
          <a:p>
            <a:pPr lvl="1">
              <a:buFont typeface="Wingdings" panose="05000000000000000000" pitchFamily="2" charset="2"/>
              <a:buChar char="Ø"/>
            </a:pPr>
            <a:r>
              <a:rPr lang="tr-TR" dirty="0"/>
              <a:t>5. Hedef ağları tau kullanarak güncelle.</a:t>
            </a:r>
          </a:p>
          <a:p>
            <a:r>
              <a:rPr lang="tr-TR" dirty="0"/>
              <a:t>4.Eğitim Süreci</a:t>
            </a:r>
          </a:p>
          <a:p>
            <a:pPr lvl="1">
              <a:buFont typeface="Wingdings" panose="05000000000000000000" pitchFamily="2" charset="2"/>
              <a:buChar char="Ø"/>
            </a:pPr>
            <a:r>
              <a:rPr lang="tr-TR" dirty="0"/>
              <a:t>1. Çevreyi başlat.</a:t>
            </a:r>
          </a:p>
          <a:p>
            <a:pPr lvl="1">
              <a:buFont typeface="Wingdings" panose="05000000000000000000" pitchFamily="2" charset="2"/>
              <a:buChar char="Ø"/>
            </a:pPr>
            <a:r>
              <a:rPr lang="tr-TR" dirty="0"/>
              <a:t>2. Belirtilen sayıda eğitim bölümü için ajanı eğit.</a:t>
            </a:r>
          </a:p>
          <a:p>
            <a:pPr lvl="1">
              <a:buFont typeface="Wingdings" panose="05000000000000000000" pitchFamily="2" charset="2"/>
              <a:buChar char="Ø"/>
            </a:pPr>
            <a:r>
              <a:rPr lang="tr-TR" dirty="0"/>
              <a:t>3. Eğitim sırasında kazanılan oyun sayısını ve kazanma oranlarını döndür.</a:t>
            </a:r>
          </a:p>
          <a:p>
            <a:pPr marL="0" indent="0">
              <a:buNone/>
            </a:pPr>
            <a:endParaRPr lang="tr-TR" dirty="0"/>
          </a:p>
        </p:txBody>
      </p:sp>
    </p:spTree>
    <p:extLst>
      <p:ext uri="{BB962C8B-B14F-4D97-AF65-F5344CB8AC3E}">
        <p14:creationId xmlns:p14="http://schemas.microsoft.com/office/powerpoint/2010/main" val="1195407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7" name="Picture 16">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9E62558B-D8E8-F2A7-C12B-6EA939EBCC56}"/>
              </a:ext>
            </a:extLst>
          </p:cNvPr>
          <p:cNvSpPr>
            <a:spLocks noGrp="1"/>
          </p:cNvSpPr>
          <p:nvPr>
            <p:ph type="title"/>
          </p:nvPr>
        </p:nvSpPr>
        <p:spPr>
          <a:xfrm>
            <a:off x="7535825" y="982132"/>
            <a:ext cx="3360772" cy="1303867"/>
          </a:xfrm>
        </p:spPr>
        <p:txBody>
          <a:bodyPr>
            <a:normAutofit/>
          </a:bodyPr>
          <a:lstStyle/>
          <a:p>
            <a:r>
              <a:rPr lang="tr-TR" dirty="0">
                <a:solidFill>
                  <a:srgbClr val="262626"/>
                </a:solidFill>
              </a:rPr>
              <a:t>DDPG</a:t>
            </a:r>
          </a:p>
        </p:txBody>
      </p:sp>
      <p:sp>
        <p:nvSpPr>
          <p:cNvPr id="20" name="Rectangle 19">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yazılım içeren bir resim&#10;&#10;Açıklama otomatik olarak oluşturuldu">
            <a:extLst>
              <a:ext uri="{FF2B5EF4-FFF2-40B4-BE49-F238E27FC236}">
                <a16:creationId xmlns:a16="http://schemas.microsoft.com/office/drawing/2014/main" id="{B2FC3778-7141-75AA-54B2-E837BB6CBF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4893" y="1240953"/>
            <a:ext cx="5878185" cy="4217597"/>
          </a:xfrm>
          <a:prstGeom prst="rect">
            <a:avLst/>
          </a:prstGeom>
        </p:spPr>
      </p:pic>
      <p:cxnSp>
        <p:nvCxnSpPr>
          <p:cNvPr id="22" name="Straight Connector 21">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İçerik Yer Tutucusu 3">
            <a:extLst>
              <a:ext uri="{FF2B5EF4-FFF2-40B4-BE49-F238E27FC236}">
                <a16:creationId xmlns:a16="http://schemas.microsoft.com/office/drawing/2014/main" id="{1128DC89-5FB8-8A11-08B9-2846A1BBED0D}"/>
              </a:ext>
            </a:extLst>
          </p:cNvPr>
          <p:cNvSpPr>
            <a:spLocks noGrp="1"/>
          </p:cNvSpPr>
          <p:nvPr>
            <p:ph idx="1"/>
          </p:nvPr>
        </p:nvSpPr>
        <p:spPr>
          <a:xfrm>
            <a:off x="7134130" y="2415377"/>
            <a:ext cx="4173648" cy="3604863"/>
          </a:xfrm>
        </p:spPr>
        <p:txBody>
          <a:bodyPr>
            <a:normAutofit fontScale="92500" lnSpcReduction="20000"/>
          </a:bodyPr>
          <a:lstStyle/>
          <a:p>
            <a:r>
              <a:rPr lang="tr-TR" sz="2000" dirty="0"/>
              <a:t>ReplayBuffer Sınıfı: </a:t>
            </a:r>
          </a:p>
          <a:p>
            <a:pPr lvl="1">
              <a:buFont typeface="Wingdings" panose="05000000000000000000" pitchFamily="2" charset="2"/>
              <a:buChar char="Ø"/>
            </a:pPr>
            <a:r>
              <a:rPr lang="tr-TR" sz="1600" dirty="0"/>
              <a:t>Bu sınıfta </a:t>
            </a:r>
            <a:r>
              <a:rPr lang="tr-TR" sz="1600" dirty="0" err="1"/>
              <a:t>buffer</a:t>
            </a:r>
            <a:r>
              <a:rPr lang="tr-TR" sz="1600" dirty="0"/>
              <a:t> tanımlanmıştır.</a:t>
            </a:r>
          </a:p>
          <a:p>
            <a:pPr lvl="1">
              <a:buFont typeface="Wingdings" panose="05000000000000000000" pitchFamily="2" charset="2"/>
              <a:buChar char="Ø"/>
            </a:pPr>
            <a:r>
              <a:rPr lang="tr-TR" sz="1600" dirty="0" err="1"/>
              <a:t>Add</a:t>
            </a:r>
            <a:r>
              <a:rPr lang="tr-TR" sz="1600" dirty="0"/>
              <a:t> </a:t>
            </a:r>
            <a:r>
              <a:rPr lang="tr-TR" sz="1600" dirty="0" err="1"/>
              <a:t>fonskiyonu</a:t>
            </a:r>
            <a:r>
              <a:rPr lang="tr-TR" sz="1600" dirty="0"/>
              <a:t> </a:t>
            </a:r>
            <a:r>
              <a:rPr lang="tr-TR" sz="1600" dirty="0" err="1"/>
              <a:t>buffera</a:t>
            </a:r>
            <a:r>
              <a:rPr lang="tr-TR" sz="1600" dirty="0"/>
              <a:t> deneyim ekler.</a:t>
            </a:r>
          </a:p>
          <a:p>
            <a:pPr lvl="1">
              <a:buFont typeface="Wingdings" panose="05000000000000000000" pitchFamily="2" charset="2"/>
              <a:buChar char="Ø"/>
            </a:pPr>
            <a:r>
              <a:rPr lang="tr-TR" sz="1600" dirty="0" err="1"/>
              <a:t>Sample</a:t>
            </a:r>
            <a:r>
              <a:rPr lang="tr-TR" sz="1600" dirty="0"/>
              <a:t> fonksiyonu </a:t>
            </a:r>
            <a:r>
              <a:rPr lang="tr-TR" sz="1600" dirty="0" err="1"/>
              <a:t>bufferdan</a:t>
            </a:r>
            <a:r>
              <a:rPr lang="tr-TR" sz="1600" dirty="0"/>
              <a:t> rastgele bir minibatch örnek çeker.</a:t>
            </a:r>
          </a:p>
          <a:p>
            <a:r>
              <a:rPr lang="tr-TR" sz="2000" dirty="0"/>
              <a:t>Yapılandırma (_</a:t>
            </a:r>
            <a:r>
              <a:rPr lang="tr-TR" sz="2000" dirty="0" err="1"/>
              <a:t>init</a:t>
            </a:r>
            <a:r>
              <a:rPr lang="tr-TR" sz="2000" dirty="0"/>
              <a:t>_):</a:t>
            </a:r>
          </a:p>
          <a:p>
            <a:pPr lvl="1">
              <a:buFont typeface="Wingdings" panose="05000000000000000000" pitchFamily="2" charset="2"/>
              <a:buChar char="Ø"/>
            </a:pPr>
            <a:r>
              <a:rPr lang="tr-TR" sz="1600" dirty="0"/>
              <a:t>state_size, </a:t>
            </a:r>
            <a:r>
              <a:rPr lang="tr-TR" sz="1600" dirty="0" err="1"/>
              <a:t>action_size</a:t>
            </a:r>
            <a:r>
              <a:rPr lang="tr-TR" sz="1600" dirty="0"/>
              <a:t>, gamma, </a:t>
            </a:r>
            <a:r>
              <a:rPr lang="tr-TR" sz="1600" dirty="0" err="1"/>
              <a:t>alpha</a:t>
            </a:r>
            <a:r>
              <a:rPr lang="tr-TR" sz="1600" dirty="0"/>
              <a:t>, </a:t>
            </a:r>
            <a:r>
              <a:rPr lang="tr-TR" sz="1600" dirty="0" err="1"/>
              <a:t>tau</a:t>
            </a:r>
            <a:r>
              <a:rPr lang="tr-TR" sz="1600" dirty="0"/>
              <a:t> gibi </a:t>
            </a:r>
            <a:r>
              <a:rPr lang="tr-TR" sz="1600" dirty="0" err="1"/>
              <a:t>hiperparametreler</a:t>
            </a:r>
            <a:r>
              <a:rPr lang="tr-TR" sz="1600" dirty="0"/>
              <a:t> tanımlanır.</a:t>
            </a:r>
          </a:p>
          <a:p>
            <a:pPr lvl="1">
              <a:buFont typeface="Wingdings" panose="05000000000000000000" pitchFamily="2" charset="2"/>
              <a:buChar char="Ø"/>
            </a:pPr>
            <a:r>
              <a:rPr lang="tr-TR" sz="1600" dirty="0"/>
              <a:t>Replay Buffer tanımlanır.</a:t>
            </a:r>
          </a:p>
          <a:p>
            <a:r>
              <a:rPr lang="tr-TR" sz="2000" dirty="0"/>
              <a:t>Hedef ve ana ağlar: </a:t>
            </a:r>
          </a:p>
          <a:p>
            <a:pPr lvl="1">
              <a:buFont typeface="Wingdings" panose="05000000000000000000" pitchFamily="2" charset="2"/>
              <a:buChar char="Ø"/>
            </a:pPr>
            <a:r>
              <a:rPr lang="tr-TR" sz="1600" dirty="0"/>
              <a:t>Actor ve Critic hem ana hem de hedef ağ olarak iki kopya içerir.</a:t>
            </a:r>
          </a:p>
        </p:txBody>
      </p:sp>
    </p:spTree>
    <p:extLst>
      <p:ext uri="{BB962C8B-B14F-4D97-AF65-F5344CB8AC3E}">
        <p14:creationId xmlns:p14="http://schemas.microsoft.com/office/powerpoint/2010/main" val="921839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7" name="Picture 36">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8" name="Rectangle 37">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9" name="Picture 38">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0" name="Picture 39">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5F92D8B9-6603-2C29-0A93-50C8F4F858AF}"/>
              </a:ext>
            </a:extLst>
          </p:cNvPr>
          <p:cNvSpPr>
            <a:spLocks noGrp="1"/>
          </p:cNvSpPr>
          <p:nvPr>
            <p:ph type="title"/>
          </p:nvPr>
        </p:nvSpPr>
        <p:spPr>
          <a:xfrm>
            <a:off x="7535825" y="982132"/>
            <a:ext cx="3360772" cy="1303867"/>
          </a:xfrm>
        </p:spPr>
        <p:txBody>
          <a:bodyPr>
            <a:normAutofit/>
          </a:bodyPr>
          <a:lstStyle/>
          <a:p>
            <a:r>
              <a:rPr lang="tr-TR" dirty="0"/>
              <a:t>DDPG</a:t>
            </a:r>
          </a:p>
        </p:txBody>
      </p:sp>
      <p:sp>
        <p:nvSpPr>
          <p:cNvPr id="42" name="Rectangle 41">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içeren bir resim&#10;&#10;Açıklama otomatik olarak oluşturuldu">
            <a:extLst>
              <a:ext uri="{FF2B5EF4-FFF2-40B4-BE49-F238E27FC236}">
                <a16:creationId xmlns:a16="http://schemas.microsoft.com/office/drawing/2014/main" id="{E68F8648-B1C2-160F-787D-AAC6AC53543C}"/>
              </a:ext>
            </a:extLst>
          </p:cNvPr>
          <p:cNvPicPr>
            <a:picLocks noChangeAspect="1"/>
          </p:cNvPicPr>
          <p:nvPr/>
        </p:nvPicPr>
        <p:blipFill>
          <a:blip r:embed="rId5">
            <a:extLst>
              <a:ext uri="{28A0092B-C50C-407E-A947-70E740481C1C}">
                <a14:useLocalDpi xmlns:a14="http://schemas.microsoft.com/office/drawing/2010/main" val="0"/>
              </a:ext>
            </a:extLst>
          </a:blip>
          <a:srcRect b="1549"/>
          <a:stretch/>
        </p:blipFill>
        <p:spPr>
          <a:xfrm>
            <a:off x="1112527" y="1192239"/>
            <a:ext cx="5902917" cy="4315026"/>
          </a:xfrm>
          <a:prstGeom prst="rect">
            <a:avLst/>
          </a:prstGeom>
        </p:spPr>
      </p:pic>
      <p:cxnSp>
        <p:nvCxnSpPr>
          <p:cNvPr id="44" name="Straight Connector 43">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Content Placeholder 8">
            <a:extLst>
              <a:ext uri="{FF2B5EF4-FFF2-40B4-BE49-F238E27FC236}">
                <a16:creationId xmlns:a16="http://schemas.microsoft.com/office/drawing/2014/main" id="{13B6F6F8-BE9C-142F-2EAF-264F535D34C0}"/>
              </a:ext>
            </a:extLst>
          </p:cNvPr>
          <p:cNvSpPr>
            <a:spLocks noGrp="1"/>
          </p:cNvSpPr>
          <p:nvPr>
            <p:ph idx="1"/>
          </p:nvPr>
        </p:nvSpPr>
        <p:spPr>
          <a:xfrm>
            <a:off x="7148946" y="2466109"/>
            <a:ext cx="4262766" cy="3703781"/>
          </a:xfrm>
        </p:spPr>
        <p:txBody>
          <a:bodyPr>
            <a:normAutofit fontScale="92500" lnSpcReduction="10000"/>
          </a:bodyPr>
          <a:lstStyle/>
          <a:p>
            <a:r>
              <a:rPr lang="en-US" sz="2000" dirty="0" err="1"/>
              <a:t>build_actor</a:t>
            </a:r>
            <a:r>
              <a:rPr lang="en-US" sz="2000" dirty="0"/>
              <a:t> ve</a:t>
            </a:r>
            <a:r>
              <a:rPr lang="tr-TR" sz="2000" dirty="0"/>
              <a:t> </a:t>
            </a:r>
            <a:r>
              <a:rPr lang="en-US" sz="2000" dirty="0" err="1"/>
              <a:t>build_critic</a:t>
            </a:r>
            <a:r>
              <a:rPr lang="en-US" sz="2000" dirty="0"/>
              <a:t>:</a:t>
            </a:r>
            <a:endParaRPr lang="tr-TR" sz="2000" dirty="0"/>
          </a:p>
          <a:p>
            <a:pPr lvl="1">
              <a:buFont typeface="Wingdings" panose="05000000000000000000" pitchFamily="2" charset="2"/>
              <a:buChar char="Ø"/>
            </a:pPr>
            <a:r>
              <a:rPr lang="en-US" sz="1600" dirty="0"/>
              <a:t>Actor ve Critic </a:t>
            </a:r>
            <a:r>
              <a:rPr lang="en-US" sz="1600" dirty="0" err="1"/>
              <a:t>modellerini</a:t>
            </a:r>
            <a:r>
              <a:rPr lang="en-US" sz="1600" dirty="0"/>
              <a:t> </a:t>
            </a:r>
            <a:r>
              <a:rPr lang="en-US" sz="1600" dirty="0" err="1"/>
              <a:t>tanımlar</a:t>
            </a:r>
            <a:r>
              <a:rPr lang="en-US" sz="1600" dirty="0"/>
              <a:t>.</a:t>
            </a:r>
            <a:endParaRPr lang="tr-TR" sz="1600" dirty="0"/>
          </a:p>
          <a:p>
            <a:pPr lvl="1">
              <a:buFont typeface="Wingdings" panose="05000000000000000000" pitchFamily="2" charset="2"/>
              <a:buChar char="Ø"/>
            </a:pPr>
            <a:r>
              <a:rPr lang="en-US" sz="1600" dirty="0"/>
              <a:t>Actor, </a:t>
            </a:r>
            <a:r>
              <a:rPr lang="en-US" sz="1600" dirty="0" err="1"/>
              <a:t>deterministik</a:t>
            </a:r>
            <a:r>
              <a:rPr lang="en-US" sz="1600" dirty="0"/>
              <a:t> </a:t>
            </a:r>
            <a:r>
              <a:rPr lang="en-US" sz="1600" dirty="0" err="1"/>
              <a:t>bir</a:t>
            </a:r>
            <a:r>
              <a:rPr lang="en-US" sz="1600" dirty="0"/>
              <a:t> </a:t>
            </a:r>
            <a:r>
              <a:rPr lang="en-US" sz="1600" dirty="0" err="1"/>
              <a:t>aksiyon</a:t>
            </a:r>
            <a:r>
              <a:rPr lang="en-US" sz="1600" dirty="0"/>
              <a:t> </a:t>
            </a:r>
            <a:r>
              <a:rPr lang="en-US" sz="1600" dirty="0" err="1"/>
              <a:t>çıktısı</a:t>
            </a:r>
            <a:r>
              <a:rPr lang="en-US" sz="1600" dirty="0"/>
              <a:t> </a:t>
            </a:r>
            <a:r>
              <a:rPr lang="en-US" sz="1600" dirty="0" err="1"/>
              <a:t>üretir</a:t>
            </a:r>
            <a:r>
              <a:rPr lang="en-US" sz="1600" dirty="0"/>
              <a:t>.</a:t>
            </a:r>
            <a:endParaRPr lang="tr-TR" sz="1600" dirty="0"/>
          </a:p>
          <a:p>
            <a:pPr lvl="1">
              <a:buFont typeface="Wingdings" panose="05000000000000000000" pitchFamily="2" charset="2"/>
              <a:buChar char="Ø"/>
            </a:pPr>
            <a:r>
              <a:rPr lang="en-US" sz="1600" dirty="0"/>
              <a:t>Critic, durum ve </a:t>
            </a:r>
            <a:r>
              <a:rPr lang="en-US" sz="1600" dirty="0" err="1"/>
              <a:t>eylemleri</a:t>
            </a:r>
            <a:r>
              <a:rPr lang="en-US" sz="1600" dirty="0"/>
              <a:t> </a:t>
            </a:r>
            <a:r>
              <a:rPr lang="en-US" sz="1600" dirty="0" err="1"/>
              <a:t>birleştirerek</a:t>
            </a:r>
            <a:r>
              <a:rPr lang="en-US" sz="1600" dirty="0"/>
              <a:t> Q-</a:t>
            </a:r>
            <a:r>
              <a:rPr lang="en-US" sz="1600" dirty="0" err="1"/>
              <a:t>değerini</a:t>
            </a:r>
            <a:r>
              <a:rPr lang="en-US" sz="1600" dirty="0"/>
              <a:t> </a:t>
            </a:r>
            <a:r>
              <a:rPr lang="en-US" sz="1600" dirty="0" err="1"/>
              <a:t>tahmin</a:t>
            </a:r>
            <a:r>
              <a:rPr lang="en-US" sz="1600" dirty="0"/>
              <a:t> </a:t>
            </a:r>
            <a:r>
              <a:rPr lang="en-US" sz="1600" dirty="0" err="1"/>
              <a:t>eder</a:t>
            </a:r>
            <a:r>
              <a:rPr lang="en-US" sz="1600" dirty="0"/>
              <a:t>.</a:t>
            </a:r>
            <a:r>
              <a:rPr lang="tr-TR" sz="1600" dirty="0"/>
              <a:t> </a:t>
            </a:r>
            <a:endParaRPr lang="tr-TR" sz="2000" dirty="0"/>
          </a:p>
          <a:p>
            <a:r>
              <a:rPr lang="tr-TR" sz="2000" dirty="0"/>
              <a:t>act:</a:t>
            </a:r>
          </a:p>
          <a:p>
            <a:pPr lvl="1">
              <a:buFont typeface="Wingdings" panose="05000000000000000000" pitchFamily="2" charset="2"/>
              <a:buChar char="Ø"/>
            </a:pPr>
            <a:r>
              <a:rPr lang="tr-TR" sz="1600" dirty="0"/>
              <a:t>Actor ağıyla bir durum için aksiyon </a:t>
            </a:r>
            <a:r>
              <a:rPr lang="tr-TR" sz="1600" dirty="0" err="1"/>
              <a:t>seçer.Aksiyonlar</a:t>
            </a:r>
            <a:r>
              <a:rPr lang="tr-TR" sz="1600" dirty="0"/>
              <a:t>, ortamın gereksinimlerine göre normalize edilir.</a:t>
            </a:r>
          </a:p>
          <a:p>
            <a:r>
              <a:rPr lang="tr-TR" sz="2000" dirty="0" err="1"/>
              <a:t>update_target</a:t>
            </a:r>
            <a:r>
              <a:rPr lang="tr-TR" sz="2000" dirty="0"/>
              <a:t>:</a:t>
            </a:r>
          </a:p>
          <a:p>
            <a:pPr lvl="1">
              <a:buFont typeface="Wingdings" panose="05000000000000000000" pitchFamily="2" charset="2"/>
              <a:buChar char="Ø"/>
            </a:pPr>
            <a:r>
              <a:rPr lang="tr-TR" sz="1600" dirty="0"/>
              <a:t>Hedef ağların ağırlıklarını ana ağlara kademeli şekilde yaklaştırır</a:t>
            </a:r>
            <a:endParaRPr lang="tr-TR" sz="1200" dirty="0"/>
          </a:p>
          <a:p>
            <a:pPr lvl="1">
              <a:buFont typeface="Wingdings" panose="05000000000000000000" pitchFamily="2" charset="2"/>
              <a:buChar char="Ø"/>
            </a:pPr>
            <a:endParaRPr lang="en-US" sz="1600" dirty="0"/>
          </a:p>
        </p:txBody>
      </p:sp>
    </p:spTree>
    <p:extLst>
      <p:ext uri="{BB962C8B-B14F-4D97-AF65-F5344CB8AC3E}">
        <p14:creationId xmlns:p14="http://schemas.microsoft.com/office/powerpoint/2010/main" val="388216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F28130-2505-B668-EBD2-7F6F156B424A}"/>
              </a:ext>
            </a:extLst>
          </p:cNvPr>
          <p:cNvSpPr>
            <a:spLocks noGrp="1"/>
          </p:cNvSpPr>
          <p:nvPr>
            <p:ph type="title"/>
          </p:nvPr>
        </p:nvSpPr>
        <p:spPr/>
        <p:txBody>
          <a:bodyPr/>
          <a:lstStyle/>
          <a:p>
            <a:r>
              <a:rPr lang="tr-TR" dirty="0"/>
              <a:t>Blackjack</a:t>
            </a:r>
          </a:p>
        </p:txBody>
      </p:sp>
      <p:sp>
        <p:nvSpPr>
          <p:cNvPr id="3" name="İçerik Yer Tutucusu 2">
            <a:extLst>
              <a:ext uri="{FF2B5EF4-FFF2-40B4-BE49-F238E27FC236}">
                <a16:creationId xmlns:a16="http://schemas.microsoft.com/office/drawing/2014/main" id="{DB59FCC5-0CFB-6329-FB3F-4F5332E3048E}"/>
              </a:ext>
            </a:extLst>
          </p:cNvPr>
          <p:cNvSpPr>
            <a:spLocks noGrp="1"/>
          </p:cNvSpPr>
          <p:nvPr>
            <p:ph idx="1"/>
          </p:nvPr>
        </p:nvSpPr>
        <p:spPr>
          <a:xfrm>
            <a:off x="1295401" y="2556932"/>
            <a:ext cx="9601196" cy="3472676"/>
          </a:xfrm>
        </p:spPr>
        <p:txBody>
          <a:bodyPr/>
          <a:lstStyle/>
          <a:p>
            <a:r>
              <a:rPr lang="tr-TR" dirty="0"/>
              <a:t>Oyunun temel amacı, kartların toplam değerini 21’e mümkün olduğunca yaklaşacak şekilde toplamak, ancak 21’i geçmemektir. </a:t>
            </a:r>
          </a:p>
          <a:p>
            <a:r>
              <a:rPr lang="tr-TR" dirty="0"/>
              <a:t>Ortam Özellikleri</a:t>
            </a:r>
          </a:p>
          <a:p>
            <a:pPr lvl="1">
              <a:buFont typeface="Wingdings" panose="05000000000000000000" pitchFamily="2" charset="2"/>
              <a:buChar char="Ø"/>
            </a:pPr>
            <a:r>
              <a:rPr lang="tr-TR" sz="1800" dirty="0"/>
              <a:t>Kısmen gözlenebilir  Ortam</a:t>
            </a:r>
          </a:p>
          <a:p>
            <a:pPr lvl="1">
              <a:buFont typeface="Wingdings" panose="05000000000000000000" pitchFamily="2" charset="2"/>
              <a:buChar char="Ø"/>
            </a:pPr>
            <a:r>
              <a:rPr lang="tr-TR" sz="1800" dirty="0"/>
              <a:t>Stokastik Ortam</a:t>
            </a:r>
          </a:p>
          <a:p>
            <a:pPr lvl="1">
              <a:buFont typeface="Wingdings" panose="05000000000000000000" pitchFamily="2" charset="2"/>
              <a:buChar char="Ø"/>
            </a:pPr>
            <a:r>
              <a:rPr lang="tr-TR" sz="1800" dirty="0"/>
              <a:t>Sıralı Ortam</a:t>
            </a:r>
          </a:p>
          <a:p>
            <a:pPr lvl="1">
              <a:buFont typeface="Wingdings" panose="05000000000000000000" pitchFamily="2" charset="2"/>
              <a:buChar char="Ø"/>
            </a:pPr>
            <a:r>
              <a:rPr lang="tr-TR" sz="1800" dirty="0"/>
              <a:t>Dinamik Ortam</a:t>
            </a:r>
          </a:p>
          <a:p>
            <a:pPr lvl="1">
              <a:buFont typeface="Wingdings" panose="05000000000000000000" pitchFamily="2" charset="2"/>
              <a:buChar char="Ø"/>
            </a:pPr>
            <a:r>
              <a:rPr lang="tr-TR" sz="1800" dirty="0"/>
              <a:t>Ayrık Ortam</a:t>
            </a:r>
          </a:p>
          <a:p>
            <a:pPr lvl="1">
              <a:buFont typeface="Wingdings" panose="05000000000000000000" pitchFamily="2" charset="2"/>
              <a:buChar char="Ø"/>
            </a:pPr>
            <a:endParaRPr lang="tr-TR" sz="1400" dirty="0"/>
          </a:p>
        </p:txBody>
      </p:sp>
    </p:spTree>
    <p:extLst>
      <p:ext uri="{BB962C8B-B14F-4D97-AF65-F5344CB8AC3E}">
        <p14:creationId xmlns:p14="http://schemas.microsoft.com/office/powerpoint/2010/main" val="2123699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7" name="Picture 16">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55817E35-5AF1-2912-E7AC-DE21BA474199}"/>
              </a:ext>
            </a:extLst>
          </p:cNvPr>
          <p:cNvSpPr>
            <a:spLocks noGrp="1"/>
          </p:cNvSpPr>
          <p:nvPr>
            <p:ph type="title"/>
          </p:nvPr>
        </p:nvSpPr>
        <p:spPr>
          <a:xfrm>
            <a:off x="7535825" y="982132"/>
            <a:ext cx="3360772" cy="1303867"/>
          </a:xfrm>
        </p:spPr>
        <p:txBody>
          <a:bodyPr>
            <a:normAutofit/>
          </a:bodyPr>
          <a:lstStyle/>
          <a:p>
            <a:r>
              <a:rPr lang="tr-TR" dirty="0"/>
              <a:t>DDPG</a:t>
            </a:r>
          </a:p>
        </p:txBody>
      </p:sp>
      <p:sp>
        <p:nvSpPr>
          <p:cNvPr id="20" name="Rectangle 19">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İçerik Yer Tutucusu 6" descr="metin, ekran görüntüsü, yazılım içeren bir resim&#10;&#10;Açıklama otomatik olarak oluşturuldu">
            <a:extLst>
              <a:ext uri="{FF2B5EF4-FFF2-40B4-BE49-F238E27FC236}">
                <a16:creationId xmlns:a16="http://schemas.microsoft.com/office/drawing/2014/main" id="{6D3DCD3F-515A-A175-6C32-1B514BFC476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71818" y="1815993"/>
            <a:ext cx="5784335" cy="3067518"/>
          </a:xfrm>
        </p:spPr>
      </p:pic>
      <mc:AlternateContent xmlns:mc="http://schemas.openxmlformats.org/markup-compatibility/2006" xmlns:a14="http://schemas.microsoft.com/office/drawing/2010/main">
        <mc:Choice Requires="a14">
          <p:sp>
            <p:nvSpPr>
              <p:cNvPr id="8" name="İçerik Yer Tutucusu 2">
                <a:extLst>
                  <a:ext uri="{FF2B5EF4-FFF2-40B4-BE49-F238E27FC236}">
                    <a16:creationId xmlns:a16="http://schemas.microsoft.com/office/drawing/2014/main" id="{2EA97A96-3020-722F-824E-7C8F1358E9FF}"/>
                  </a:ext>
                </a:extLst>
              </p:cNvPr>
              <p:cNvSpPr txBox="1">
                <a:spLocks/>
              </p:cNvSpPr>
              <p:nvPr/>
            </p:nvSpPr>
            <p:spPr>
              <a:xfrm>
                <a:off x="7114505" y="2515280"/>
                <a:ext cx="4243304" cy="3360574"/>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a:t>train:</a:t>
                </a:r>
              </a:p>
              <a:p>
                <a:pPr lvl="1">
                  <a:buFont typeface="Wingdings" panose="05000000000000000000" pitchFamily="2" charset="2"/>
                  <a:buChar char="Ø"/>
                </a:pPr>
                <a:r>
                  <a:rPr lang="tr-TR" dirty="0"/>
                  <a:t>Replay buffer'dan bir minibatch alır,</a:t>
                </a:r>
              </a:p>
              <a:p>
                <a:pPr lvl="1">
                  <a:buFont typeface="Wingdings" panose="05000000000000000000" pitchFamily="2" charset="2"/>
                  <a:buChar char="Ø"/>
                </a:pPr>
                <a:r>
                  <a:rPr lang="tr-TR" dirty="0"/>
                  <a:t>Critic ağı için hedef Q-değerlerini hesaplar ve eğitir.</a:t>
                </a:r>
              </a:p>
              <a:p>
                <a:pPr marL="457200" lvl="1" indent="0">
                  <a:buNone/>
                </a:pPr>
                <a:r>
                  <a:rPr lang="tr-TR" dirty="0"/>
                  <a:t>       </a:t>
                </a:r>
                <a14:m>
                  <m:oMath xmlns:m="http://schemas.openxmlformats.org/officeDocument/2006/math">
                    <m:r>
                      <a:rPr lang="tr-TR" i="1">
                        <a:latin typeface="Cambria Math" panose="02040503050406030204" pitchFamily="18" charset="0"/>
                      </a:rPr>
                      <m:t>𝑦</m:t>
                    </m:r>
                    <m:r>
                      <a:rPr lang="tr-TR" i="1">
                        <a:latin typeface="Cambria Math" panose="02040503050406030204" pitchFamily="18" charset="0"/>
                      </a:rPr>
                      <m:t> = </m:t>
                    </m:r>
                    <m:r>
                      <a:rPr lang="tr-TR" i="1">
                        <a:latin typeface="Cambria Math" panose="02040503050406030204" pitchFamily="18" charset="0"/>
                      </a:rPr>
                      <m:t>𝑟</m:t>
                    </m:r>
                    <m:r>
                      <a:rPr lang="tr-TR" i="1">
                        <a:latin typeface="Cambria Math" panose="02040503050406030204" pitchFamily="18" charset="0"/>
                      </a:rPr>
                      <m:t> + </m:t>
                    </m:r>
                    <m:r>
                      <a:rPr lang="el-GR" i="1">
                        <a:latin typeface="Cambria Math" panose="02040503050406030204" pitchFamily="18" charset="0"/>
                      </a:rPr>
                      <m:t>𝛾</m:t>
                    </m:r>
                    <m:r>
                      <a:rPr lang="el-GR" i="1">
                        <a:latin typeface="Cambria Math" panose="02040503050406030204" pitchFamily="18" charset="0"/>
                      </a:rPr>
                      <m:t> ∗ </m:t>
                    </m:r>
                    <m:r>
                      <a:rPr lang="tr-TR" i="1">
                        <a:latin typeface="Cambria Math" panose="02040503050406030204" pitchFamily="18" charset="0"/>
                      </a:rPr>
                      <m:t>𝑄</m:t>
                    </m:r>
                    <m:r>
                      <a:rPr lang="tr-TR" i="1">
                        <a:latin typeface="Cambria Math" panose="02040503050406030204" pitchFamily="18" charset="0"/>
                      </a:rPr>
                      <m:t>′(</m:t>
                    </m:r>
                    <m:r>
                      <a:rPr lang="tr-TR" i="1">
                        <a:latin typeface="Cambria Math" panose="02040503050406030204" pitchFamily="18" charset="0"/>
                      </a:rPr>
                      <m:t>𝑠</m:t>
                    </m:r>
                    <m:r>
                      <a:rPr lang="tr-TR" i="1">
                        <a:latin typeface="Cambria Math" panose="02040503050406030204" pitchFamily="18" charset="0"/>
                      </a:rPr>
                      <m:t>′, </m:t>
                    </m:r>
                    <m:r>
                      <a:rPr lang="tr-TR" i="1">
                        <a:latin typeface="Cambria Math" panose="02040503050406030204" pitchFamily="18" charset="0"/>
                      </a:rPr>
                      <m:t>𝑎</m:t>
                    </m:r>
                    <m:r>
                      <a:rPr lang="tr-TR" i="1">
                        <a:latin typeface="Cambria Math" panose="02040503050406030204" pitchFamily="18" charset="0"/>
                      </a:rPr>
                      <m:t>′)</m:t>
                    </m:r>
                  </m:oMath>
                </a14:m>
                <a:endParaRPr lang="tr-TR" dirty="0"/>
              </a:p>
              <a:p>
                <a:pPr lvl="1">
                  <a:buFont typeface="Wingdings" panose="05000000000000000000" pitchFamily="2" charset="2"/>
                  <a:buChar char="Ø"/>
                </a:pPr>
                <a:r>
                  <a:rPr lang="tr-TR" dirty="0"/>
                  <a:t>Actor ağı için aksiyonları optimize eder.</a:t>
                </a:r>
              </a:p>
              <a:p>
                <a:pPr lvl="1">
                  <a:buFont typeface="Wingdings" panose="05000000000000000000" pitchFamily="2" charset="2"/>
                  <a:buChar char="Ø"/>
                </a:pPr>
                <a:r>
                  <a:rPr lang="tr-TR" dirty="0"/>
                  <a:t>Hedef ağları günceller.</a:t>
                </a:r>
              </a:p>
            </p:txBody>
          </p:sp>
        </mc:Choice>
        <mc:Fallback xmlns="">
          <p:sp>
            <p:nvSpPr>
              <p:cNvPr id="8" name="İçerik Yer Tutucusu 2">
                <a:extLst>
                  <a:ext uri="{FF2B5EF4-FFF2-40B4-BE49-F238E27FC236}">
                    <a16:creationId xmlns:a16="http://schemas.microsoft.com/office/drawing/2014/main" id="{2EA97A96-3020-722F-824E-7C8F1358E9FF}"/>
                  </a:ext>
                </a:extLst>
              </p:cNvPr>
              <p:cNvSpPr txBox="1">
                <a:spLocks noRot="1" noChangeAspect="1" noMove="1" noResize="1" noEditPoints="1" noAdjustHandles="1" noChangeArrowheads="1" noChangeShapeType="1" noTextEdit="1"/>
              </p:cNvSpPr>
              <p:nvPr/>
            </p:nvSpPr>
            <p:spPr>
              <a:xfrm>
                <a:off x="7114505" y="2515280"/>
                <a:ext cx="4243304" cy="3360574"/>
              </a:xfrm>
              <a:prstGeom prst="rect">
                <a:avLst/>
              </a:prstGeom>
              <a:blipFill>
                <a:blip r:embed="rId6"/>
                <a:stretch>
                  <a:fillRect l="-2586" t="-3993" b="-1633"/>
                </a:stretch>
              </a:blipFill>
            </p:spPr>
            <p:txBody>
              <a:bodyPr/>
              <a:lstStyle/>
              <a:p>
                <a:r>
                  <a:rPr lang="tr-TR">
                    <a:noFill/>
                  </a:rPr>
                  <a:t> </a:t>
                </a:r>
              </a:p>
            </p:txBody>
          </p:sp>
        </mc:Fallback>
      </mc:AlternateContent>
    </p:spTree>
    <p:extLst>
      <p:ext uri="{BB962C8B-B14F-4D97-AF65-F5344CB8AC3E}">
        <p14:creationId xmlns:p14="http://schemas.microsoft.com/office/powerpoint/2010/main" val="806668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0DBD73-6FAB-3BEA-BAE0-710D2D28C7BF}"/>
              </a:ext>
            </a:extLst>
          </p:cNvPr>
          <p:cNvSpPr>
            <a:spLocks noGrp="1"/>
          </p:cNvSpPr>
          <p:nvPr>
            <p:ph type="title"/>
          </p:nvPr>
        </p:nvSpPr>
        <p:spPr/>
        <p:txBody>
          <a:bodyPr/>
          <a:lstStyle/>
          <a:p>
            <a:r>
              <a:rPr lang="tr-TR" dirty="0"/>
              <a:t>DDPG</a:t>
            </a:r>
          </a:p>
        </p:txBody>
      </p:sp>
      <p:sp>
        <p:nvSpPr>
          <p:cNvPr id="3" name="İçerik Yer Tutucusu 2">
            <a:extLst>
              <a:ext uri="{FF2B5EF4-FFF2-40B4-BE49-F238E27FC236}">
                <a16:creationId xmlns:a16="http://schemas.microsoft.com/office/drawing/2014/main" id="{CACEE5D7-3546-541E-BA36-C0B10AB4DDDE}"/>
              </a:ext>
            </a:extLst>
          </p:cNvPr>
          <p:cNvSpPr>
            <a:spLocks noGrp="1"/>
          </p:cNvSpPr>
          <p:nvPr>
            <p:ph idx="1"/>
          </p:nvPr>
        </p:nvSpPr>
        <p:spPr/>
        <p:txBody>
          <a:bodyPr/>
          <a:lstStyle/>
          <a:p>
            <a:r>
              <a:rPr lang="tr-TR" dirty="0"/>
              <a:t>Sonuç olarak DDPG algoritmasının stabil öğrenme yeteneğini sağlamak için hedef ağların oluşturulmasını ve ana ağlarla başlangıçta eşitlenmesini sağlar. Ana ağlar öğrenmeye odaklanırken, hedef ağlar yavaş güncellenerek daha kararlı bir öğrenme referansı sağlanır.</a:t>
            </a:r>
          </a:p>
        </p:txBody>
      </p:sp>
    </p:spTree>
    <p:extLst>
      <p:ext uri="{BB962C8B-B14F-4D97-AF65-F5344CB8AC3E}">
        <p14:creationId xmlns:p14="http://schemas.microsoft.com/office/powerpoint/2010/main" val="3366076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C89AB3-FE64-4D91-D594-19E992E34CEF}"/>
              </a:ext>
            </a:extLst>
          </p:cNvPr>
          <p:cNvSpPr>
            <a:spLocks noGrp="1"/>
          </p:cNvSpPr>
          <p:nvPr>
            <p:ph type="title"/>
          </p:nvPr>
        </p:nvSpPr>
        <p:spPr/>
        <p:txBody>
          <a:bodyPr/>
          <a:lstStyle/>
          <a:p>
            <a:r>
              <a:rPr lang="tr-TR" dirty="0"/>
              <a:t>Sonuçlar</a:t>
            </a:r>
          </a:p>
        </p:txBody>
      </p:sp>
      <p:pic>
        <p:nvPicPr>
          <p:cNvPr id="5" name="İçerik Yer Tutucusu 4" descr="metin, çizgi, ekran görüntüsü, öykü gelişim çizgisi; kumpas; grafiğini çıkarma içeren bir resim&#10;&#10;Açıklama otomatik olarak oluşturuldu">
            <a:extLst>
              <a:ext uri="{FF2B5EF4-FFF2-40B4-BE49-F238E27FC236}">
                <a16:creationId xmlns:a16="http://schemas.microsoft.com/office/drawing/2014/main" id="{A306E35E-08A9-435C-BE18-7EB280716E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106" y="3265584"/>
            <a:ext cx="4832639" cy="2416320"/>
          </a:xfrm>
        </p:spPr>
      </p:pic>
      <p:pic>
        <p:nvPicPr>
          <p:cNvPr id="7" name="Resim 6" descr="diyagram, metin, çizgi, öykü gelişim çizgisi; kumpas; grafiğini çıkarma içeren bir resim&#10;&#10;Açıklama otomatik olarak oluşturuldu">
            <a:extLst>
              <a:ext uri="{FF2B5EF4-FFF2-40B4-BE49-F238E27FC236}">
                <a16:creationId xmlns:a16="http://schemas.microsoft.com/office/drawing/2014/main" id="{80426810-F038-BD99-2305-02439B6DA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257" y="3265585"/>
            <a:ext cx="4832638" cy="2416319"/>
          </a:xfrm>
          <a:prstGeom prst="rect">
            <a:avLst/>
          </a:prstGeom>
        </p:spPr>
      </p:pic>
      <p:sp>
        <p:nvSpPr>
          <p:cNvPr id="8" name="Metin kutusu 7">
            <a:extLst>
              <a:ext uri="{FF2B5EF4-FFF2-40B4-BE49-F238E27FC236}">
                <a16:creationId xmlns:a16="http://schemas.microsoft.com/office/drawing/2014/main" id="{5BB8E71A-50B3-1AC6-AD82-D34BC26740A8}"/>
              </a:ext>
            </a:extLst>
          </p:cNvPr>
          <p:cNvSpPr txBox="1"/>
          <p:nvPr/>
        </p:nvSpPr>
        <p:spPr>
          <a:xfrm>
            <a:off x="5266866" y="2389711"/>
            <a:ext cx="1627369" cy="369332"/>
          </a:xfrm>
          <a:prstGeom prst="rect">
            <a:avLst/>
          </a:prstGeom>
          <a:noFill/>
        </p:spPr>
        <p:txBody>
          <a:bodyPr wrap="none" rtlCol="0">
            <a:spAutoFit/>
          </a:bodyPr>
          <a:lstStyle/>
          <a:p>
            <a:r>
              <a:rPr lang="tr-TR" dirty="0"/>
              <a:t>500 train , 5 test</a:t>
            </a:r>
          </a:p>
        </p:txBody>
      </p:sp>
      <mc:AlternateContent xmlns:mc="http://schemas.openxmlformats.org/markup-compatibility/2006" xmlns:a14="http://schemas.microsoft.com/office/drawing/2010/main">
        <mc:Choice Requires="a14">
          <p:sp>
            <p:nvSpPr>
              <p:cNvPr id="9" name="Metin kutusu 8">
                <a:extLst>
                  <a:ext uri="{FF2B5EF4-FFF2-40B4-BE49-F238E27FC236}">
                    <a16:creationId xmlns:a16="http://schemas.microsoft.com/office/drawing/2014/main" id="{F96C6DEA-565D-3629-392F-68C8BD02E085}"/>
                  </a:ext>
                </a:extLst>
              </p:cNvPr>
              <p:cNvSpPr txBox="1"/>
              <p:nvPr/>
            </p:nvSpPr>
            <p:spPr>
              <a:xfrm>
                <a:off x="5656972" y="2988585"/>
                <a:ext cx="847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49 </m:t>
                      </m:r>
                      <m:r>
                        <a:rPr lang="tr-TR" b="0" i="1" smtClean="0">
                          <a:latin typeface="Cambria Math" panose="02040503050406030204" pitchFamily="18" charset="0"/>
                          <a:ea typeface="Cambria Math" panose="02040503050406030204" pitchFamily="18" charset="0"/>
                        </a:rPr>
                        <m:t>𝑠𝑛</m:t>
                      </m:r>
                    </m:oMath>
                  </m:oMathPara>
                </a14:m>
                <a:endParaRPr lang="tr-TR" dirty="0"/>
              </a:p>
            </p:txBody>
          </p:sp>
        </mc:Choice>
        <mc:Fallback xmlns="">
          <p:sp>
            <p:nvSpPr>
              <p:cNvPr id="9" name="Metin kutusu 8">
                <a:extLst>
                  <a:ext uri="{FF2B5EF4-FFF2-40B4-BE49-F238E27FC236}">
                    <a16:creationId xmlns:a16="http://schemas.microsoft.com/office/drawing/2014/main" id="{F96C6DEA-565D-3629-392F-68C8BD02E085}"/>
                  </a:ext>
                </a:extLst>
              </p:cNvPr>
              <p:cNvSpPr txBox="1">
                <a:spLocks noRot="1" noChangeAspect="1" noMove="1" noResize="1" noEditPoints="1" noAdjustHandles="1" noChangeArrowheads="1" noChangeShapeType="1" noTextEdit="1"/>
              </p:cNvSpPr>
              <p:nvPr/>
            </p:nvSpPr>
            <p:spPr>
              <a:xfrm>
                <a:off x="5656972" y="2988585"/>
                <a:ext cx="847155" cy="276999"/>
              </a:xfrm>
              <a:prstGeom prst="rect">
                <a:avLst/>
              </a:prstGeom>
              <a:blipFill>
                <a:blip r:embed="rId4"/>
                <a:stretch>
                  <a:fillRect l="-3597" r="-3597" b="-6522"/>
                </a:stretch>
              </a:blipFill>
            </p:spPr>
            <p:txBody>
              <a:bodyPr/>
              <a:lstStyle/>
              <a:p>
                <a:r>
                  <a:rPr lang="tr-TR">
                    <a:noFill/>
                  </a:rPr>
                  <a:t> </a:t>
                </a:r>
              </a:p>
            </p:txBody>
          </p:sp>
        </mc:Fallback>
      </mc:AlternateContent>
      <p:sp>
        <p:nvSpPr>
          <p:cNvPr id="10" name="Metin kutusu 9">
            <a:extLst>
              <a:ext uri="{FF2B5EF4-FFF2-40B4-BE49-F238E27FC236}">
                <a16:creationId xmlns:a16="http://schemas.microsoft.com/office/drawing/2014/main" id="{D285162E-B23E-2ACE-714D-723C337C754F}"/>
              </a:ext>
            </a:extLst>
          </p:cNvPr>
          <p:cNvSpPr txBox="1"/>
          <p:nvPr/>
        </p:nvSpPr>
        <p:spPr>
          <a:xfrm>
            <a:off x="3184777" y="2942418"/>
            <a:ext cx="657296" cy="369332"/>
          </a:xfrm>
          <a:prstGeom prst="rect">
            <a:avLst/>
          </a:prstGeom>
          <a:noFill/>
        </p:spPr>
        <p:txBody>
          <a:bodyPr wrap="none" rtlCol="0">
            <a:spAutoFit/>
          </a:bodyPr>
          <a:lstStyle/>
          <a:p>
            <a:r>
              <a:rPr lang="tr-TR" dirty="0"/>
              <a:t>Train</a:t>
            </a:r>
          </a:p>
        </p:txBody>
      </p:sp>
      <p:sp>
        <p:nvSpPr>
          <p:cNvPr id="11" name="Metin kutusu 10">
            <a:extLst>
              <a:ext uri="{FF2B5EF4-FFF2-40B4-BE49-F238E27FC236}">
                <a16:creationId xmlns:a16="http://schemas.microsoft.com/office/drawing/2014/main" id="{D4DFDF20-B677-F37A-667A-05440CB1529B}"/>
              </a:ext>
            </a:extLst>
          </p:cNvPr>
          <p:cNvSpPr txBox="1"/>
          <p:nvPr/>
        </p:nvSpPr>
        <p:spPr>
          <a:xfrm>
            <a:off x="8397153" y="2896253"/>
            <a:ext cx="562846" cy="369332"/>
          </a:xfrm>
          <a:prstGeom prst="rect">
            <a:avLst/>
          </a:prstGeom>
          <a:noFill/>
        </p:spPr>
        <p:txBody>
          <a:bodyPr wrap="none" rtlCol="0">
            <a:spAutoFit/>
          </a:bodyPr>
          <a:lstStyle/>
          <a:p>
            <a:r>
              <a:rPr lang="tr-TR" dirty="0"/>
              <a:t>Test</a:t>
            </a:r>
          </a:p>
        </p:txBody>
      </p:sp>
    </p:spTree>
    <p:extLst>
      <p:ext uri="{BB962C8B-B14F-4D97-AF65-F5344CB8AC3E}">
        <p14:creationId xmlns:p14="http://schemas.microsoft.com/office/powerpoint/2010/main" val="2229182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5A308B-3E7C-B339-2333-BF3CDFD9A0DD}"/>
              </a:ext>
            </a:extLst>
          </p:cNvPr>
          <p:cNvSpPr>
            <a:spLocks noGrp="1"/>
          </p:cNvSpPr>
          <p:nvPr>
            <p:ph type="title"/>
          </p:nvPr>
        </p:nvSpPr>
        <p:spPr/>
        <p:txBody>
          <a:bodyPr/>
          <a:lstStyle/>
          <a:p>
            <a:r>
              <a:rPr lang="tr-TR" dirty="0"/>
              <a:t>Sonuçlar</a:t>
            </a:r>
          </a:p>
        </p:txBody>
      </p:sp>
      <p:pic>
        <p:nvPicPr>
          <p:cNvPr id="5" name="İçerik Yer Tutucusu 4" descr="metin, ekran görüntüsü, çizgi, öykü gelişim çizgisi; kumpas; grafiğini çıkarma içeren bir resim&#10;&#10;Açıklama otomatik olarak oluşturuldu">
            <a:extLst>
              <a:ext uri="{FF2B5EF4-FFF2-40B4-BE49-F238E27FC236}">
                <a16:creationId xmlns:a16="http://schemas.microsoft.com/office/drawing/2014/main" id="{51B6063C-4ABD-85D0-9F91-FF3FF72DDD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980" y="3329412"/>
            <a:ext cx="4809719" cy="2327904"/>
          </a:xfrm>
        </p:spPr>
      </p:pic>
      <p:pic>
        <p:nvPicPr>
          <p:cNvPr id="7" name="Resim 6" descr="metin, diyagram, çizgi, öykü gelişim çizgisi; kumpas; grafiğini çıkarma içeren bir resim&#10;&#10;Açıklama otomatik olarak oluşturuldu">
            <a:extLst>
              <a:ext uri="{FF2B5EF4-FFF2-40B4-BE49-F238E27FC236}">
                <a16:creationId xmlns:a16="http://schemas.microsoft.com/office/drawing/2014/main" id="{660DD6E7-AA4D-B40E-D819-F7F6850FA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303" y="3341133"/>
            <a:ext cx="4632365" cy="2316183"/>
          </a:xfrm>
          <a:prstGeom prst="rect">
            <a:avLst/>
          </a:prstGeom>
        </p:spPr>
      </p:pic>
      <p:sp>
        <p:nvSpPr>
          <p:cNvPr id="8" name="Metin kutusu 7">
            <a:extLst>
              <a:ext uri="{FF2B5EF4-FFF2-40B4-BE49-F238E27FC236}">
                <a16:creationId xmlns:a16="http://schemas.microsoft.com/office/drawing/2014/main" id="{76E6EDC0-5FA5-6827-24A8-09B6F6232B08}"/>
              </a:ext>
            </a:extLst>
          </p:cNvPr>
          <p:cNvSpPr txBox="1"/>
          <p:nvPr/>
        </p:nvSpPr>
        <p:spPr>
          <a:xfrm>
            <a:off x="5266866" y="2389711"/>
            <a:ext cx="1845377" cy="369332"/>
          </a:xfrm>
          <a:prstGeom prst="rect">
            <a:avLst/>
          </a:prstGeom>
          <a:noFill/>
        </p:spPr>
        <p:txBody>
          <a:bodyPr wrap="none" rtlCol="0">
            <a:spAutoFit/>
          </a:bodyPr>
          <a:lstStyle/>
          <a:p>
            <a:r>
              <a:rPr lang="tr-TR" dirty="0"/>
              <a:t>1000 train , 10 test</a:t>
            </a:r>
          </a:p>
        </p:txBody>
      </p:sp>
      <p:sp>
        <p:nvSpPr>
          <p:cNvPr id="9" name="Metin kutusu 8">
            <a:extLst>
              <a:ext uri="{FF2B5EF4-FFF2-40B4-BE49-F238E27FC236}">
                <a16:creationId xmlns:a16="http://schemas.microsoft.com/office/drawing/2014/main" id="{A3F36DFA-8A31-F906-4264-2D270AF62EC7}"/>
              </a:ext>
            </a:extLst>
          </p:cNvPr>
          <p:cNvSpPr txBox="1"/>
          <p:nvPr/>
        </p:nvSpPr>
        <p:spPr>
          <a:xfrm>
            <a:off x="3090191" y="2960080"/>
            <a:ext cx="657296" cy="369332"/>
          </a:xfrm>
          <a:prstGeom prst="rect">
            <a:avLst/>
          </a:prstGeom>
          <a:noFill/>
        </p:spPr>
        <p:txBody>
          <a:bodyPr wrap="none" rtlCol="0">
            <a:spAutoFit/>
          </a:bodyPr>
          <a:lstStyle/>
          <a:p>
            <a:r>
              <a:rPr lang="tr-TR" dirty="0"/>
              <a:t>Train</a:t>
            </a:r>
          </a:p>
        </p:txBody>
      </p:sp>
      <p:sp>
        <p:nvSpPr>
          <p:cNvPr id="10" name="Metin kutusu 9">
            <a:extLst>
              <a:ext uri="{FF2B5EF4-FFF2-40B4-BE49-F238E27FC236}">
                <a16:creationId xmlns:a16="http://schemas.microsoft.com/office/drawing/2014/main" id="{8C6823C7-71AF-0096-24C4-825CE354AB32}"/>
              </a:ext>
            </a:extLst>
          </p:cNvPr>
          <p:cNvSpPr txBox="1"/>
          <p:nvPr/>
        </p:nvSpPr>
        <p:spPr>
          <a:xfrm>
            <a:off x="8403062" y="2943708"/>
            <a:ext cx="562846" cy="369332"/>
          </a:xfrm>
          <a:prstGeom prst="rect">
            <a:avLst/>
          </a:prstGeom>
          <a:noFill/>
        </p:spPr>
        <p:txBody>
          <a:bodyPr wrap="none" rtlCol="0">
            <a:spAutoFit/>
          </a:bodyPr>
          <a:lstStyle/>
          <a:p>
            <a:r>
              <a:rPr lang="tr-TR" dirty="0"/>
              <a:t>Test</a:t>
            </a:r>
          </a:p>
        </p:txBody>
      </p:sp>
      <mc:AlternateContent xmlns:mc="http://schemas.openxmlformats.org/markup-compatibility/2006" xmlns:a14="http://schemas.microsoft.com/office/drawing/2010/main">
        <mc:Choice Requires="a14">
          <p:sp>
            <p:nvSpPr>
              <p:cNvPr id="11" name="Metin kutusu 10">
                <a:extLst>
                  <a:ext uri="{FF2B5EF4-FFF2-40B4-BE49-F238E27FC236}">
                    <a16:creationId xmlns:a16="http://schemas.microsoft.com/office/drawing/2014/main" id="{C6AE6E23-1E84-41AE-4551-7C3406CC1CB4}"/>
                  </a:ext>
                </a:extLst>
              </p:cNvPr>
              <p:cNvSpPr txBox="1"/>
              <p:nvPr/>
            </p:nvSpPr>
            <p:spPr>
              <a:xfrm>
                <a:off x="5608302" y="2989875"/>
                <a:ext cx="975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102 </m:t>
                      </m:r>
                      <m:r>
                        <a:rPr lang="tr-TR" b="0" i="1" smtClean="0">
                          <a:latin typeface="Cambria Math" panose="02040503050406030204" pitchFamily="18" charset="0"/>
                          <a:ea typeface="Cambria Math" panose="02040503050406030204" pitchFamily="18" charset="0"/>
                        </a:rPr>
                        <m:t>𝑠𝑛</m:t>
                      </m:r>
                    </m:oMath>
                  </m:oMathPara>
                </a14:m>
                <a:endParaRPr lang="tr-TR" dirty="0"/>
              </a:p>
            </p:txBody>
          </p:sp>
        </mc:Choice>
        <mc:Fallback xmlns="">
          <p:sp>
            <p:nvSpPr>
              <p:cNvPr id="11" name="Metin kutusu 10">
                <a:extLst>
                  <a:ext uri="{FF2B5EF4-FFF2-40B4-BE49-F238E27FC236}">
                    <a16:creationId xmlns:a16="http://schemas.microsoft.com/office/drawing/2014/main" id="{C6AE6E23-1E84-41AE-4551-7C3406CC1CB4}"/>
                  </a:ext>
                </a:extLst>
              </p:cNvPr>
              <p:cNvSpPr txBox="1">
                <a:spLocks noRot="1" noChangeAspect="1" noMove="1" noResize="1" noEditPoints="1" noAdjustHandles="1" noChangeArrowheads="1" noChangeShapeType="1" noTextEdit="1"/>
              </p:cNvSpPr>
              <p:nvPr/>
            </p:nvSpPr>
            <p:spPr>
              <a:xfrm>
                <a:off x="5608302" y="2989875"/>
                <a:ext cx="975395" cy="276999"/>
              </a:xfrm>
              <a:prstGeom prst="rect">
                <a:avLst/>
              </a:prstGeom>
              <a:blipFill>
                <a:blip r:embed="rId4"/>
                <a:stretch>
                  <a:fillRect l="-3125" r="-3125" b="-6522"/>
                </a:stretch>
              </a:blipFill>
            </p:spPr>
            <p:txBody>
              <a:bodyPr/>
              <a:lstStyle/>
              <a:p>
                <a:r>
                  <a:rPr lang="tr-TR">
                    <a:noFill/>
                  </a:rPr>
                  <a:t> </a:t>
                </a:r>
              </a:p>
            </p:txBody>
          </p:sp>
        </mc:Fallback>
      </mc:AlternateContent>
    </p:spTree>
    <p:extLst>
      <p:ext uri="{BB962C8B-B14F-4D97-AF65-F5344CB8AC3E}">
        <p14:creationId xmlns:p14="http://schemas.microsoft.com/office/powerpoint/2010/main" val="1034649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23D960-9F90-F96A-3340-A6DDB9B829EC}"/>
              </a:ext>
            </a:extLst>
          </p:cNvPr>
          <p:cNvSpPr>
            <a:spLocks noGrp="1"/>
          </p:cNvSpPr>
          <p:nvPr>
            <p:ph type="title"/>
          </p:nvPr>
        </p:nvSpPr>
        <p:spPr/>
        <p:txBody>
          <a:bodyPr/>
          <a:lstStyle/>
          <a:p>
            <a:r>
              <a:rPr lang="tr-TR" dirty="0"/>
              <a:t>Sonuçlar</a:t>
            </a:r>
          </a:p>
        </p:txBody>
      </p:sp>
      <p:pic>
        <p:nvPicPr>
          <p:cNvPr id="5" name="İçerik Yer Tutucusu 4" descr="metin, ekran görüntüsü, çizgi, öykü gelişim çizgisi; kumpas; grafiğini çıkarma içeren bir resim&#10;&#10;Açıklama otomatik olarak oluşturuldu">
            <a:extLst>
              <a:ext uri="{FF2B5EF4-FFF2-40B4-BE49-F238E27FC236}">
                <a16:creationId xmlns:a16="http://schemas.microsoft.com/office/drawing/2014/main" id="{1691599C-6BC5-16B6-5BF3-BE2F0134F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3281218"/>
            <a:ext cx="4572008" cy="2286004"/>
          </a:xfrm>
        </p:spPr>
      </p:pic>
      <p:pic>
        <p:nvPicPr>
          <p:cNvPr id="7" name="Resim 6" descr="diyagram, öykü gelişim çizgisi; kumpas; grafiğini çıkarma, metin, çizgi içeren bir resim&#10;&#10;Açıklama otomatik olarak oluşturuldu">
            <a:extLst>
              <a:ext uri="{FF2B5EF4-FFF2-40B4-BE49-F238E27FC236}">
                <a16:creationId xmlns:a16="http://schemas.microsoft.com/office/drawing/2014/main" id="{38048433-5A00-7B11-77C6-7B7B719FE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2" y="3281219"/>
            <a:ext cx="4572006" cy="2286003"/>
          </a:xfrm>
          <a:prstGeom prst="rect">
            <a:avLst/>
          </a:prstGeom>
        </p:spPr>
      </p:pic>
      <p:sp>
        <p:nvSpPr>
          <p:cNvPr id="8" name="Metin kutusu 7">
            <a:extLst>
              <a:ext uri="{FF2B5EF4-FFF2-40B4-BE49-F238E27FC236}">
                <a16:creationId xmlns:a16="http://schemas.microsoft.com/office/drawing/2014/main" id="{9B8902FC-DB33-4D9C-C980-CD3CA158E90C}"/>
              </a:ext>
            </a:extLst>
          </p:cNvPr>
          <p:cNvSpPr txBox="1"/>
          <p:nvPr/>
        </p:nvSpPr>
        <p:spPr>
          <a:xfrm>
            <a:off x="5266866" y="2389711"/>
            <a:ext cx="1845377" cy="369332"/>
          </a:xfrm>
          <a:prstGeom prst="rect">
            <a:avLst/>
          </a:prstGeom>
          <a:noFill/>
        </p:spPr>
        <p:txBody>
          <a:bodyPr wrap="none" rtlCol="0">
            <a:spAutoFit/>
          </a:bodyPr>
          <a:lstStyle/>
          <a:p>
            <a:r>
              <a:rPr lang="tr-TR" dirty="0"/>
              <a:t>1500 train , 15 test</a:t>
            </a:r>
          </a:p>
        </p:txBody>
      </p:sp>
      <mc:AlternateContent xmlns:mc="http://schemas.openxmlformats.org/markup-compatibility/2006" xmlns:a14="http://schemas.microsoft.com/office/drawing/2010/main">
        <mc:Choice Requires="a14">
          <p:sp>
            <p:nvSpPr>
              <p:cNvPr id="9" name="Metin kutusu 8">
                <a:extLst>
                  <a:ext uri="{FF2B5EF4-FFF2-40B4-BE49-F238E27FC236}">
                    <a16:creationId xmlns:a16="http://schemas.microsoft.com/office/drawing/2014/main" id="{AB3D242F-9134-D415-059E-346BB3148DAB}"/>
                  </a:ext>
                </a:extLst>
              </p:cNvPr>
              <p:cNvSpPr txBox="1"/>
              <p:nvPr/>
            </p:nvSpPr>
            <p:spPr>
              <a:xfrm>
                <a:off x="5608302" y="2989875"/>
                <a:ext cx="975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157 </m:t>
                      </m:r>
                      <m:r>
                        <a:rPr lang="tr-TR" b="0" i="1" smtClean="0">
                          <a:latin typeface="Cambria Math" panose="02040503050406030204" pitchFamily="18" charset="0"/>
                          <a:ea typeface="Cambria Math" panose="02040503050406030204" pitchFamily="18" charset="0"/>
                        </a:rPr>
                        <m:t>𝑠𝑛</m:t>
                      </m:r>
                    </m:oMath>
                  </m:oMathPara>
                </a14:m>
                <a:endParaRPr lang="tr-TR" dirty="0"/>
              </a:p>
            </p:txBody>
          </p:sp>
        </mc:Choice>
        <mc:Fallback xmlns="">
          <p:sp>
            <p:nvSpPr>
              <p:cNvPr id="9" name="Metin kutusu 8">
                <a:extLst>
                  <a:ext uri="{FF2B5EF4-FFF2-40B4-BE49-F238E27FC236}">
                    <a16:creationId xmlns:a16="http://schemas.microsoft.com/office/drawing/2014/main" id="{AB3D242F-9134-D415-059E-346BB3148DAB}"/>
                  </a:ext>
                </a:extLst>
              </p:cNvPr>
              <p:cNvSpPr txBox="1">
                <a:spLocks noRot="1" noChangeAspect="1" noMove="1" noResize="1" noEditPoints="1" noAdjustHandles="1" noChangeArrowheads="1" noChangeShapeType="1" noTextEdit="1"/>
              </p:cNvSpPr>
              <p:nvPr/>
            </p:nvSpPr>
            <p:spPr>
              <a:xfrm>
                <a:off x="5608302" y="2989875"/>
                <a:ext cx="975395" cy="276999"/>
              </a:xfrm>
              <a:prstGeom prst="rect">
                <a:avLst/>
              </a:prstGeom>
              <a:blipFill>
                <a:blip r:embed="rId4"/>
                <a:stretch>
                  <a:fillRect l="-3125" r="-3125" b="-6522"/>
                </a:stretch>
              </a:blipFill>
            </p:spPr>
            <p:txBody>
              <a:bodyPr/>
              <a:lstStyle/>
              <a:p>
                <a:r>
                  <a:rPr lang="tr-TR">
                    <a:noFill/>
                  </a:rPr>
                  <a:t> </a:t>
                </a:r>
              </a:p>
            </p:txBody>
          </p:sp>
        </mc:Fallback>
      </mc:AlternateContent>
      <p:sp>
        <p:nvSpPr>
          <p:cNvPr id="10" name="Metin kutusu 9">
            <a:extLst>
              <a:ext uri="{FF2B5EF4-FFF2-40B4-BE49-F238E27FC236}">
                <a16:creationId xmlns:a16="http://schemas.microsoft.com/office/drawing/2014/main" id="{8AB13818-EAD7-C2D3-FFD5-20833DE5A8CB}"/>
              </a:ext>
            </a:extLst>
          </p:cNvPr>
          <p:cNvSpPr txBox="1"/>
          <p:nvPr/>
        </p:nvSpPr>
        <p:spPr>
          <a:xfrm>
            <a:off x="3252758" y="2932224"/>
            <a:ext cx="657296" cy="369332"/>
          </a:xfrm>
          <a:prstGeom prst="rect">
            <a:avLst/>
          </a:prstGeom>
          <a:noFill/>
        </p:spPr>
        <p:txBody>
          <a:bodyPr wrap="none" rtlCol="0">
            <a:spAutoFit/>
          </a:bodyPr>
          <a:lstStyle/>
          <a:p>
            <a:r>
              <a:rPr lang="tr-TR" dirty="0"/>
              <a:t>Train</a:t>
            </a:r>
          </a:p>
        </p:txBody>
      </p:sp>
      <p:sp>
        <p:nvSpPr>
          <p:cNvPr id="11" name="Metin kutusu 10">
            <a:extLst>
              <a:ext uri="{FF2B5EF4-FFF2-40B4-BE49-F238E27FC236}">
                <a16:creationId xmlns:a16="http://schemas.microsoft.com/office/drawing/2014/main" id="{00C170E6-BB2D-ACF2-98B1-475E8E5857B1}"/>
              </a:ext>
            </a:extLst>
          </p:cNvPr>
          <p:cNvSpPr txBox="1"/>
          <p:nvPr/>
        </p:nvSpPr>
        <p:spPr>
          <a:xfrm>
            <a:off x="8281945" y="2943708"/>
            <a:ext cx="562846" cy="369332"/>
          </a:xfrm>
          <a:prstGeom prst="rect">
            <a:avLst/>
          </a:prstGeom>
          <a:noFill/>
        </p:spPr>
        <p:txBody>
          <a:bodyPr wrap="none" rtlCol="0">
            <a:spAutoFit/>
          </a:bodyPr>
          <a:lstStyle/>
          <a:p>
            <a:r>
              <a:rPr lang="tr-TR" dirty="0"/>
              <a:t>Test</a:t>
            </a:r>
          </a:p>
        </p:txBody>
      </p:sp>
    </p:spTree>
    <p:extLst>
      <p:ext uri="{BB962C8B-B14F-4D97-AF65-F5344CB8AC3E}">
        <p14:creationId xmlns:p14="http://schemas.microsoft.com/office/powerpoint/2010/main" val="1852727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C5B8C1-83AB-35D6-D8C0-E6E28E31ECFF}"/>
              </a:ext>
            </a:extLst>
          </p:cNvPr>
          <p:cNvSpPr>
            <a:spLocks noGrp="1"/>
          </p:cNvSpPr>
          <p:nvPr>
            <p:ph type="title"/>
          </p:nvPr>
        </p:nvSpPr>
        <p:spPr>
          <a:xfrm>
            <a:off x="1295401" y="1081720"/>
            <a:ext cx="9601196" cy="1303867"/>
          </a:xfrm>
        </p:spPr>
        <p:txBody>
          <a:bodyPr>
            <a:normAutofit fontScale="90000"/>
          </a:bodyPr>
          <a:lstStyle/>
          <a:p>
            <a:r>
              <a:rPr lang="tr-TR" b="1" dirty="0" err="1"/>
              <a:t>Proximal</a:t>
            </a:r>
            <a:r>
              <a:rPr lang="tr-TR" b="1" dirty="0"/>
              <a:t> </a:t>
            </a:r>
            <a:r>
              <a:rPr lang="tr-TR" b="1" dirty="0" err="1"/>
              <a:t>Policy</a:t>
            </a:r>
            <a:r>
              <a:rPr lang="tr-TR" b="1" dirty="0"/>
              <a:t> </a:t>
            </a:r>
            <a:r>
              <a:rPr lang="tr-TR" b="1" dirty="0" err="1"/>
              <a:t>Optimization</a:t>
            </a:r>
            <a:r>
              <a:rPr lang="tr-TR" b="1" dirty="0"/>
              <a:t> </a:t>
            </a:r>
            <a:br>
              <a:rPr lang="tr-TR" b="1" dirty="0"/>
            </a:br>
            <a:r>
              <a:rPr lang="tr-TR" b="1" dirty="0"/>
              <a:t>(PPO):</a:t>
            </a:r>
            <a:endParaRPr lang="tr-TR" dirty="0"/>
          </a:p>
        </p:txBody>
      </p:sp>
      <p:sp>
        <p:nvSpPr>
          <p:cNvPr id="3" name="İçerik Yer Tutucusu 2">
            <a:extLst>
              <a:ext uri="{FF2B5EF4-FFF2-40B4-BE49-F238E27FC236}">
                <a16:creationId xmlns:a16="http://schemas.microsoft.com/office/drawing/2014/main" id="{37EA50DB-E6C1-2C86-320B-141331F62D87}"/>
              </a:ext>
            </a:extLst>
          </p:cNvPr>
          <p:cNvSpPr>
            <a:spLocks noGrp="1"/>
          </p:cNvSpPr>
          <p:nvPr>
            <p:ph idx="1"/>
          </p:nvPr>
        </p:nvSpPr>
        <p:spPr/>
        <p:txBody>
          <a:bodyPr/>
          <a:lstStyle/>
          <a:p>
            <a:r>
              <a:rPr lang="tr-TR" dirty="0"/>
              <a:t>PPO (</a:t>
            </a:r>
            <a:r>
              <a:rPr lang="tr-TR" dirty="0" err="1"/>
              <a:t>Proximal</a:t>
            </a:r>
            <a:r>
              <a:rPr lang="tr-TR" dirty="0"/>
              <a:t> </a:t>
            </a:r>
            <a:r>
              <a:rPr lang="tr-TR" dirty="0" err="1"/>
              <a:t>Policy</a:t>
            </a:r>
            <a:r>
              <a:rPr lang="tr-TR" dirty="0"/>
              <a:t> </a:t>
            </a:r>
            <a:r>
              <a:rPr lang="tr-TR" dirty="0" err="1"/>
              <a:t>Optimization</a:t>
            </a:r>
            <a:r>
              <a:rPr lang="tr-TR" dirty="0"/>
              <a:t>), derin pekiştirmeli öğrenme algoritmalarından biridir ve </a:t>
            </a:r>
            <a:r>
              <a:rPr lang="tr-TR" dirty="0" err="1"/>
              <a:t>policy</a:t>
            </a:r>
            <a:r>
              <a:rPr lang="tr-TR" dirty="0"/>
              <a:t> </a:t>
            </a:r>
            <a:r>
              <a:rPr lang="tr-TR" dirty="0" err="1"/>
              <a:t>gradient</a:t>
            </a:r>
            <a:r>
              <a:rPr lang="tr-TR" dirty="0"/>
              <a:t> tabanlı bir yöntemdir. PPO, özellikle büyük ve karmaşık ortamlarda etkili performans sergileyen, stabil ve hesaplama açısından verimli bir algoritma olarak dikkat çeker. Bu algoritma, temel olarak bir ajanı, ortamla etkileşime girerek öğrenmeye yönlendirir.</a:t>
            </a:r>
          </a:p>
        </p:txBody>
      </p:sp>
    </p:spTree>
    <p:extLst>
      <p:ext uri="{BB962C8B-B14F-4D97-AF65-F5344CB8AC3E}">
        <p14:creationId xmlns:p14="http://schemas.microsoft.com/office/powerpoint/2010/main" val="26635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A669B4-AA77-F8B8-A932-0CC825EEA09F}"/>
              </a:ext>
            </a:extLst>
          </p:cNvPr>
          <p:cNvSpPr>
            <a:spLocks noGrp="1"/>
          </p:cNvSpPr>
          <p:nvPr>
            <p:ph type="title"/>
          </p:nvPr>
        </p:nvSpPr>
        <p:spPr/>
        <p:txBody>
          <a:bodyPr/>
          <a:lstStyle/>
          <a:p>
            <a:r>
              <a:rPr lang="tr-TR" dirty="0"/>
              <a:t>PPO Sözde Kod</a:t>
            </a:r>
          </a:p>
        </p:txBody>
      </p:sp>
      <p:sp>
        <p:nvSpPr>
          <p:cNvPr id="3" name="İçerik Yer Tutucusu 2">
            <a:extLst>
              <a:ext uri="{FF2B5EF4-FFF2-40B4-BE49-F238E27FC236}">
                <a16:creationId xmlns:a16="http://schemas.microsoft.com/office/drawing/2014/main" id="{A634BD1E-4ECA-C9F2-4693-F7CC264B62E2}"/>
              </a:ext>
            </a:extLst>
          </p:cNvPr>
          <p:cNvSpPr>
            <a:spLocks noGrp="1"/>
          </p:cNvSpPr>
          <p:nvPr>
            <p:ph idx="1"/>
          </p:nvPr>
        </p:nvSpPr>
        <p:spPr>
          <a:xfrm>
            <a:off x="1295401" y="2556932"/>
            <a:ext cx="9601196" cy="3581318"/>
          </a:xfrm>
        </p:spPr>
        <p:txBody>
          <a:bodyPr>
            <a:normAutofit fontScale="92500" lnSpcReduction="10000"/>
          </a:bodyPr>
          <a:lstStyle/>
          <a:p>
            <a:r>
              <a:rPr lang="tr-TR" dirty="0"/>
              <a:t>1.PPO Agenti Başlatma.</a:t>
            </a:r>
          </a:p>
          <a:p>
            <a:pPr lvl="1">
              <a:buFont typeface="Wingdings" panose="05000000000000000000" pitchFamily="2" charset="2"/>
              <a:buChar char="Ø"/>
            </a:pPr>
            <a:r>
              <a:rPr lang="tr-TR" dirty="0"/>
              <a:t>Aksiyon boyutu, clip oranı ,gamma ,ve öğrenme oranı gibi hiper parametreler belirlenir.</a:t>
            </a:r>
          </a:p>
          <a:p>
            <a:pPr lvl="1">
              <a:buFont typeface="Wingdings" panose="05000000000000000000" pitchFamily="2" charset="2"/>
              <a:buChar char="Ø"/>
            </a:pPr>
            <a:r>
              <a:rPr lang="tr-TR" dirty="0"/>
              <a:t>Ajan, aktör ve kritik olmak üzere iki model tanımlanır.</a:t>
            </a:r>
          </a:p>
          <a:p>
            <a:r>
              <a:rPr lang="tr-TR" dirty="0"/>
              <a:t>2. Aktör Model ve Kritik Model Oluşturma.</a:t>
            </a:r>
          </a:p>
          <a:p>
            <a:r>
              <a:rPr lang="tr-TR" dirty="0"/>
              <a:t>3. Aksiyon Seçme.</a:t>
            </a:r>
          </a:p>
          <a:p>
            <a:pPr lvl="1">
              <a:buFont typeface="Wingdings" panose="05000000000000000000" pitchFamily="2" charset="2"/>
              <a:buChar char="Ø"/>
            </a:pPr>
            <a:r>
              <a:rPr lang="tr-TR" dirty="0"/>
              <a:t>Olasılıkların dağılımı ile rastgele bir aksiyon seçilir.</a:t>
            </a:r>
          </a:p>
          <a:p>
            <a:r>
              <a:rPr lang="tr-TR" dirty="0"/>
              <a:t>4.Avantaj Hesaplama.</a:t>
            </a:r>
          </a:p>
          <a:p>
            <a:pPr lvl="1">
              <a:buFont typeface="Wingdings" panose="05000000000000000000" pitchFamily="2" charset="2"/>
              <a:buChar char="Ø"/>
            </a:pPr>
            <a:r>
              <a:rPr lang="tr-TR" dirty="0"/>
              <a:t>Avantajlar, ödül ve değer farkı olarak tanımlanır. Bu, ajanı yönlendiren geri bildirimdir.</a:t>
            </a:r>
          </a:p>
          <a:p>
            <a:endParaRPr lang="tr-TR" dirty="0"/>
          </a:p>
          <a:p>
            <a:endParaRPr lang="tr-TR" dirty="0"/>
          </a:p>
          <a:p>
            <a:pPr marL="457200" lvl="1" indent="0">
              <a:buNone/>
            </a:pPr>
            <a:endParaRPr lang="tr-TR" dirty="0"/>
          </a:p>
        </p:txBody>
      </p:sp>
    </p:spTree>
    <p:extLst>
      <p:ext uri="{BB962C8B-B14F-4D97-AF65-F5344CB8AC3E}">
        <p14:creationId xmlns:p14="http://schemas.microsoft.com/office/powerpoint/2010/main" val="3465042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0B3C10-A220-CB56-3762-E095B4E99804}"/>
              </a:ext>
            </a:extLst>
          </p:cNvPr>
          <p:cNvSpPr>
            <a:spLocks noGrp="1"/>
          </p:cNvSpPr>
          <p:nvPr>
            <p:ph type="title"/>
          </p:nvPr>
        </p:nvSpPr>
        <p:spPr/>
        <p:txBody>
          <a:bodyPr/>
          <a:lstStyle/>
          <a:p>
            <a:r>
              <a:rPr lang="tr-TR" dirty="0"/>
              <a:t>PPO Sözde Kod</a:t>
            </a:r>
          </a:p>
        </p:txBody>
      </p:sp>
      <p:sp>
        <p:nvSpPr>
          <p:cNvPr id="3" name="İçerik Yer Tutucusu 2">
            <a:extLst>
              <a:ext uri="{FF2B5EF4-FFF2-40B4-BE49-F238E27FC236}">
                <a16:creationId xmlns:a16="http://schemas.microsoft.com/office/drawing/2014/main" id="{83AF1A04-0E0D-02AE-51DD-F33471145B84}"/>
              </a:ext>
            </a:extLst>
          </p:cNvPr>
          <p:cNvSpPr>
            <a:spLocks noGrp="1"/>
          </p:cNvSpPr>
          <p:nvPr>
            <p:ph idx="1"/>
          </p:nvPr>
        </p:nvSpPr>
        <p:spPr/>
        <p:txBody>
          <a:bodyPr>
            <a:normAutofit fontScale="85000" lnSpcReduction="20000"/>
          </a:bodyPr>
          <a:lstStyle/>
          <a:p>
            <a:r>
              <a:rPr lang="tr-TR" dirty="0"/>
              <a:t>5. Ajanı Güncelleme .</a:t>
            </a:r>
          </a:p>
          <a:p>
            <a:pPr lvl="1">
              <a:buFont typeface="Wingdings" panose="05000000000000000000" pitchFamily="2" charset="2"/>
              <a:buChar char="Ø"/>
            </a:pPr>
            <a:r>
              <a:rPr lang="tr-TR" dirty="0"/>
              <a:t>Aksiyonlar, avantajlar ve geri dönüşler kullanılarak ajan güncellenir:</a:t>
            </a:r>
          </a:p>
          <a:p>
            <a:pPr lvl="1">
              <a:buFont typeface="Wingdings" panose="05000000000000000000" pitchFamily="2" charset="2"/>
              <a:buChar char="Ø"/>
            </a:pPr>
            <a:r>
              <a:rPr lang="tr-TR" dirty="0"/>
              <a:t>Aktör Kaybı Hesaplanır: Aksiyon olasılıklarının avantajlarla nasıl ilişkilendiği hesaplanır. </a:t>
            </a:r>
          </a:p>
          <a:p>
            <a:pPr lvl="1">
              <a:buFont typeface="Wingdings" panose="05000000000000000000" pitchFamily="2" charset="2"/>
              <a:buChar char="Ø"/>
            </a:pPr>
            <a:r>
              <a:rPr lang="tr-TR" dirty="0"/>
              <a:t>Kritik Kaybı Hesaplanır: Kritikten tahmin edilen değer ile gerçek geri dönüş arasındaki fark hesaplanır.</a:t>
            </a:r>
          </a:p>
          <a:p>
            <a:r>
              <a:rPr lang="tr-TR" dirty="0"/>
              <a:t>6. Eğitim </a:t>
            </a:r>
          </a:p>
          <a:p>
            <a:pPr lvl="1">
              <a:buFont typeface="Wingdings" panose="05000000000000000000" pitchFamily="2" charset="2"/>
              <a:buChar char="Ø"/>
            </a:pPr>
            <a:r>
              <a:rPr lang="tr-TR" dirty="0"/>
              <a:t>Çevreyi başlat.</a:t>
            </a:r>
          </a:p>
          <a:p>
            <a:pPr lvl="1">
              <a:buFont typeface="Wingdings" panose="05000000000000000000" pitchFamily="2" charset="2"/>
              <a:buChar char="Ø"/>
            </a:pPr>
            <a:r>
              <a:rPr lang="tr-TR" dirty="0"/>
              <a:t>Belirtilen sayıda eğitim bölümü için ajanı eğit.</a:t>
            </a:r>
          </a:p>
          <a:p>
            <a:pPr lvl="1">
              <a:buFont typeface="Wingdings" panose="05000000000000000000" pitchFamily="2" charset="2"/>
              <a:buChar char="Ø"/>
            </a:pPr>
            <a:r>
              <a:rPr lang="tr-TR" dirty="0"/>
              <a:t>Eğitim sırasında kazanılan oyun sayısını ve kazanma oranlarını döndür.</a:t>
            </a:r>
          </a:p>
          <a:p>
            <a:r>
              <a:rPr lang="tr-TR" dirty="0"/>
              <a:t>7. Veriler Görselleştirilir.</a:t>
            </a:r>
          </a:p>
        </p:txBody>
      </p:sp>
    </p:spTree>
    <p:extLst>
      <p:ext uri="{BB962C8B-B14F-4D97-AF65-F5344CB8AC3E}">
        <p14:creationId xmlns:p14="http://schemas.microsoft.com/office/powerpoint/2010/main" val="3819236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9" name="Picture 48">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0" name="Rectangle 49">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1" name="Picture 50">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2" name="Picture 51">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D1BA6F68-AAE2-467F-DE38-742D207CA8AE}"/>
              </a:ext>
            </a:extLst>
          </p:cNvPr>
          <p:cNvSpPr>
            <a:spLocks noGrp="1"/>
          </p:cNvSpPr>
          <p:nvPr>
            <p:ph type="title"/>
          </p:nvPr>
        </p:nvSpPr>
        <p:spPr>
          <a:xfrm>
            <a:off x="6094412" y="982132"/>
            <a:ext cx="4802185" cy="1303867"/>
          </a:xfrm>
        </p:spPr>
        <p:txBody>
          <a:bodyPr>
            <a:normAutofit/>
          </a:bodyPr>
          <a:lstStyle/>
          <a:p>
            <a:r>
              <a:rPr lang="tr-TR">
                <a:solidFill>
                  <a:srgbClr val="262626"/>
                </a:solidFill>
              </a:rPr>
              <a:t>PPO</a:t>
            </a:r>
          </a:p>
        </p:txBody>
      </p:sp>
      <p:sp>
        <p:nvSpPr>
          <p:cNvPr id="54" name="Rectangle 53">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çerik Yer Tutucusu 9" descr="metin, ekran görüntüsü, yazılım içeren bir resim&#10;&#10;Açıklama otomatik olarak oluşturuldu">
            <a:extLst>
              <a:ext uri="{FF2B5EF4-FFF2-40B4-BE49-F238E27FC236}">
                <a16:creationId xmlns:a16="http://schemas.microsoft.com/office/drawing/2014/main" id="{FDD03A5E-F55B-BF2D-8A88-C2036668B0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4419" y="1440980"/>
            <a:ext cx="4433455" cy="3823855"/>
          </a:xfrm>
          <a:prstGeom prst="rect">
            <a:avLst/>
          </a:prstGeom>
        </p:spPr>
      </p:pic>
      <p:cxnSp>
        <p:nvCxnSpPr>
          <p:cNvPr id="56" name="Straight Connector 55">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Content Placeholder 42">
            <a:extLst>
              <a:ext uri="{FF2B5EF4-FFF2-40B4-BE49-F238E27FC236}">
                <a16:creationId xmlns:a16="http://schemas.microsoft.com/office/drawing/2014/main" id="{F3D78D38-F16E-C6AB-42D6-40A93869CC62}"/>
              </a:ext>
            </a:extLst>
          </p:cNvPr>
          <p:cNvSpPr>
            <a:spLocks noGrp="1"/>
          </p:cNvSpPr>
          <p:nvPr>
            <p:ph idx="1"/>
          </p:nvPr>
        </p:nvSpPr>
        <p:spPr>
          <a:xfrm>
            <a:off x="5840915" y="2428273"/>
            <a:ext cx="5149992" cy="3563211"/>
          </a:xfrm>
        </p:spPr>
        <p:txBody>
          <a:bodyPr>
            <a:normAutofit fontScale="62500" lnSpcReduction="20000"/>
          </a:bodyPr>
          <a:lstStyle/>
          <a:p>
            <a:r>
              <a:rPr lang="en-US" dirty="0">
                <a:solidFill>
                  <a:srgbClr val="262626"/>
                </a:solidFill>
              </a:rPr>
              <a:t>_init_ metodu:</a:t>
            </a:r>
            <a:endParaRPr lang="tr-TR" dirty="0">
              <a:solidFill>
                <a:srgbClr val="262626"/>
              </a:solidFill>
            </a:endParaRPr>
          </a:p>
          <a:p>
            <a:pPr lvl="1">
              <a:buFont typeface="Wingdings" panose="05000000000000000000" pitchFamily="2" charset="2"/>
              <a:buChar char="Ø"/>
            </a:pPr>
            <a:r>
              <a:rPr lang="en-US" dirty="0">
                <a:solidFill>
                  <a:srgbClr val="262626"/>
                </a:solidFill>
              </a:rPr>
              <a:t>temel parametreleri olan gamma, clip_ratio, learning_rate gibi parametreler burada belirlenir.</a:t>
            </a:r>
            <a:endParaRPr lang="tr-TR" dirty="0">
              <a:solidFill>
                <a:srgbClr val="262626"/>
              </a:solidFill>
            </a:endParaRPr>
          </a:p>
          <a:p>
            <a:pPr lvl="1">
              <a:buFont typeface="Wingdings" panose="05000000000000000000" pitchFamily="2" charset="2"/>
              <a:buChar char="Ø"/>
            </a:pPr>
            <a:r>
              <a:rPr lang="en-US" dirty="0">
                <a:solidFill>
                  <a:srgbClr val="262626"/>
                </a:solidFill>
              </a:rPr>
              <a:t>actor ve critic </a:t>
            </a:r>
            <a:r>
              <a:rPr lang="tr-TR" dirty="0">
                <a:solidFill>
                  <a:srgbClr val="262626"/>
                </a:solidFill>
              </a:rPr>
              <a:t>model </a:t>
            </a:r>
            <a:r>
              <a:rPr lang="en-US" dirty="0">
                <a:solidFill>
                  <a:srgbClr val="262626"/>
                </a:solidFill>
              </a:rPr>
              <a:t>oluşturulur.</a:t>
            </a:r>
            <a:endParaRPr lang="tr-TR" dirty="0">
              <a:solidFill>
                <a:srgbClr val="262626"/>
              </a:solidFill>
            </a:endParaRPr>
          </a:p>
          <a:p>
            <a:pPr lvl="1">
              <a:buFont typeface="Wingdings" panose="05000000000000000000" pitchFamily="2" charset="2"/>
              <a:buChar char="Ø"/>
            </a:pPr>
            <a:r>
              <a:rPr lang="tr-TR" dirty="0">
                <a:solidFill>
                  <a:srgbClr val="262626"/>
                </a:solidFill>
              </a:rPr>
              <a:t>Buffer tanımlanır .</a:t>
            </a:r>
          </a:p>
          <a:p>
            <a:r>
              <a:rPr lang="tr-TR" dirty="0">
                <a:solidFill>
                  <a:srgbClr val="262626"/>
                </a:solidFill>
              </a:rPr>
              <a:t>build_actor metodu: </a:t>
            </a:r>
          </a:p>
          <a:p>
            <a:pPr lvl="1">
              <a:buFont typeface="Wingdings" panose="05000000000000000000" pitchFamily="2" charset="2"/>
              <a:buChar char="Ø"/>
            </a:pPr>
            <a:r>
              <a:rPr lang="tr-TR" dirty="0">
                <a:solidFill>
                  <a:srgbClr val="262626"/>
                </a:solidFill>
              </a:rPr>
              <a:t>Ajanın "actor" modelini tanımlar. </a:t>
            </a:r>
          </a:p>
          <a:p>
            <a:pPr lvl="1">
              <a:buFont typeface="Wingdings" panose="05000000000000000000" pitchFamily="2" charset="2"/>
              <a:buChar char="Ø"/>
            </a:pPr>
            <a:r>
              <a:rPr lang="tr-TR" dirty="0">
                <a:solidFill>
                  <a:srgbClr val="262626"/>
                </a:solidFill>
              </a:rPr>
              <a:t>Aksiyonlar, softmax fonksiyonu ile olasılık dağılımına dönüştürülür.</a:t>
            </a:r>
          </a:p>
          <a:p>
            <a:r>
              <a:rPr lang="tr-TR" dirty="0">
                <a:solidFill>
                  <a:srgbClr val="262626"/>
                </a:solidFill>
              </a:rPr>
              <a:t>build_critic metodu: </a:t>
            </a:r>
          </a:p>
          <a:p>
            <a:pPr lvl="1">
              <a:buFont typeface="Wingdings" panose="05000000000000000000" pitchFamily="2" charset="2"/>
              <a:buChar char="Ø"/>
            </a:pPr>
            <a:r>
              <a:rPr lang="tr-TR" dirty="0">
                <a:solidFill>
                  <a:srgbClr val="262626"/>
                </a:solidFill>
              </a:rPr>
              <a:t>Ajanın "critic" modelini tanımlar. </a:t>
            </a:r>
          </a:p>
          <a:p>
            <a:pPr lvl="1">
              <a:buFont typeface="Wingdings" panose="05000000000000000000" pitchFamily="2" charset="2"/>
              <a:buChar char="Ø"/>
            </a:pPr>
            <a:r>
              <a:rPr lang="tr-TR" dirty="0">
                <a:solidFill>
                  <a:srgbClr val="262626"/>
                </a:solidFill>
              </a:rPr>
              <a:t>Critic, verilen bir durumu değerlendirir ve bu durumda ne kadar iyi olduğunu tahmin eder. </a:t>
            </a:r>
          </a:p>
          <a:p>
            <a:pPr lvl="1">
              <a:buFont typeface="Wingdings" panose="05000000000000000000" pitchFamily="2" charset="2"/>
              <a:buChar char="Ø"/>
            </a:pPr>
            <a:r>
              <a:rPr lang="da-DK" dirty="0">
                <a:solidFill>
                  <a:srgbClr val="262626"/>
                </a:solidFill>
              </a:rPr>
              <a:t>Model, Adam optimizasyonu ile derlenir.</a:t>
            </a:r>
            <a:endParaRPr lang="tr-TR" dirty="0">
              <a:solidFill>
                <a:srgbClr val="262626"/>
              </a:solidFill>
            </a:endParaRPr>
          </a:p>
        </p:txBody>
      </p:sp>
    </p:spTree>
    <p:extLst>
      <p:ext uri="{BB962C8B-B14F-4D97-AF65-F5344CB8AC3E}">
        <p14:creationId xmlns:p14="http://schemas.microsoft.com/office/powerpoint/2010/main" val="108701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3">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15">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7" name="Picture 16">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E220D3A5-C4DD-0EE3-CDC3-10EFD971B2ED}"/>
              </a:ext>
            </a:extLst>
          </p:cNvPr>
          <p:cNvSpPr>
            <a:spLocks noGrp="1"/>
          </p:cNvSpPr>
          <p:nvPr>
            <p:ph type="title"/>
          </p:nvPr>
        </p:nvSpPr>
        <p:spPr>
          <a:xfrm>
            <a:off x="7535825" y="982132"/>
            <a:ext cx="3360772" cy="1303867"/>
          </a:xfrm>
        </p:spPr>
        <p:txBody>
          <a:bodyPr>
            <a:normAutofit/>
          </a:bodyPr>
          <a:lstStyle/>
          <a:p>
            <a:r>
              <a:rPr lang="tr-TR" dirty="0">
                <a:solidFill>
                  <a:srgbClr val="262626"/>
                </a:solidFill>
              </a:rPr>
              <a:t>PPO</a:t>
            </a:r>
          </a:p>
        </p:txBody>
      </p:sp>
      <p:sp>
        <p:nvSpPr>
          <p:cNvPr id="27" name="Rectangle 19">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yazılım içeren bir resim">
            <a:extLst>
              <a:ext uri="{FF2B5EF4-FFF2-40B4-BE49-F238E27FC236}">
                <a16:creationId xmlns:a16="http://schemas.microsoft.com/office/drawing/2014/main" id="{84738F8D-E920-6BBC-7C44-C1E74A39E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242" y="1703757"/>
            <a:ext cx="5853488" cy="3506573"/>
          </a:xfrm>
          <a:prstGeom prst="rect">
            <a:avLst/>
          </a:prstGeom>
        </p:spPr>
      </p:pic>
      <p:cxnSp>
        <p:nvCxnSpPr>
          <p:cNvPr id="28" name="Straight Connector 21">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Content Placeholder 8">
            <a:extLst>
              <a:ext uri="{FF2B5EF4-FFF2-40B4-BE49-F238E27FC236}">
                <a16:creationId xmlns:a16="http://schemas.microsoft.com/office/drawing/2014/main" id="{17FD7C03-340E-AA40-1263-808032186A67}"/>
              </a:ext>
            </a:extLst>
          </p:cNvPr>
          <p:cNvSpPr>
            <a:spLocks noGrp="1"/>
          </p:cNvSpPr>
          <p:nvPr>
            <p:ph idx="1"/>
          </p:nvPr>
        </p:nvSpPr>
        <p:spPr>
          <a:xfrm>
            <a:off x="7079930" y="2398856"/>
            <a:ext cx="4312456" cy="3703180"/>
          </a:xfrm>
        </p:spPr>
        <p:txBody>
          <a:bodyPr>
            <a:normAutofit lnSpcReduction="10000"/>
          </a:bodyPr>
          <a:lstStyle/>
          <a:p>
            <a:r>
              <a:rPr lang="en-US" dirty="0">
                <a:solidFill>
                  <a:srgbClr val="262626"/>
                </a:solidFill>
              </a:rPr>
              <a:t> act Fonksiyonu:</a:t>
            </a:r>
            <a:endParaRPr lang="tr-TR" dirty="0">
              <a:solidFill>
                <a:srgbClr val="262626"/>
              </a:solidFill>
            </a:endParaRPr>
          </a:p>
          <a:p>
            <a:pPr lvl="1">
              <a:buFont typeface="Wingdings" panose="05000000000000000000" pitchFamily="2" charset="2"/>
              <a:buChar char="Ø"/>
            </a:pPr>
            <a:r>
              <a:rPr lang="tr-TR" dirty="0">
                <a:solidFill>
                  <a:srgbClr val="262626"/>
                </a:solidFill>
              </a:rPr>
              <a:t>V</a:t>
            </a:r>
            <a:r>
              <a:rPr lang="en-US" dirty="0">
                <a:solidFill>
                  <a:srgbClr val="262626"/>
                </a:solidFill>
              </a:rPr>
              <a:t>erilen </a:t>
            </a:r>
            <a:r>
              <a:rPr lang="en-US" dirty="0" err="1">
                <a:solidFill>
                  <a:srgbClr val="262626"/>
                </a:solidFill>
              </a:rPr>
              <a:t>bir</a:t>
            </a:r>
            <a:r>
              <a:rPr lang="en-US" dirty="0">
                <a:solidFill>
                  <a:srgbClr val="262626"/>
                </a:solidFill>
              </a:rPr>
              <a:t> </a:t>
            </a:r>
            <a:r>
              <a:rPr lang="en-US" dirty="0" err="1">
                <a:solidFill>
                  <a:srgbClr val="262626"/>
                </a:solidFill>
              </a:rPr>
              <a:t>duruma</a:t>
            </a:r>
            <a:r>
              <a:rPr lang="en-US" dirty="0">
                <a:solidFill>
                  <a:srgbClr val="262626"/>
                </a:solidFill>
              </a:rPr>
              <a:t> </a:t>
            </a:r>
            <a:r>
              <a:rPr lang="en-US" dirty="0" err="1">
                <a:solidFill>
                  <a:srgbClr val="262626"/>
                </a:solidFill>
              </a:rPr>
              <a:t>göre</a:t>
            </a:r>
            <a:r>
              <a:rPr lang="en-US" dirty="0">
                <a:solidFill>
                  <a:srgbClr val="262626"/>
                </a:solidFill>
              </a:rPr>
              <a:t> </a:t>
            </a:r>
            <a:r>
              <a:rPr lang="en-US" dirty="0" err="1">
                <a:solidFill>
                  <a:srgbClr val="262626"/>
                </a:solidFill>
              </a:rPr>
              <a:t>bir</a:t>
            </a:r>
            <a:r>
              <a:rPr lang="en-US" dirty="0">
                <a:solidFill>
                  <a:srgbClr val="262626"/>
                </a:solidFill>
              </a:rPr>
              <a:t> </a:t>
            </a:r>
            <a:r>
              <a:rPr lang="en-US" dirty="0" err="1">
                <a:solidFill>
                  <a:srgbClr val="262626"/>
                </a:solidFill>
              </a:rPr>
              <a:t>eylem</a:t>
            </a:r>
            <a:r>
              <a:rPr lang="en-US" dirty="0">
                <a:solidFill>
                  <a:srgbClr val="262626"/>
                </a:solidFill>
              </a:rPr>
              <a:t> seçmek </a:t>
            </a:r>
            <a:r>
              <a:rPr lang="en-US" dirty="0" err="1">
                <a:solidFill>
                  <a:srgbClr val="262626"/>
                </a:solidFill>
              </a:rPr>
              <a:t>için</a:t>
            </a:r>
            <a:r>
              <a:rPr lang="en-US" dirty="0">
                <a:solidFill>
                  <a:srgbClr val="262626"/>
                </a:solidFill>
              </a:rPr>
              <a:t> </a:t>
            </a:r>
            <a:r>
              <a:rPr lang="en-US" dirty="0" err="1">
                <a:solidFill>
                  <a:srgbClr val="262626"/>
                </a:solidFill>
              </a:rPr>
              <a:t>kullanılır</a:t>
            </a:r>
            <a:r>
              <a:rPr lang="en-US" dirty="0">
                <a:solidFill>
                  <a:srgbClr val="262626"/>
                </a:solidFill>
              </a:rPr>
              <a:t>. </a:t>
            </a:r>
            <a:endParaRPr lang="tr-TR" dirty="0">
              <a:solidFill>
                <a:srgbClr val="262626"/>
              </a:solidFill>
            </a:endParaRPr>
          </a:p>
          <a:p>
            <a:pPr lvl="1">
              <a:buFont typeface="Wingdings" panose="05000000000000000000" pitchFamily="2" charset="2"/>
              <a:buChar char="Ø"/>
            </a:pPr>
            <a:r>
              <a:rPr lang="tr-TR" dirty="0" err="1">
                <a:solidFill>
                  <a:srgbClr val="262626"/>
                </a:solidFill>
              </a:rPr>
              <a:t>np.random.choice</a:t>
            </a:r>
            <a:r>
              <a:rPr lang="tr-TR" dirty="0">
                <a:solidFill>
                  <a:srgbClr val="262626"/>
                </a:solidFill>
              </a:rPr>
              <a:t> fonksiyonu, aktör tarafından tahmin edilen olasılık dağılımına göre bir aksiyon seçer.</a:t>
            </a:r>
          </a:p>
          <a:p>
            <a:r>
              <a:rPr lang="tr-TR" sz="2000" dirty="0">
                <a:solidFill>
                  <a:srgbClr val="262626"/>
                </a:solidFill>
              </a:rPr>
              <a:t>compute_advantages Fonksiyonu:</a:t>
            </a:r>
          </a:p>
          <a:p>
            <a:pPr lvl="1">
              <a:buFont typeface="Wingdings" panose="05000000000000000000" pitchFamily="2" charset="2"/>
              <a:buChar char="Ø"/>
            </a:pPr>
            <a:r>
              <a:rPr lang="tr-TR" dirty="0">
                <a:solidFill>
                  <a:srgbClr val="262626"/>
                </a:solidFill>
              </a:rPr>
              <a:t>avantaj fonksiyonunu hesaplar.</a:t>
            </a:r>
          </a:p>
          <a:p>
            <a:pPr lvl="1">
              <a:buFont typeface="Wingdings" panose="05000000000000000000" pitchFamily="2" charset="2"/>
              <a:buChar char="Ø"/>
            </a:pPr>
            <a:r>
              <a:rPr lang="en-US" i="1" dirty="0" err="1"/>
              <a:t>δt</a:t>
            </a:r>
            <a:r>
              <a:rPr lang="en-US" dirty="0"/>
              <a:t>​=</a:t>
            </a:r>
            <a:r>
              <a:rPr lang="en-US" i="1" dirty="0"/>
              <a:t>rt</a:t>
            </a:r>
            <a:r>
              <a:rPr lang="en-US" dirty="0"/>
              <a:t>​+</a:t>
            </a:r>
            <a:r>
              <a:rPr lang="en-US" i="1" dirty="0" err="1"/>
              <a:t>γ</a:t>
            </a:r>
            <a:r>
              <a:rPr lang="en-US" dirty="0" err="1"/>
              <a:t>⋅</a:t>
            </a:r>
            <a:r>
              <a:rPr lang="en-US" i="1" dirty="0" err="1"/>
              <a:t>V</a:t>
            </a:r>
            <a:r>
              <a:rPr lang="en-US" dirty="0"/>
              <a:t>(</a:t>
            </a:r>
            <a:r>
              <a:rPr lang="en-US" i="1" dirty="0"/>
              <a:t>st</a:t>
            </a:r>
            <a:r>
              <a:rPr lang="en-US" dirty="0"/>
              <a:t>+1​)⋅(1−done)−</a:t>
            </a:r>
            <a:r>
              <a:rPr lang="en-US" i="1" dirty="0"/>
              <a:t>V</a:t>
            </a:r>
            <a:r>
              <a:rPr lang="en-US" dirty="0"/>
              <a:t>(</a:t>
            </a:r>
            <a:r>
              <a:rPr lang="en-US" i="1" dirty="0" err="1"/>
              <a:t>st</a:t>
            </a:r>
            <a:r>
              <a:rPr lang="en-US" dirty="0"/>
              <a:t>​)</a:t>
            </a:r>
            <a:endParaRPr lang="tr-TR" dirty="0">
              <a:solidFill>
                <a:srgbClr val="262626"/>
              </a:solidFill>
            </a:endParaRPr>
          </a:p>
        </p:txBody>
      </p:sp>
    </p:spTree>
    <p:extLst>
      <p:ext uri="{BB962C8B-B14F-4D97-AF65-F5344CB8AC3E}">
        <p14:creationId xmlns:p14="http://schemas.microsoft.com/office/powerpoint/2010/main" val="356859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7" name="Picture 56">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8" name="Rectangle 57">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9" name="Picture 58">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0" name="Picture 59">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AD8E4CE5-5C4C-4149-FA24-06E6956282A0}"/>
              </a:ext>
            </a:extLst>
          </p:cNvPr>
          <p:cNvSpPr>
            <a:spLocks noGrp="1"/>
          </p:cNvSpPr>
          <p:nvPr>
            <p:ph type="title"/>
          </p:nvPr>
        </p:nvSpPr>
        <p:spPr>
          <a:xfrm>
            <a:off x="6094412" y="982132"/>
            <a:ext cx="4802185" cy="1303867"/>
          </a:xfrm>
        </p:spPr>
        <p:txBody>
          <a:bodyPr>
            <a:normAutofit/>
          </a:bodyPr>
          <a:lstStyle/>
          <a:p>
            <a:r>
              <a:rPr lang="tr-TR"/>
              <a:t>Blackjack</a:t>
            </a:r>
          </a:p>
        </p:txBody>
      </p:sp>
      <p:sp>
        <p:nvSpPr>
          <p:cNvPr id="62" name="Rectangle 61">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İçerik Yer Tutucusu 12">
            <a:extLst>
              <a:ext uri="{FF2B5EF4-FFF2-40B4-BE49-F238E27FC236}">
                <a16:creationId xmlns:a16="http://schemas.microsoft.com/office/drawing/2014/main" id="{237A92DF-C36C-5AEF-4155-554A435E9D0F}"/>
              </a:ext>
            </a:extLst>
          </p:cNvPr>
          <p:cNvSpPr>
            <a:spLocks noGrp="1"/>
          </p:cNvSpPr>
          <p:nvPr>
            <p:ph idx="1"/>
          </p:nvPr>
        </p:nvSpPr>
        <p:spPr>
          <a:xfrm>
            <a:off x="6094412" y="2556932"/>
            <a:ext cx="4802184" cy="3318936"/>
          </a:xfrm>
        </p:spPr>
        <p:txBody>
          <a:bodyPr>
            <a:normAutofit/>
          </a:bodyPr>
          <a:lstStyle/>
          <a:p>
            <a:pPr>
              <a:lnSpc>
                <a:spcPct val="90000"/>
              </a:lnSpc>
            </a:pPr>
            <a:r>
              <a:rPr lang="tr-TR" sz="1400" dirty="0"/>
              <a:t>BlackjackEnv(gym.Env):Bu sınıf, Gym'in sunduğu Env sınıfından türetilmiş özel bir sınıftır. </a:t>
            </a:r>
          </a:p>
          <a:p>
            <a:pPr>
              <a:lnSpc>
                <a:spcPct val="90000"/>
              </a:lnSpc>
            </a:pPr>
            <a:r>
              <a:rPr lang="tr-TR" sz="1400" dirty="0"/>
              <a:t>Yapıcı Metotdef _init_(self): Oyuncunun yapabileceği hamleler tanımlanır. Discrete(2), oyuncunun 2 farklı aksiyonu olduğunu belirtik:</a:t>
            </a:r>
          </a:p>
          <a:p>
            <a:pPr lvl="1">
              <a:lnSpc>
                <a:spcPct val="90000"/>
              </a:lnSpc>
              <a:buFont typeface="Wingdings" panose="05000000000000000000" pitchFamily="2" charset="2"/>
              <a:buChar char="Ø"/>
            </a:pPr>
            <a:r>
              <a:rPr lang="tr-TR" sz="1400" dirty="0"/>
              <a:t>0: Kart çekmek.</a:t>
            </a:r>
          </a:p>
          <a:p>
            <a:pPr lvl="1">
              <a:lnSpc>
                <a:spcPct val="90000"/>
              </a:lnSpc>
              <a:buFont typeface="Wingdings" panose="05000000000000000000" pitchFamily="2" charset="2"/>
              <a:buChar char="Ø"/>
            </a:pPr>
            <a:r>
              <a:rPr lang="tr-TR" sz="1400" dirty="0"/>
              <a:t>1: Durmak.</a:t>
            </a:r>
          </a:p>
          <a:p>
            <a:pPr>
              <a:lnSpc>
                <a:spcPct val="90000"/>
              </a:lnSpc>
            </a:pPr>
            <a:r>
              <a:rPr lang="tr-TR" sz="1400" dirty="0"/>
              <a:t> (Stand).observation_space: Ortamın gözlemlenebilir durumlarıdır., iki boyutlu bir durum uzayıdır:</a:t>
            </a:r>
          </a:p>
          <a:p>
            <a:pPr lvl="1">
              <a:lnSpc>
                <a:spcPct val="90000"/>
              </a:lnSpc>
              <a:buFont typeface="Wingdings" panose="05000000000000000000" pitchFamily="2" charset="2"/>
              <a:buChar char="Ø"/>
            </a:pPr>
            <a:r>
              <a:rPr lang="tr-TR" sz="1400" dirty="0"/>
              <a:t>Birinci eleman: Oyuncunun kartlarının toplamı.</a:t>
            </a:r>
          </a:p>
          <a:p>
            <a:pPr lvl="1">
              <a:lnSpc>
                <a:spcPct val="90000"/>
              </a:lnSpc>
              <a:buFont typeface="Wingdings" panose="05000000000000000000" pitchFamily="2" charset="2"/>
              <a:buChar char="Ø"/>
            </a:pPr>
            <a:r>
              <a:rPr lang="tr-TR" sz="1400" dirty="0"/>
              <a:t>İkinci eleman: Krupiyenin görünen kartı.</a:t>
            </a:r>
          </a:p>
          <a:p>
            <a:pPr>
              <a:lnSpc>
                <a:spcPct val="90000"/>
              </a:lnSpc>
            </a:pPr>
            <a:endParaRPr lang="tr-TR" sz="1100" dirty="0"/>
          </a:p>
        </p:txBody>
      </p:sp>
      <p:pic>
        <p:nvPicPr>
          <p:cNvPr id="33" name="Resim 32" descr="metin, ekran görüntüsü, yazılım içeren bir resim&#10;&#10;Açıklama otomatik olarak oluşturuldu">
            <a:extLst>
              <a:ext uri="{FF2B5EF4-FFF2-40B4-BE49-F238E27FC236}">
                <a16:creationId xmlns:a16="http://schemas.microsoft.com/office/drawing/2014/main" id="{EA011DE7-44CC-83CE-5B23-A5F19F3E2B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6878" y="1788619"/>
            <a:ext cx="4388537" cy="3122265"/>
          </a:xfrm>
          <a:prstGeom prst="rect">
            <a:avLst/>
          </a:prstGeom>
        </p:spPr>
      </p:pic>
    </p:spTree>
    <p:extLst>
      <p:ext uri="{BB962C8B-B14F-4D97-AF65-F5344CB8AC3E}">
        <p14:creationId xmlns:p14="http://schemas.microsoft.com/office/powerpoint/2010/main" val="1228627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E0478-310B-593B-1FD3-744F54037631}"/>
              </a:ext>
            </a:extLst>
          </p:cNvPr>
          <p:cNvSpPr>
            <a:spLocks noGrp="1"/>
          </p:cNvSpPr>
          <p:nvPr>
            <p:ph type="title"/>
          </p:nvPr>
        </p:nvSpPr>
        <p:spPr/>
        <p:txBody>
          <a:bodyPr/>
          <a:lstStyle/>
          <a:p>
            <a:r>
              <a:rPr lang="tr-TR" dirty="0"/>
              <a:t>Sonuçlar</a:t>
            </a:r>
          </a:p>
        </p:txBody>
      </p:sp>
      <p:pic>
        <p:nvPicPr>
          <p:cNvPr id="5" name="İçerik Yer Tutucusu 4" descr="metin, diyagram, çizgi, öykü gelişim çizgisi; kumpas; grafiğini çıkarma içeren bir resim&#10;&#10;Açıklama otomatik olarak oluşturuldu">
            <a:extLst>
              <a:ext uri="{FF2B5EF4-FFF2-40B4-BE49-F238E27FC236}">
                <a16:creationId xmlns:a16="http://schemas.microsoft.com/office/drawing/2014/main" id="{D7D42376-4762-D6AD-AF22-8EDAD1AFB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0616" y="3429000"/>
            <a:ext cx="4297260" cy="2578356"/>
          </a:xfrm>
        </p:spPr>
      </p:pic>
      <p:pic>
        <p:nvPicPr>
          <p:cNvPr id="7" name="Resim 6" descr="diyagram, çizgi, öykü gelişim çizgisi; kumpas; grafiğini çıkarma, metin içeren bir resim&#10;&#10;Açıklama otomatik olarak oluşturuldu">
            <a:extLst>
              <a:ext uri="{FF2B5EF4-FFF2-40B4-BE49-F238E27FC236}">
                <a16:creationId xmlns:a16="http://schemas.microsoft.com/office/drawing/2014/main" id="{D3EB1E12-2ABF-0D5F-BEFD-9920A4DC24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126" y="3425549"/>
            <a:ext cx="4297260" cy="2578356"/>
          </a:xfrm>
          <a:prstGeom prst="rect">
            <a:avLst/>
          </a:prstGeom>
        </p:spPr>
      </p:pic>
      <p:sp>
        <p:nvSpPr>
          <p:cNvPr id="8" name="Metin kutusu 7">
            <a:extLst>
              <a:ext uri="{FF2B5EF4-FFF2-40B4-BE49-F238E27FC236}">
                <a16:creationId xmlns:a16="http://schemas.microsoft.com/office/drawing/2014/main" id="{98255B88-B54F-170F-5A46-C4E308D216BF}"/>
              </a:ext>
            </a:extLst>
          </p:cNvPr>
          <p:cNvSpPr txBox="1"/>
          <p:nvPr/>
        </p:nvSpPr>
        <p:spPr>
          <a:xfrm>
            <a:off x="5282315" y="2417420"/>
            <a:ext cx="1627369" cy="369332"/>
          </a:xfrm>
          <a:prstGeom prst="rect">
            <a:avLst/>
          </a:prstGeom>
          <a:noFill/>
        </p:spPr>
        <p:txBody>
          <a:bodyPr wrap="none" rtlCol="0">
            <a:spAutoFit/>
          </a:bodyPr>
          <a:lstStyle/>
          <a:p>
            <a:r>
              <a:rPr lang="tr-TR" dirty="0"/>
              <a:t>500 train , 5 test</a:t>
            </a:r>
          </a:p>
        </p:txBody>
      </p:sp>
      <p:sp>
        <p:nvSpPr>
          <p:cNvPr id="9" name="Metin kutusu 8">
            <a:extLst>
              <a:ext uri="{FF2B5EF4-FFF2-40B4-BE49-F238E27FC236}">
                <a16:creationId xmlns:a16="http://schemas.microsoft.com/office/drawing/2014/main" id="{808EF46E-523D-CDC6-F758-DA484B91FC13}"/>
              </a:ext>
            </a:extLst>
          </p:cNvPr>
          <p:cNvSpPr txBox="1"/>
          <p:nvPr/>
        </p:nvSpPr>
        <p:spPr>
          <a:xfrm>
            <a:off x="8221333" y="3130108"/>
            <a:ext cx="562846" cy="369332"/>
          </a:xfrm>
          <a:prstGeom prst="rect">
            <a:avLst/>
          </a:prstGeom>
          <a:noFill/>
        </p:spPr>
        <p:txBody>
          <a:bodyPr wrap="none" rtlCol="0">
            <a:spAutoFit/>
          </a:bodyPr>
          <a:lstStyle/>
          <a:p>
            <a:r>
              <a:rPr lang="tr-TR" dirty="0"/>
              <a:t>Test</a:t>
            </a:r>
          </a:p>
        </p:txBody>
      </p:sp>
      <p:sp>
        <p:nvSpPr>
          <p:cNvPr id="10" name="Metin kutusu 9">
            <a:extLst>
              <a:ext uri="{FF2B5EF4-FFF2-40B4-BE49-F238E27FC236}">
                <a16:creationId xmlns:a16="http://schemas.microsoft.com/office/drawing/2014/main" id="{8AF04603-D2CC-D860-CA2F-D30E21FC1CE2}"/>
              </a:ext>
            </a:extLst>
          </p:cNvPr>
          <p:cNvSpPr txBox="1"/>
          <p:nvPr/>
        </p:nvSpPr>
        <p:spPr>
          <a:xfrm>
            <a:off x="3340518" y="3101441"/>
            <a:ext cx="697455" cy="369332"/>
          </a:xfrm>
          <a:prstGeom prst="rect">
            <a:avLst/>
          </a:prstGeom>
          <a:noFill/>
        </p:spPr>
        <p:txBody>
          <a:bodyPr wrap="square" rtlCol="0">
            <a:spAutoFit/>
          </a:bodyPr>
          <a:lstStyle/>
          <a:p>
            <a:r>
              <a:rPr lang="tr-TR" dirty="0"/>
              <a:t>Train</a:t>
            </a:r>
          </a:p>
        </p:txBody>
      </p:sp>
      <mc:AlternateContent xmlns:mc="http://schemas.openxmlformats.org/markup-compatibility/2006" xmlns:a14="http://schemas.microsoft.com/office/drawing/2010/main">
        <mc:Choice Requires="a14">
          <p:sp>
            <p:nvSpPr>
              <p:cNvPr id="11" name="Metin kutusu 10">
                <a:extLst>
                  <a:ext uri="{FF2B5EF4-FFF2-40B4-BE49-F238E27FC236}">
                    <a16:creationId xmlns:a16="http://schemas.microsoft.com/office/drawing/2014/main" id="{D1565874-00E5-07A7-8D44-DD3921CB3F13}"/>
                  </a:ext>
                </a:extLst>
              </p:cNvPr>
              <p:cNvSpPr txBox="1"/>
              <p:nvPr/>
            </p:nvSpPr>
            <p:spPr>
              <a:xfrm>
                <a:off x="5656972" y="2988585"/>
                <a:ext cx="8471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52 </m:t>
                      </m:r>
                      <m:r>
                        <a:rPr lang="tr-TR" b="0" i="1" smtClean="0">
                          <a:latin typeface="Cambria Math" panose="02040503050406030204" pitchFamily="18" charset="0"/>
                          <a:ea typeface="Cambria Math" panose="02040503050406030204" pitchFamily="18" charset="0"/>
                        </a:rPr>
                        <m:t>𝑠𝑛</m:t>
                      </m:r>
                    </m:oMath>
                  </m:oMathPara>
                </a14:m>
                <a:endParaRPr lang="tr-TR" dirty="0"/>
              </a:p>
            </p:txBody>
          </p:sp>
        </mc:Choice>
        <mc:Fallback xmlns="">
          <p:sp>
            <p:nvSpPr>
              <p:cNvPr id="11" name="Metin kutusu 10">
                <a:extLst>
                  <a:ext uri="{FF2B5EF4-FFF2-40B4-BE49-F238E27FC236}">
                    <a16:creationId xmlns:a16="http://schemas.microsoft.com/office/drawing/2014/main" id="{D1565874-00E5-07A7-8D44-DD3921CB3F13}"/>
                  </a:ext>
                </a:extLst>
              </p:cNvPr>
              <p:cNvSpPr txBox="1">
                <a:spLocks noRot="1" noChangeAspect="1" noMove="1" noResize="1" noEditPoints="1" noAdjustHandles="1" noChangeArrowheads="1" noChangeShapeType="1" noTextEdit="1"/>
              </p:cNvSpPr>
              <p:nvPr/>
            </p:nvSpPr>
            <p:spPr>
              <a:xfrm>
                <a:off x="5656972" y="2988585"/>
                <a:ext cx="847155" cy="276999"/>
              </a:xfrm>
              <a:prstGeom prst="rect">
                <a:avLst/>
              </a:prstGeom>
              <a:blipFill>
                <a:blip r:embed="rId4"/>
                <a:stretch>
                  <a:fillRect l="-3597" r="-3597" b="-6522"/>
                </a:stretch>
              </a:blipFill>
            </p:spPr>
            <p:txBody>
              <a:bodyPr/>
              <a:lstStyle/>
              <a:p>
                <a:r>
                  <a:rPr lang="tr-TR">
                    <a:noFill/>
                  </a:rPr>
                  <a:t> </a:t>
                </a:r>
              </a:p>
            </p:txBody>
          </p:sp>
        </mc:Fallback>
      </mc:AlternateContent>
    </p:spTree>
    <p:extLst>
      <p:ext uri="{BB962C8B-B14F-4D97-AF65-F5344CB8AC3E}">
        <p14:creationId xmlns:p14="http://schemas.microsoft.com/office/powerpoint/2010/main" val="3997535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E4F893-8878-170F-63DC-DAD3B6AC7440}"/>
              </a:ext>
            </a:extLst>
          </p:cNvPr>
          <p:cNvSpPr>
            <a:spLocks noGrp="1"/>
          </p:cNvSpPr>
          <p:nvPr>
            <p:ph type="title"/>
          </p:nvPr>
        </p:nvSpPr>
        <p:spPr/>
        <p:txBody>
          <a:bodyPr/>
          <a:lstStyle/>
          <a:p>
            <a:r>
              <a:rPr lang="tr-TR" dirty="0"/>
              <a:t>Sonuçlar</a:t>
            </a:r>
          </a:p>
        </p:txBody>
      </p:sp>
      <p:pic>
        <p:nvPicPr>
          <p:cNvPr id="5" name="İçerik Yer Tutucusu 4" descr="metin, diyagram, çizgi, öykü gelişim çizgisi; kumpas; grafiğini çıkarma içeren bir resim&#10;&#10;Açıklama otomatik olarak oluşturuldu">
            <a:extLst>
              <a:ext uri="{FF2B5EF4-FFF2-40B4-BE49-F238E27FC236}">
                <a16:creationId xmlns:a16="http://schemas.microsoft.com/office/drawing/2014/main" id="{E605AD97-15DD-C6A9-1D8C-9D61AD4BDB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390" y="3222459"/>
            <a:ext cx="3879282" cy="2327570"/>
          </a:xfrm>
        </p:spPr>
      </p:pic>
      <p:pic>
        <p:nvPicPr>
          <p:cNvPr id="7" name="Resim 6" descr="metin, diyagram, çizgi, öykü gelişim çizgisi; kumpas; grafiğini çıkarma içeren bir resim&#10;&#10;Açıklama otomatik olarak oluşturuldu">
            <a:extLst>
              <a:ext uri="{FF2B5EF4-FFF2-40B4-BE49-F238E27FC236}">
                <a16:creationId xmlns:a16="http://schemas.microsoft.com/office/drawing/2014/main" id="{2F64993E-CF2A-E9A2-084A-64D394654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328" y="3222460"/>
            <a:ext cx="3879282" cy="2327569"/>
          </a:xfrm>
          <a:prstGeom prst="rect">
            <a:avLst/>
          </a:prstGeom>
        </p:spPr>
      </p:pic>
      <p:sp>
        <p:nvSpPr>
          <p:cNvPr id="8" name="Metin kutusu 7">
            <a:extLst>
              <a:ext uri="{FF2B5EF4-FFF2-40B4-BE49-F238E27FC236}">
                <a16:creationId xmlns:a16="http://schemas.microsoft.com/office/drawing/2014/main" id="{B0F3673D-1852-CDE0-4828-DA0A3DF55764}"/>
              </a:ext>
            </a:extLst>
          </p:cNvPr>
          <p:cNvSpPr txBox="1"/>
          <p:nvPr/>
        </p:nvSpPr>
        <p:spPr>
          <a:xfrm>
            <a:off x="5282315" y="2417420"/>
            <a:ext cx="1845377" cy="369332"/>
          </a:xfrm>
          <a:prstGeom prst="rect">
            <a:avLst/>
          </a:prstGeom>
          <a:noFill/>
        </p:spPr>
        <p:txBody>
          <a:bodyPr wrap="none" rtlCol="0">
            <a:spAutoFit/>
          </a:bodyPr>
          <a:lstStyle/>
          <a:p>
            <a:r>
              <a:rPr lang="tr-TR" dirty="0"/>
              <a:t>1000 train , 10 test</a:t>
            </a:r>
          </a:p>
        </p:txBody>
      </p:sp>
      <p:sp>
        <p:nvSpPr>
          <p:cNvPr id="9" name="Metin kutusu 8">
            <a:extLst>
              <a:ext uri="{FF2B5EF4-FFF2-40B4-BE49-F238E27FC236}">
                <a16:creationId xmlns:a16="http://schemas.microsoft.com/office/drawing/2014/main" id="{B18791ED-D824-EB67-5451-32C5D807B517}"/>
              </a:ext>
            </a:extLst>
          </p:cNvPr>
          <p:cNvSpPr txBox="1"/>
          <p:nvPr/>
        </p:nvSpPr>
        <p:spPr>
          <a:xfrm>
            <a:off x="3370303" y="2853127"/>
            <a:ext cx="697455" cy="369332"/>
          </a:xfrm>
          <a:prstGeom prst="rect">
            <a:avLst/>
          </a:prstGeom>
          <a:noFill/>
        </p:spPr>
        <p:txBody>
          <a:bodyPr wrap="square" rtlCol="0">
            <a:spAutoFit/>
          </a:bodyPr>
          <a:lstStyle/>
          <a:p>
            <a:r>
              <a:rPr lang="tr-TR" dirty="0"/>
              <a:t>Train</a:t>
            </a:r>
          </a:p>
        </p:txBody>
      </p:sp>
      <p:sp>
        <p:nvSpPr>
          <p:cNvPr id="10" name="Metin kutusu 9">
            <a:extLst>
              <a:ext uri="{FF2B5EF4-FFF2-40B4-BE49-F238E27FC236}">
                <a16:creationId xmlns:a16="http://schemas.microsoft.com/office/drawing/2014/main" id="{50D7D715-DA08-0C26-34AF-0CBD99E96E9E}"/>
              </a:ext>
            </a:extLst>
          </p:cNvPr>
          <p:cNvSpPr txBox="1"/>
          <p:nvPr/>
        </p:nvSpPr>
        <p:spPr>
          <a:xfrm>
            <a:off x="8308971" y="2853127"/>
            <a:ext cx="697455" cy="369332"/>
          </a:xfrm>
          <a:prstGeom prst="rect">
            <a:avLst/>
          </a:prstGeom>
          <a:noFill/>
        </p:spPr>
        <p:txBody>
          <a:bodyPr wrap="square" rtlCol="0">
            <a:spAutoFit/>
          </a:bodyPr>
          <a:lstStyle/>
          <a:p>
            <a:r>
              <a:rPr lang="tr-TR" dirty="0"/>
              <a:t>Test</a:t>
            </a:r>
          </a:p>
        </p:txBody>
      </p:sp>
      <mc:AlternateContent xmlns:mc="http://schemas.openxmlformats.org/markup-compatibility/2006" xmlns:a14="http://schemas.microsoft.com/office/drawing/2010/main">
        <mc:Choice Requires="a14">
          <p:sp>
            <p:nvSpPr>
              <p:cNvPr id="11" name="Metin kutusu 10">
                <a:extLst>
                  <a:ext uri="{FF2B5EF4-FFF2-40B4-BE49-F238E27FC236}">
                    <a16:creationId xmlns:a16="http://schemas.microsoft.com/office/drawing/2014/main" id="{6F824E16-58F0-7CC0-F8CF-DE5CF3A08E33}"/>
                  </a:ext>
                </a:extLst>
              </p:cNvPr>
              <p:cNvSpPr txBox="1"/>
              <p:nvPr/>
            </p:nvSpPr>
            <p:spPr>
              <a:xfrm>
                <a:off x="5608302" y="2918173"/>
                <a:ext cx="975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111 </m:t>
                      </m:r>
                      <m:r>
                        <a:rPr lang="tr-TR" b="0" i="1" smtClean="0">
                          <a:latin typeface="Cambria Math" panose="02040503050406030204" pitchFamily="18" charset="0"/>
                          <a:ea typeface="Cambria Math" panose="02040503050406030204" pitchFamily="18" charset="0"/>
                        </a:rPr>
                        <m:t>𝑠𝑛</m:t>
                      </m:r>
                    </m:oMath>
                  </m:oMathPara>
                </a14:m>
                <a:endParaRPr lang="tr-TR" dirty="0"/>
              </a:p>
            </p:txBody>
          </p:sp>
        </mc:Choice>
        <mc:Fallback xmlns="">
          <p:sp>
            <p:nvSpPr>
              <p:cNvPr id="11" name="Metin kutusu 10">
                <a:extLst>
                  <a:ext uri="{FF2B5EF4-FFF2-40B4-BE49-F238E27FC236}">
                    <a16:creationId xmlns:a16="http://schemas.microsoft.com/office/drawing/2014/main" id="{6F824E16-58F0-7CC0-F8CF-DE5CF3A08E33}"/>
                  </a:ext>
                </a:extLst>
              </p:cNvPr>
              <p:cNvSpPr txBox="1">
                <a:spLocks noRot="1" noChangeAspect="1" noMove="1" noResize="1" noEditPoints="1" noAdjustHandles="1" noChangeArrowheads="1" noChangeShapeType="1" noTextEdit="1"/>
              </p:cNvSpPr>
              <p:nvPr/>
            </p:nvSpPr>
            <p:spPr>
              <a:xfrm>
                <a:off x="5608302" y="2918173"/>
                <a:ext cx="975395" cy="276999"/>
              </a:xfrm>
              <a:prstGeom prst="rect">
                <a:avLst/>
              </a:prstGeom>
              <a:blipFill>
                <a:blip r:embed="rId4"/>
                <a:stretch>
                  <a:fillRect l="-3125" r="-3125" b="-6667"/>
                </a:stretch>
              </a:blipFill>
            </p:spPr>
            <p:txBody>
              <a:bodyPr/>
              <a:lstStyle/>
              <a:p>
                <a:r>
                  <a:rPr lang="tr-TR">
                    <a:noFill/>
                  </a:rPr>
                  <a:t> </a:t>
                </a:r>
              </a:p>
            </p:txBody>
          </p:sp>
        </mc:Fallback>
      </mc:AlternateContent>
    </p:spTree>
    <p:extLst>
      <p:ext uri="{BB962C8B-B14F-4D97-AF65-F5344CB8AC3E}">
        <p14:creationId xmlns:p14="http://schemas.microsoft.com/office/powerpoint/2010/main" val="101732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3E4883-FF9B-D904-EF98-E2A7B1AE54A2}"/>
              </a:ext>
            </a:extLst>
          </p:cNvPr>
          <p:cNvSpPr>
            <a:spLocks noGrp="1"/>
          </p:cNvSpPr>
          <p:nvPr>
            <p:ph type="title"/>
          </p:nvPr>
        </p:nvSpPr>
        <p:spPr/>
        <p:txBody>
          <a:bodyPr/>
          <a:lstStyle/>
          <a:p>
            <a:r>
              <a:rPr lang="tr-TR" dirty="0"/>
              <a:t>Sonuçlar</a:t>
            </a:r>
          </a:p>
        </p:txBody>
      </p:sp>
      <p:pic>
        <p:nvPicPr>
          <p:cNvPr id="5" name="İçerik Yer Tutucusu 4" descr="metin, çizgi, diyagram, öykü gelişim çizgisi; kumpas; grafiğini çıkarma içeren bir resim&#10;&#10;Açıklama otomatik olarak oluşturuldu">
            <a:extLst>
              <a:ext uri="{FF2B5EF4-FFF2-40B4-BE49-F238E27FC236}">
                <a16:creationId xmlns:a16="http://schemas.microsoft.com/office/drawing/2014/main" id="{2AED55FB-2264-D9B2-D53E-0B9F7A7450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2995" y="3046989"/>
            <a:ext cx="4373561" cy="2624137"/>
          </a:xfrm>
        </p:spPr>
      </p:pic>
      <p:pic>
        <p:nvPicPr>
          <p:cNvPr id="7" name="Resim 6" descr="diyagram, öykü gelişim çizgisi; kumpas; grafiğini çıkarma, çizgi, metin içeren bir resim&#10;&#10;Açıklama otomatik olarak oluşturuldu">
            <a:extLst>
              <a:ext uri="{FF2B5EF4-FFF2-40B4-BE49-F238E27FC236}">
                <a16:creationId xmlns:a16="http://schemas.microsoft.com/office/drawing/2014/main" id="{D6A14FAC-130C-3FFB-76BC-F8523E33F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444" y="3046989"/>
            <a:ext cx="4373561" cy="2624137"/>
          </a:xfrm>
          <a:prstGeom prst="rect">
            <a:avLst/>
          </a:prstGeom>
        </p:spPr>
      </p:pic>
      <p:sp>
        <p:nvSpPr>
          <p:cNvPr id="8" name="Metin kutusu 7">
            <a:extLst>
              <a:ext uri="{FF2B5EF4-FFF2-40B4-BE49-F238E27FC236}">
                <a16:creationId xmlns:a16="http://schemas.microsoft.com/office/drawing/2014/main" id="{4C67C7C3-E929-F91B-8E52-E1203CAA9D30}"/>
              </a:ext>
            </a:extLst>
          </p:cNvPr>
          <p:cNvSpPr txBox="1"/>
          <p:nvPr/>
        </p:nvSpPr>
        <p:spPr>
          <a:xfrm>
            <a:off x="5173311" y="2481828"/>
            <a:ext cx="1845377" cy="369332"/>
          </a:xfrm>
          <a:prstGeom prst="rect">
            <a:avLst/>
          </a:prstGeom>
          <a:noFill/>
        </p:spPr>
        <p:txBody>
          <a:bodyPr wrap="none" rtlCol="0">
            <a:spAutoFit/>
          </a:bodyPr>
          <a:lstStyle/>
          <a:p>
            <a:r>
              <a:rPr lang="tr-TR" dirty="0"/>
              <a:t>1500 train , 15 test</a:t>
            </a:r>
          </a:p>
        </p:txBody>
      </p:sp>
      <p:sp>
        <p:nvSpPr>
          <p:cNvPr id="9" name="Metin kutusu 8">
            <a:extLst>
              <a:ext uri="{FF2B5EF4-FFF2-40B4-BE49-F238E27FC236}">
                <a16:creationId xmlns:a16="http://schemas.microsoft.com/office/drawing/2014/main" id="{DD15189C-6AD2-CEFF-8EB7-FEF2300C9475}"/>
              </a:ext>
            </a:extLst>
          </p:cNvPr>
          <p:cNvSpPr txBox="1"/>
          <p:nvPr/>
        </p:nvSpPr>
        <p:spPr>
          <a:xfrm>
            <a:off x="3211047" y="2677657"/>
            <a:ext cx="697455" cy="369332"/>
          </a:xfrm>
          <a:prstGeom prst="rect">
            <a:avLst/>
          </a:prstGeom>
          <a:noFill/>
        </p:spPr>
        <p:txBody>
          <a:bodyPr wrap="square" rtlCol="0">
            <a:spAutoFit/>
          </a:bodyPr>
          <a:lstStyle/>
          <a:p>
            <a:r>
              <a:rPr lang="tr-TR" dirty="0"/>
              <a:t>Train</a:t>
            </a:r>
          </a:p>
        </p:txBody>
      </p:sp>
      <p:sp>
        <p:nvSpPr>
          <p:cNvPr id="10" name="Metin kutusu 9">
            <a:extLst>
              <a:ext uri="{FF2B5EF4-FFF2-40B4-BE49-F238E27FC236}">
                <a16:creationId xmlns:a16="http://schemas.microsoft.com/office/drawing/2014/main" id="{B116AC30-4367-BC18-9FE6-022A6EBC95E9}"/>
              </a:ext>
            </a:extLst>
          </p:cNvPr>
          <p:cNvSpPr txBox="1"/>
          <p:nvPr/>
        </p:nvSpPr>
        <p:spPr>
          <a:xfrm>
            <a:off x="8283498" y="2677657"/>
            <a:ext cx="607006" cy="369332"/>
          </a:xfrm>
          <a:prstGeom prst="rect">
            <a:avLst/>
          </a:prstGeom>
          <a:noFill/>
        </p:spPr>
        <p:txBody>
          <a:bodyPr wrap="square" rtlCol="0">
            <a:spAutoFit/>
          </a:bodyPr>
          <a:lstStyle/>
          <a:p>
            <a:r>
              <a:rPr lang="tr-TR" dirty="0"/>
              <a:t>Test</a:t>
            </a:r>
          </a:p>
        </p:txBody>
      </p:sp>
      <mc:AlternateContent xmlns:mc="http://schemas.openxmlformats.org/markup-compatibility/2006" xmlns:a14="http://schemas.microsoft.com/office/drawing/2010/main">
        <mc:Choice Requires="a14">
          <p:sp>
            <p:nvSpPr>
              <p:cNvPr id="11" name="Metin kutusu 10">
                <a:extLst>
                  <a:ext uri="{FF2B5EF4-FFF2-40B4-BE49-F238E27FC236}">
                    <a16:creationId xmlns:a16="http://schemas.microsoft.com/office/drawing/2014/main" id="{26E71660-F1C9-A7D3-213B-88CB6C9945A8}"/>
                  </a:ext>
                </a:extLst>
              </p:cNvPr>
              <p:cNvSpPr txBox="1"/>
              <p:nvPr/>
            </p:nvSpPr>
            <p:spPr>
              <a:xfrm>
                <a:off x="5551934" y="2862323"/>
                <a:ext cx="975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167 </m:t>
                      </m:r>
                      <m:r>
                        <a:rPr lang="tr-TR" b="0" i="1" smtClean="0">
                          <a:latin typeface="Cambria Math" panose="02040503050406030204" pitchFamily="18" charset="0"/>
                          <a:ea typeface="Cambria Math" panose="02040503050406030204" pitchFamily="18" charset="0"/>
                        </a:rPr>
                        <m:t>𝑠𝑛</m:t>
                      </m:r>
                    </m:oMath>
                  </m:oMathPara>
                </a14:m>
                <a:endParaRPr lang="tr-TR" dirty="0"/>
              </a:p>
            </p:txBody>
          </p:sp>
        </mc:Choice>
        <mc:Fallback xmlns="">
          <p:sp>
            <p:nvSpPr>
              <p:cNvPr id="11" name="Metin kutusu 10">
                <a:extLst>
                  <a:ext uri="{FF2B5EF4-FFF2-40B4-BE49-F238E27FC236}">
                    <a16:creationId xmlns:a16="http://schemas.microsoft.com/office/drawing/2014/main" id="{26E71660-F1C9-A7D3-213B-88CB6C9945A8}"/>
                  </a:ext>
                </a:extLst>
              </p:cNvPr>
              <p:cNvSpPr txBox="1">
                <a:spLocks noRot="1" noChangeAspect="1" noMove="1" noResize="1" noEditPoints="1" noAdjustHandles="1" noChangeArrowheads="1" noChangeShapeType="1" noTextEdit="1"/>
              </p:cNvSpPr>
              <p:nvPr/>
            </p:nvSpPr>
            <p:spPr>
              <a:xfrm>
                <a:off x="5551934" y="2862323"/>
                <a:ext cx="975395" cy="276999"/>
              </a:xfrm>
              <a:prstGeom prst="rect">
                <a:avLst/>
              </a:prstGeom>
              <a:blipFill>
                <a:blip r:embed="rId4"/>
                <a:stretch>
                  <a:fillRect l="-3125" r="-3125" b="-6667"/>
                </a:stretch>
              </a:blipFill>
            </p:spPr>
            <p:txBody>
              <a:bodyPr/>
              <a:lstStyle/>
              <a:p>
                <a:r>
                  <a:rPr lang="tr-TR">
                    <a:noFill/>
                  </a:rPr>
                  <a:t> </a:t>
                </a:r>
              </a:p>
            </p:txBody>
          </p:sp>
        </mc:Fallback>
      </mc:AlternateContent>
    </p:spTree>
    <p:extLst>
      <p:ext uri="{BB962C8B-B14F-4D97-AF65-F5344CB8AC3E}">
        <p14:creationId xmlns:p14="http://schemas.microsoft.com/office/powerpoint/2010/main" val="417951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2214A1-C18B-5BBB-DE9B-059F50030E2E}"/>
              </a:ext>
            </a:extLst>
          </p:cNvPr>
          <p:cNvSpPr>
            <a:spLocks noGrp="1"/>
          </p:cNvSpPr>
          <p:nvPr>
            <p:ph type="title"/>
          </p:nvPr>
        </p:nvSpPr>
        <p:spPr/>
        <p:txBody>
          <a:bodyPr/>
          <a:lstStyle/>
          <a:p>
            <a:r>
              <a:rPr lang="tr-TR" dirty="0"/>
              <a:t>Pusher</a:t>
            </a:r>
          </a:p>
        </p:txBody>
      </p:sp>
      <p:sp>
        <p:nvSpPr>
          <p:cNvPr id="3" name="İçerik Yer Tutucusu 2">
            <a:extLst>
              <a:ext uri="{FF2B5EF4-FFF2-40B4-BE49-F238E27FC236}">
                <a16:creationId xmlns:a16="http://schemas.microsoft.com/office/drawing/2014/main" id="{ECBE5D12-F801-7EC2-78F8-2D18648C9D44}"/>
              </a:ext>
            </a:extLst>
          </p:cNvPr>
          <p:cNvSpPr>
            <a:spLocks noGrp="1"/>
          </p:cNvSpPr>
          <p:nvPr>
            <p:ph idx="1"/>
          </p:nvPr>
        </p:nvSpPr>
        <p:spPr/>
        <p:txBody>
          <a:bodyPr>
            <a:normAutofit fontScale="92500" lnSpcReduction="20000"/>
          </a:bodyPr>
          <a:lstStyle/>
          <a:p>
            <a:r>
              <a:rPr lang="tr-TR" dirty="0"/>
              <a:t>Görev Tanımı: Pusher ortamında bir robot kolu, bir nesneyi (örneğin bir küreyi) belirli bir hedef noktaya itmeye çalışır.</a:t>
            </a:r>
          </a:p>
          <a:p>
            <a:r>
              <a:rPr lang="tr-TR" dirty="0"/>
              <a:t>Durum (State) Uzayı: Ortam, robot kolunun ve nesnenin mevcut pozisyonlarını ve hızlarını içeren bir durum vektörü sağlar. Bu vektör, ajan tarafından çevreyi anlamak için kullanılır.</a:t>
            </a:r>
          </a:p>
          <a:p>
            <a:r>
              <a:rPr lang="tr-TR" dirty="0"/>
              <a:t>Eylem (Action) Uzayı: Robot kolunun eklemlerine uygulanan kuvvetleri veya torkları temsil eder. Ajan, bu eylemleri öğrenerek nesneyi hedefe itmek için hareketler oluşturur.</a:t>
            </a:r>
          </a:p>
          <a:p>
            <a:r>
              <a:rPr lang="tr-TR" dirty="0"/>
              <a:t>Ödül (Reward) Sistemi: Nesnenin hedefe olan uzaklığını azaltmak ödül olarak verilir. Amaç, nesneyi hedefe en hızlı ve en verimli şekilde ulaştırmaktır.</a:t>
            </a:r>
          </a:p>
        </p:txBody>
      </p:sp>
    </p:spTree>
    <p:extLst>
      <p:ext uri="{BB962C8B-B14F-4D97-AF65-F5344CB8AC3E}">
        <p14:creationId xmlns:p14="http://schemas.microsoft.com/office/powerpoint/2010/main" val="830389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2A38DC-62BB-9F66-01F3-B32533CE8ED2}"/>
              </a:ext>
            </a:extLst>
          </p:cNvPr>
          <p:cNvSpPr>
            <a:spLocks noGrp="1"/>
          </p:cNvSpPr>
          <p:nvPr>
            <p:ph type="title"/>
          </p:nvPr>
        </p:nvSpPr>
        <p:spPr/>
        <p:txBody>
          <a:bodyPr/>
          <a:lstStyle/>
          <a:p>
            <a:r>
              <a:rPr lang="tr-TR" dirty="0"/>
              <a:t>Pusher</a:t>
            </a:r>
          </a:p>
        </p:txBody>
      </p:sp>
      <p:sp>
        <p:nvSpPr>
          <p:cNvPr id="3" name="İçerik Yer Tutucusu 2">
            <a:extLst>
              <a:ext uri="{FF2B5EF4-FFF2-40B4-BE49-F238E27FC236}">
                <a16:creationId xmlns:a16="http://schemas.microsoft.com/office/drawing/2014/main" id="{6474ADDF-D805-56B6-2BFB-AF8D763AB14C}"/>
              </a:ext>
            </a:extLst>
          </p:cNvPr>
          <p:cNvSpPr>
            <a:spLocks noGrp="1"/>
          </p:cNvSpPr>
          <p:nvPr>
            <p:ph idx="1"/>
          </p:nvPr>
        </p:nvSpPr>
        <p:spPr/>
        <p:txBody>
          <a:bodyPr/>
          <a:lstStyle/>
          <a:p>
            <a:r>
              <a:rPr lang="tr-TR" dirty="0"/>
              <a:t>Ortam Özellikleri</a:t>
            </a:r>
          </a:p>
          <a:p>
            <a:pPr lvl="1">
              <a:buFont typeface="Wingdings" panose="05000000000000000000" pitchFamily="2" charset="2"/>
              <a:buChar char="Ø"/>
            </a:pPr>
            <a:r>
              <a:rPr lang="tr-TR" sz="1800" dirty="0"/>
              <a:t>Kısmen gözlenebilir  Ortam (ajan yalnızca durum vektörü üzerinden bilgi alır)</a:t>
            </a:r>
          </a:p>
          <a:p>
            <a:pPr lvl="1">
              <a:buFont typeface="Wingdings" panose="05000000000000000000" pitchFamily="2" charset="2"/>
              <a:buChar char="Ø"/>
            </a:pPr>
            <a:r>
              <a:rPr lang="tr-TR" sz="1800" dirty="0"/>
              <a:t>Deterministik Ortam</a:t>
            </a:r>
          </a:p>
          <a:p>
            <a:pPr lvl="1">
              <a:buFont typeface="Wingdings" panose="05000000000000000000" pitchFamily="2" charset="2"/>
              <a:buChar char="Ø"/>
            </a:pPr>
            <a:r>
              <a:rPr lang="tr-TR" sz="1800" dirty="0"/>
              <a:t>Sıralı Ortam</a:t>
            </a:r>
          </a:p>
          <a:p>
            <a:pPr lvl="1">
              <a:buFont typeface="Wingdings" panose="05000000000000000000" pitchFamily="2" charset="2"/>
              <a:buChar char="Ø"/>
            </a:pPr>
            <a:r>
              <a:rPr lang="tr-TR" sz="1800" dirty="0"/>
              <a:t>Dinamik Ortam</a:t>
            </a:r>
          </a:p>
          <a:p>
            <a:pPr lvl="1">
              <a:buFont typeface="Wingdings" panose="05000000000000000000" pitchFamily="2" charset="2"/>
              <a:buChar char="Ø"/>
            </a:pPr>
            <a:r>
              <a:rPr lang="tr-TR" sz="1800" dirty="0"/>
              <a:t>Sürekli Ortam</a:t>
            </a:r>
          </a:p>
          <a:p>
            <a:endParaRPr lang="tr-TR" dirty="0"/>
          </a:p>
        </p:txBody>
      </p:sp>
    </p:spTree>
    <p:extLst>
      <p:ext uri="{BB962C8B-B14F-4D97-AF65-F5344CB8AC3E}">
        <p14:creationId xmlns:p14="http://schemas.microsoft.com/office/powerpoint/2010/main" val="1104667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7" name="Picture 16">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7C8D291D-A34F-FD5A-67C3-FE00E9068C01}"/>
              </a:ext>
            </a:extLst>
          </p:cNvPr>
          <p:cNvSpPr>
            <a:spLocks noGrp="1"/>
          </p:cNvSpPr>
          <p:nvPr>
            <p:ph type="title"/>
          </p:nvPr>
        </p:nvSpPr>
        <p:spPr>
          <a:xfrm>
            <a:off x="7535825" y="982132"/>
            <a:ext cx="3360772" cy="1303867"/>
          </a:xfrm>
        </p:spPr>
        <p:txBody>
          <a:bodyPr>
            <a:normAutofit/>
          </a:bodyPr>
          <a:lstStyle/>
          <a:p>
            <a:r>
              <a:rPr lang="tr-TR" dirty="0">
                <a:solidFill>
                  <a:srgbClr val="262626"/>
                </a:solidFill>
              </a:rPr>
              <a:t>Pusher</a:t>
            </a:r>
          </a:p>
        </p:txBody>
      </p:sp>
      <p:sp>
        <p:nvSpPr>
          <p:cNvPr id="20" name="Rectangle 19">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F0F784D9-9C8B-8CEB-E37A-70D99043EF30}"/>
              </a:ext>
            </a:extLst>
          </p:cNvPr>
          <p:cNvSpPr>
            <a:spLocks noGrp="1"/>
          </p:cNvSpPr>
          <p:nvPr>
            <p:ph idx="1"/>
          </p:nvPr>
        </p:nvSpPr>
        <p:spPr>
          <a:xfrm>
            <a:off x="7127935" y="2417570"/>
            <a:ext cx="4283777" cy="3711626"/>
          </a:xfrm>
        </p:spPr>
        <p:txBody>
          <a:bodyPr>
            <a:normAutofit fontScale="92500" lnSpcReduction="10000"/>
          </a:bodyPr>
          <a:lstStyle/>
          <a:p>
            <a:r>
              <a:rPr lang="en-US" dirty="0">
                <a:solidFill>
                  <a:srgbClr val="262626"/>
                </a:solidFill>
              </a:rPr>
              <a:t> _init_ Metodu</a:t>
            </a:r>
            <a:r>
              <a:rPr lang="tr-TR" dirty="0">
                <a:solidFill>
                  <a:srgbClr val="262626"/>
                </a:solidFill>
              </a:rPr>
              <a:t>:</a:t>
            </a:r>
          </a:p>
          <a:p>
            <a:pPr lvl="1">
              <a:buFont typeface="Wingdings" panose="05000000000000000000" pitchFamily="2" charset="2"/>
              <a:buChar char="Ø"/>
            </a:pPr>
            <a:r>
              <a:rPr lang="tr-TR" sz="1800" dirty="0">
                <a:solidFill>
                  <a:srgbClr val="262626"/>
                </a:solidFill>
              </a:rPr>
              <a:t>Ajan pozisyonu, hedef pozisyon, eylem alanı ve durum tanımlanır.</a:t>
            </a:r>
          </a:p>
          <a:p>
            <a:r>
              <a:rPr lang="tr-TR" dirty="0">
                <a:solidFill>
                  <a:srgbClr val="262626"/>
                </a:solidFill>
              </a:rPr>
              <a:t>step Metodu:</a:t>
            </a:r>
          </a:p>
          <a:p>
            <a:pPr lvl="1">
              <a:buFont typeface="Wingdings" panose="05000000000000000000" pitchFamily="2" charset="2"/>
              <a:buChar char="Ø"/>
            </a:pPr>
            <a:r>
              <a:rPr lang="tr-TR" sz="1800" dirty="0">
                <a:solidFill>
                  <a:srgbClr val="262626"/>
                </a:solidFill>
              </a:rPr>
              <a:t>Ajanın yaptığı bir eyleme göre ortamın yeni durumunu, ödülü ve sonlanma bilgisini döndürmektir.</a:t>
            </a:r>
          </a:p>
          <a:p>
            <a:pPr lvl="1">
              <a:buFont typeface="Wingdings" panose="05000000000000000000" pitchFamily="2" charset="2"/>
              <a:buChar char="Ø"/>
            </a:pPr>
            <a:r>
              <a:rPr lang="tr-TR" sz="1800" dirty="0">
                <a:solidFill>
                  <a:srgbClr val="262626"/>
                </a:solidFill>
              </a:rPr>
              <a:t>Ödüllendirme kademeli bir şekilde yapılmaktadır.</a:t>
            </a:r>
          </a:p>
          <a:p>
            <a:pPr lvl="1">
              <a:buFont typeface="Wingdings" panose="05000000000000000000" pitchFamily="2" charset="2"/>
              <a:buChar char="Ø"/>
            </a:pPr>
            <a:r>
              <a:rPr lang="tr-TR" sz="1800" dirty="0">
                <a:solidFill>
                  <a:srgbClr val="262626"/>
                </a:solidFill>
              </a:rPr>
              <a:t>Hareketler [0,10] arasında sınırlandırılmıştır.</a:t>
            </a:r>
          </a:p>
          <a:p>
            <a:pPr lvl="1">
              <a:buFont typeface="Wingdings" panose="05000000000000000000" pitchFamily="2" charset="2"/>
              <a:buChar char="Ø"/>
            </a:pPr>
            <a:endParaRPr lang="tr-TR" sz="1800" dirty="0">
              <a:solidFill>
                <a:srgbClr val="262626"/>
              </a:solidFill>
            </a:endParaRPr>
          </a:p>
          <a:p>
            <a:pPr marL="0" indent="0">
              <a:buNone/>
            </a:pPr>
            <a:endParaRPr lang="tr-TR" dirty="0">
              <a:solidFill>
                <a:srgbClr val="262626"/>
              </a:solidFill>
            </a:endParaRPr>
          </a:p>
          <a:p>
            <a:endParaRPr lang="tr-TR" dirty="0">
              <a:solidFill>
                <a:srgbClr val="262626"/>
              </a:solidFill>
            </a:endParaRPr>
          </a:p>
          <a:p>
            <a:endParaRPr lang="tr-TR" dirty="0">
              <a:solidFill>
                <a:srgbClr val="262626"/>
              </a:solidFill>
            </a:endParaRPr>
          </a:p>
        </p:txBody>
      </p:sp>
      <p:pic>
        <p:nvPicPr>
          <p:cNvPr id="4" name="Resim 3" descr="metin, ekran görüntüsü içeren bir resim&#10;&#10;Açıklama otomatik olarak oluşturuldu">
            <a:extLst>
              <a:ext uri="{FF2B5EF4-FFF2-40B4-BE49-F238E27FC236}">
                <a16:creationId xmlns:a16="http://schemas.microsoft.com/office/drawing/2014/main" id="{E27C7F03-4134-09E6-5958-91506E8D54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7425" y="1155939"/>
            <a:ext cx="4697515" cy="4387626"/>
          </a:xfrm>
          <a:prstGeom prst="rect">
            <a:avLst/>
          </a:prstGeom>
        </p:spPr>
      </p:pic>
    </p:spTree>
    <p:extLst>
      <p:ext uri="{BB962C8B-B14F-4D97-AF65-F5344CB8AC3E}">
        <p14:creationId xmlns:p14="http://schemas.microsoft.com/office/powerpoint/2010/main" val="1314179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7" name="Picture 36">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8" name="Rectangle 37">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9" name="Picture 38">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0" name="Picture 39">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7C8D291D-A34F-FD5A-67C3-FE00E9068C01}"/>
              </a:ext>
            </a:extLst>
          </p:cNvPr>
          <p:cNvSpPr>
            <a:spLocks noGrp="1"/>
          </p:cNvSpPr>
          <p:nvPr>
            <p:ph type="title"/>
          </p:nvPr>
        </p:nvSpPr>
        <p:spPr>
          <a:xfrm>
            <a:off x="7535825" y="982132"/>
            <a:ext cx="3360772" cy="1303867"/>
          </a:xfrm>
        </p:spPr>
        <p:txBody>
          <a:bodyPr>
            <a:normAutofit/>
          </a:bodyPr>
          <a:lstStyle/>
          <a:p>
            <a:r>
              <a:rPr lang="tr-TR">
                <a:solidFill>
                  <a:srgbClr val="262626"/>
                </a:solidFill>
              </a:rPr>
              <a:t>Pusher</a:t>
            </a:r>
          </a:p>
        </p:txBody>
      </p:sp>
      <p:sp>
        <p:nvSpPr>
          <p:cNvPr id="42" name="Rectangle 41">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F0F784D9-9C8B-8CEB-E37A-70D99043EF30}"/>
              </a:ext>
            </a:extLst>
          </p:cNvPr>
          <p:cNvSpPr>
            <a:spLocks noGrp="1"/>
          </p:cNvSpPr>
          <p:nvPr>
            <p:ph idx="1"/>
          </p:nvPr>
        </p:nvSpPr>
        <p:spPr>
          <a:xfrm>
            <a:off x="7188452" y="2515280"/>
            <a:ext cx="4055952" cy="3188396"/>
          </a:xfrm>
        </p:spPr>
        <p:txBody>
          <a:bodyPr>
            <a:normAutofit/>
          </a:bodyPr>
          <a:lstStyle/>
          <a:p>
            <a:pPr marL="0" indent="0">
              <a:lnSpc>
                <a:spcPct val="90000"/>
              </a:lnSpc>
              <a:buNone/>
            </a:pPr>
            <a:endParaRPr lang="tr-TR" sz="1300" dirty="0">
              <a:solidFill>
                <a:srgbClr val="262626"/>
              </a:solidFill>
            </a:endParaRPr>
          </a:p>
          <a:p>
            <a:pPr>
              <a:lnSpc>
                <a:spcPct val="90000"/>
              </a:lnSpc>
            </a:pPr>
            <a:endParaRPr lang="tr-TR" sz="1300" dirty="0">
              <a:solidFill>
                <a:srgbClr val="262626"/>
              </a:solidFill>
            </a:endParaRPr>
          </a:p>
          <a:p>
            <a:pPr>
              <a:lnSpc>
                <a:spcPct val="90000"/>
              </a:lnSpc>
            </a:pPr>
            <a:endParaRPr lang="tr-TR" sz="1300" dirty="0">
              <a:solidFill>
                <a:srgbClr val="262626"/>
              </a:solidFill>
            </a:endParaRPr>
          </a:p>
        </p:txBody>
      </p:sp>
      <p:sp>
        <p:nvSpPr>
          <p:cNvPr id="3" name="Content Placeholder 8">
            <a:extLst>
              <a:ext uri="{FF2B5EF4-FFF2-40B4-BE49-F238E27FC236}">
                <a16:creationId xmlns:a16="http://schemas.microsoft.com/office/drawing/2014/main" id="{14AA7396-55FF-B207-0286-FCEB15C8C0DC}"/>
              </a:ext>
            </a:extLst>
          </p:cNvPr>
          <p:cNvSpPr txBox="1">
            <a:spLocks/>
          </p:cNvSpPr>
          <p:nvPr/>
        </p:nvSpPr>
        <p:spPr>
          <a:xfrm>
            <a:off x="7127935" y="2417570"/>
            <a:ext cx="4283777" cy="3711626"/>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a:solidFill>
                  <a:srgbClr val="262626"/>
                </a:solidFill>
              </a:rPr>
              <a:t>Reset Metodu: </a:t>
            </a:r>
          </a:p>
          <a:p>
            <a:pPr lvl="1">
              <a:buFont typeface="Wingdings" panose="05000000000000000000" pitchFamily="2" charset="2"/>
              <a:buChar char="Ø"/>
            </a:pPr>
            <a:r>
              <a:rPr lang="tr-TR" dirty="0">
                <a:solidFill>
                  <a:srgbClr val="262626"/>
                </a:solidFill>
              </a:rPr>
              <a:t>Ortamı yeniden başladır.</a:t>
            </a:r>
          </a:p>
          <a:p>
            <a:r>
              <a:rPr lang="tr-TR" dirty="0" err="1">
                <a:solidFill>
                  <a:srgbClr val="262626"/>
                </a:solidFill>
              </a:rPr>
              <a:t>render</a:t>
            </a:r>
            <a:r>
              <a:rPr lang="tr-TR" dirty="0">
                <a:solidFill>
                  <a:srgbClr val="262626"/>
                </a:solidFill>
              </a:rPr>
              <a:t> Metodu:</a:t>
            </a:r>
          </a:p>
          <a:p>
            <a:pPr lvl="1">
              <a:buFont typeface="Wingdings" panose="05000000000000000000" pitchFamily="2" charset="2"/>
              <a:buChar char="Ø"/>
            </a:pPr>
            <a:r>
              <a:rPr lang="tr-TR" dirty="0" err="1">
                <a:solidFill>
                  <a:srgbClr val="262626"/>
                </a:solidFill>
              </a:rPr>
              <a:t>initial</a:t>
            </a:r>
            <a:r>
              <a:rPr lang="tr-TR" dirty="0">
                <a:solidFill>
                  <a:srgbClr val="262626"/>
                </a:solidFill>
              </a:rPr>
              <a:t>: Ortamın başlangıç durumunu görselleştirmek için kullanılır.</a:t>
            </a:r>
          </a:p>
          <a:p>
            <a:pPr lvl="1">
              <a:buFont typeface="Wingdings" panose="05000000000000000000" pitchFamily="2" charset="2"/>
              <a:buChar char="Ø"/>
            </a:pPr>
            <a:r>
              <a:rPr lang="tr-TR" dirty="0">
                <a:solidFill>
                  <a:srgbClr val="262626"/>
                </a:solidFill>
              </a:rPr>
              <a:t>final: Ortamın son durumunu görselleştirmek için kullanılır.</a:t>
            </a:r>
          </a:p>
          <a:p>
            <a:pPr lvl="1">
              <a:buFont typeface="Wingdings" panose="05000000000000000000" pitchFamily="2" charset="2"/>
              <a:buChar char="Ø"/>
            </a:pPr>
            <a:r>
              <a:rPr lang="tr-TR" dirty="0">
                <a:solidFill>
                  <a:srgbClr val="262626"/>
                </a:solidFill>
              </a:rPr>
              <a:t>Varsayılan durumda, yalnızca mevcut ajan ve hedef pozisyonlarını çizer.</a:t>
            </a:r>
          </a:p>
          <a:p>
            <a:endParaRPr lang="tr-TR" dirty="0">
              <a:solidFill>
                <a:srgbClr val="262626"/>
              </a:solidFill>
            </a:endParaRPr>
          </a:p>
          <a:p>
            <a:endParaRPr lang="tr-TR" dirty="0">
              <a:solidFill>
                <a:srgbClr val="262626"/>
              </a:solidFill>
            </a:endParaRPr>
          </a:p>
        </p:txBody>
      </p:sp>
      <p:pic>
        <p:nvPicPr>
          <p:cNvPr id="8" name="Resim 7" descr="metin, ekran görüntüsü içeren bir resim&#10;&#10;Açıklama otomatik olarak oluşturuldu">
            <a:extLst>
              <a:ext uri="{FF2B5EF4-FFF2-40B4-BE49-F238E27FC236}">
                <a16:creationId xmlns:a16="http://schemas.microsoft.com/office/drawing/2014/main" id="{56DCDBED-0DF8-45B3-07EB-1561B57563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9394" y="1546766"/>
            <a:ext cx="5758418" cy="3214132"/>
          </a:xfrm>
          <a:prstGeom prst="rect">
            <a:avLst/>
          </a:prstGeom>
        </p:spPr>
      </p:pic>
    </p:spTree>
    <p:extLst>
      <p:ext uri="{BB962C8B-B14F-4D97-AF65-F5344CB8AC3E}">
        <p14:creationId xmlns:p14="http://schemas.microsoft.com/office/powerpoint/2010/main" val="1431459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758EAF-1861-762C-FF6B-5796639795D0}"/>
              </a:ext>
            </a:extLst>
          </p:cNvPr>
          <p:cNvSpPr>
            <a:spLocks noGrp="1"/>
          </p:cNvSpPr>
          <p:nvPr>
            <p:ph type="title"/>
          </p:nvPr>
        </p:nvSpPr>
        <p:spPr/>
        <p:txBody>
          <a:bodyPr/>
          <a:lstStyle/>
          <a:p>
            <a:r>
              <a:rPr lang="tr-TR" dirty="0"/>
              <a:t>Pusher</a:t>
            </a:r>
          </a:p>
        </p:txBody>
      </p:sp>
      <p:pic>
        <p:nvPicPr>
          <p:cNvPr id="9" name="İçerik Yer Tutucusu 8" descr="metin, ekran görüntüsü, diyagram, çizgi içeren bir resim&#10;&#10;Açıklama otomatik olarak oluşturuldu">
            <a:extLst>
              <a:ext uri="{FF2B5EF4-FFF2-40B4-BE49-F238E27FC236}">
                <a16:creationId xmlns:a16="http://schemas.microsoft.com/office/drawing/2014/main" id="{5261A3B5-1227-03E9-1C3E-2BDBA18248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3253" y="2437390"/>
            <a:ext cx="3885494" cy="3778946"/>
          </a:xfrm>
        </p:spPr>
      </p:pic>
    </p:spTree>
    <p:extLst>
      <p:ext uri="{BB962C8B-B14F-4D97-AF65-F5344CB8AC3E}">
        <p14:creationId xmlns:p14="http://schemas.microsoft.com/office/powerpoint/2010/main" val="3375506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EB8030-472D-2135-A28B-0496FADDC11A}"/>
              </a:ext>
            </a:extLst>
          </p:cNvPr>
          <p:cNvSpPr>
            <a:spLocks noGrp="1"/>
          </p:cNvSpPr>
          <p:nvPr>
            <p:ph type="title"/>
          </p:nvPr>
        </p:nvSpPr>
        <p:spPr/>
        <p:txBody>
          <a:bodyPr/>
          <a:lstStyle/>
          <a:p>
            <a:r>
              <a:rPr lang="tr-TR" dirty="0"/>
              <a:t>SAC – Sonuçlar </a:t>
            </a:r>
          </a:p>
        </p:txBody>
      </p:sp>
      <p:pic>
        <p:nvPicPr>
          <p:cNvPr id="5" name="İçerik Yer Tutucusu 4" descr="metin, çizgi, diyagram, ekran görüntüsü içeren bir resim&#10;&#10;Açıklama otomatik olarak oluşturuldu">
            <a:extLst>
              <a:ext uri="{FF2B5EF4-FFF2-40B4-BE49-F238E27FC236}">
                <a16:creationId xmlns:a16="http://schemas.microsoft.com/office/drawing/2014/main" id="{92C31A86-DF77-9815-0605-37952B67F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8217" y="2465629"/>
            <a:ext cx="3317875" cy="3317875"/>
          </a:xfrm>
        </p:spPr>
      </p:pic>
      <p:pic>
        <p:nvPicPr>
          <p:cNvPr id="7" name="Resim 6">
            <a:extLst>
              <a:ext uri="{FF2B5EF4-FFF2-40B4-BE49-F238E27FC236}">
                <a16:creationId xmlns:a16="http://schemas.microsoft.com/office/drawing/2014/main" id="{7DD55C1D-8634-CABC-9806-C80123A01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092" y="3170156"/>
            <a:ext cx="7217691" cy="611289"/>
          </a:xfrm>
          <a:prstGeom prst="rect">
            <a:avLst/>
          </a:prstGeom>
        </p:spPr>
      </p:pic>
      <p:sp>
        <p:nvSpPr>
          <p:cNvPr id="8" name="Metin kutusu 7">
            <a:extLst>
              <a:ext uri="{FF2B5EF4-FFF2-40B4-BE49-F238E27FC236}">
                <a16:creationId xmlns:a16="http://schemas.microsoft.com/office/drawing/2014/main" id="{9CAD68C9-8C53-A172-A54A-8AC662A0CC87}"/>
              </a:ext>
            </a:extLst>
          </p:cNvPr>
          <p:cNvSpPr txBox="1"/>
          <p:nvPr/>
        </p:nvSpPr>
        <p:spPr>
          <a:xfrm>
            <a:off x="7213600" y="2740294"/>
            <a:ext cx="1042017" cy="369332"/>
          </a:xfrm>
          <a:prstGeom prst="rect">
            <a:avLst/>
          </a:prstGeom>
          <a:noFill/>
        </p:spPr>
        <p:txBody>
          <a:bodyPr wrap="none" rtlCol="0">
            <a:spAutoFit/>
          </a:bodyPr>
          <a:lstStyle/>
          <a:p>
            <a:r>
              <a:rPr lang="tr-TR" dirty="0"/>
              <a:t>500 Train</a:t>
            </a:r>
          </a:p>
        </p:txBody>
      </p:sp>
    </p:spTree>
    <p:extLst>
      <p:ext uri="{BB962C8B-B14F-4D97-AF65-F5344CB8AC3E}">
        <p14:creationId xmlns:p14="http://schemas.microsoft.com/office/powerpoint/2010/main" val="992453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F85E1-64EB-5F4C-C0B3-BADCEE467571}"/>
              </a:ext>
            </a:extLst>
          </p:cNvPr>
          <p:cNvSpPr>
            <a:spLocks noGrp="1"/>
          </p:cNvSpPr>
          <p:nvPr>
            <p:ph type="title"/>
          </p:nvPr>
        </p:nvSpPr>
        <p:spPr/>
        <p:txBody>
          <a:bodyPr/>
          <a:lstStyle/>
          <a:p>
            <a:r>
              <a:rPr lang="tr-TR" dirty="0"/>
              <a:t>SAC – Sonuçlar </a:t>
            </a:r>
          </a:p>
        </p:txBody>
      </p:sp>
      <p:pic>
        <p:nvPicPr>
          <p:cNvPr id="5" name="İçerik Yer Tutucusu 4" descr="metin, diyagram, çizgi, ekran görüntüsü içeren bir resim&#10;&#10;Açıklama otomatik olarak oluşturuldu">
            <a:extLst>
              <a:ext uri="{FF2B5EF4-FFF2-40B4-BE49-F238E27FC236}">
                <a16:creationId xmlns:a16="http://schemas.microsoft.com/office/drawing/2014/main" id="{D656CD0E-D095-DAD3-0B85-76E1F592F3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561" y="2420576"/>
            <a:ext cx="3287497" cy="3287497"/>
          </a:xfrm>
        </p:spPr>
      </p:pic>
      <p:pic>
        <p:nvPicPr>
          <p:cNvPr id="7" name="Resim 6" descr="metin, ekran görüntüsü, yazı tipi, bilgi, enformasyon içeren bir resim&#10;&#10;Açıklama otomatik olarak oluşturuldu">
            <a:extLst>
              <a:ext uri="{FF2B5EF4-FFF2-40B4-BE49-F238E27FC236}">
                <a16:creationId xmlns:a16="http://schemas.microsoft.com/office/drawing/2014/main" id="{F19C6942-6332-C878-46CD-A78698C9C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058" y="3130994"/>
            <a:ext cx="7289381" cy="1238794"/>
          </a:xfrm>
          <a:prstGeom prst="rect">
            <a:avLst/>
          </a:prstGeom>
        </p:spPr>
      </p:pic>
      <p:sp>
        <p:nvSpPr>
          <p:cNvPr id="10" name="Metin kutusu 9">
            <a:extLst>
              <a:ext uri="{FF2B5EF4-FFF2-40B4-BE49-F238E27FC236}">
                <a16:creationId xmlns:a16="http://schemas.microsoft.com/office/drawing/2014/main" id="{6E355522-4840-8D6E-C064-ADAF5F2F2142}"/>
              </a:ext>
            </a:extLst>
          </p:cNvPr>
          <p:cNvSpPr txBox="1"/>
          <p:nvPr/>
        </p:nvSpPr>
        <p:spPr>
          <a:xfrm>
            <a:off x="7228392" y="2730808"/>
            <a:ext cx="1151021" cy="369332"/>
          </a:xfrm>
          <a:prstGeom prst="rect">
            <a:avLst/>
          </a:prstGeom>
          <a:noFill/>
        </p:spPr>
        <p:txBody>
          <a:bodyPr wrap="none" rtlCol="0">
            <a:spAutoFit/>
          </a:bodyPr>
          <a:lstStyle/>
          <a:p>
            <a:r>
              <a:rPr lang="tr-TR" dirty="0"/>
              <a:t>1000 Train</a:t>
            </a:r>
          </a:p>
        </p:txBody>
      </p:sp>
    </p:spTree>
    <p:extLst>
      <p:ext uri="{BB962C8B-B14F-4D97-AF65-F5344CB8AC3E}">
        <p14:creationId xmlns:p14="http://schemas.microsoft.com/office/powerpoint/2010/main" val="348639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1" name="Picture 20">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23" name="Picture 22">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AD8E4CE5-5C4C-4149-FA24-06E6956282A0}"/>
              </a:ext>
            </a:extLst>
          </p:cNvPr>
          <p:cNvSpPr>
            <a:spLocks noGrp="1"/>
          </p:cNvSpPr>
          <p:nvPr>
            <p:ph type="title"/>
          </p:nvPr>
        </p:nvSpPr>
        <p:spPr>
          <a:xfrm>
            <a:off x="6094412" y="982132"/>
            <a:ext cx="4802185" cy="1303867"/>
          </a:xfrm>
        </p:spPr>
        <p:txBody>
          <a:bodyPr>
            <a:normAutofit/>
          </a:bodyPr>
          <a:lstStyle/>
          <a:p>
            <a:r>
              <a:rPr lang="tr-TR" dirty="0">
                <a:solidFill>
                  <a:srgbClr val="262626"/>
                </a:solidFill>
              </a:rPr>
              <a:t>Blackjack</a:t>
            </a:r>
          </a:p>
        </p:txBody>
      </p:sp>
      <p:sp>
        <p:nvSpPr>
          <p:cNvPr id="26" name="Rectangle 25">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İçerik Yer Tutucusu 12">
            <a:extLst>
              <a:ext uri="{FF2B5EF4-FFF2-40B4-BE49-F238E27FC236}">
                <a16:creationId xmlns:a16="http://schemas.microsoft.com/office/drawing/2014/main" id="{237A92DF-C36C-5AEF-4155-554A435E9D0F}"/>
              </a:ext>
            </a:extLst>
          </p:cNvPr>
          <p:cNvSpPr>
            <a:spLocks noGrp="1"/>
          </p:cNvSpPr>
          <p:nvPr>
            <p:ph idx="1"/>
          </p:nvPr>
        </p:nvSpPr>
        <p:spPr>
          <a:xfrm>
            <a:off x="6094412" y="2379163"/>
            <a:ext cx="4802184" cy="3795300"/>
          </a:xfrm>
        </p:spPr>
        <p:txBody>
          <a:bodyPr>
            <a:normAutofit fontScale="92500" lnSpcReduction="20000"/>
          </a:bodyPr>
          <a:lstStyle/>
          <a:p>
            <a:pPr>
              <a:lnSpc>
                <a:spcPct val="90000"/>
              </a:lnSpc>
            </a:pPr>
            <a:r>
              <a:rPr lang="tr-TR" sz="1900" dirty="0">
                <a:solidFill>
                  <a:srgbClr val="262626"/>
                </a:solidFill>
              </a:rPr>
              <a:t>Reset Fonksiyonu : Ortamın başlangıç durumunu sıfırlar ve oyuna başlar. </a:t>
            </a:r>
          </a:p>
          <a:p>
            <a:pPr lvl="1">
              <a:lnSpc>
                <a:spcPct val="90000"/>
              </a:lnSpc>
              <a:buFont typeface="Wingdings" panose="05000000000000000000" pitchFamily="2" charset="2"/>
              <a:buChar char="Ø"/>
            </a:pPr>
            <a:r>
              <a:rPr lang="tr-TR" sz="1500" dirty="0" err="1">
                <a:solidFill>
                  <a:srgbClr val="262626"/>
                </a:solidFill>
              </a:rPr>
              <a:t>self.player_sum</a:t>
            </a:r>
            <a:r>
              <a:rPr lang="tr-TR" sz="1500" dirty="0">
                <a:solidFill>
                  <a:srgbClr val="262626"/>
                </a:solidFill>
              </a:rPr>
              <a:t>: Oyuncunun başlangıç kartlarının toplam değeri (12 ile 21 arasında rastgele).</a:t>
            </a:r>
          </a:p>
          <a:p>
            <a:pPr lvl="1">
              <a:lnSpc>
                <a:spcPct val="90000"/>
              </a:lnSpc>
              <a:buFont typeface="Wingdings" panose="05000000000000000000" pitchFamily="2" charset="2"/>
              <a:buChar char="Ø"/>
            </a:pPr>
            <a:r>
              <a:rPr lang="tr-TR" sz="1500" dirty="0" err="1">
                <a:solidFill>
                  <a:srgbClr val="262626"/>
                </a:solidFill>
              </a:rPr>
              <a:t>self.dealer_card</a:t>
            </a:r>
            <a:r>
              <a:rPr lang="tr-TR" sz="1500" dirty="0">
                <a:solidFill>
                  <a:srgbClr val="262626"/>
                </a:solidFill>
              </a:rPr>
              <a:t>: Krupiyenin açık kartı (1 ile 10 arasında rastgele).Gözlemlenebilir durumu ([</a:t>
            </a:r>
            <a:r>
              <a:rPr lang="tr-TR" sz="1500" dirty="0" err="1">
                <a:solidFill>
                  <a:srgbClr val="262626"/>
                </a:solidFill>
              </a:rPr>
              <a:t>player_sum</a:t>
            </a:r>
            <a:r>
              <a:rPr lang="tr-TR" sz="1500" dirty="0">
                <a:solidFill>
                  <a:srgbClr val="262626"/>
                </a:solidFill>
              </a:rPr>
              <a:t>, </a:t>
            </a:r>
            <a:r>
              <a:rPr lang="tr-TR" sz="1500" dirty="0" err="1">
                <a:solidFill>
                  <a:srgbClr val="262626"/>
                </a:solidFill>
              </a:rPr>
              <a:t>dealer_card</a:t>
            </a:r>
            <a:r>
              <a:rPr lang="tr-TR" sz="1500" dirty="0">
                <a:solidFill>
                  <a:srgbClr val="262626"/>
                </a:solidFill>
              </a:rPr>
              <a:t>]) döndürülür.</a:t>
            </a:r>
          </a:p>
          <a:p>
            <a:pPr>
              <a:lnSpc>
                <a:spcPct val="90000"/>
              </a:lnSpc>
            </a:pPr>
            <a:r>
              <a:rPr lang="tr-TR" sz="1900" dirty="0">
                <a:solidFill>
                  <a:srgbClr val="262626"/>
                </a:solidFill>
              </a:rPr>
              <a:t>Step Fonksiyonu : Oyuncunun bir hamlesine karşılık ortamın durumunu, ödülünü ve bitiş durumunu günceller. </a:t>
            </a:r>
          </a:p>
          <a:p>
            <a:pPr lvl="1">
              <a:lnSpc>
                <a:spcPct val="90000"/>
              </a:lnSpc>
              <a:buFont typeface="Wingdings" panose="05000000000000000000" pitchFamily="2" charset="2"/>
              <a:buChar char="Ø"/>
            </a:pPr>
            <a:r>
              <a:rPr lang="tr-TR" sz="1500" dirty="0">
                <a:solidFill>
                  <a:srgbClr val="262626"/>
                </a:solidFill>
              </a:rPr>
              <a:t>Kart Çekmek (</a:t>
            </a:r>
            <a:r>
              <a:rPr lang="tr-TR" sz="1500" dirty="0" err="1">
                <a:solidFill>
                  <a:srgbClr val="262626"/>
                </a:solidFill>
              </a:rPr>
              <a:t>action</a:t>
            </a:r>
            <a:r>
              <a:rPr lang="tr-TR" sz="1500" dirty="0">
                <a:solidFill>
                  <a:srgbClr val="262626"/>
                </a:solidFill>
              </a:rPr>
              <a:t> == 0): Oyuncunun toplamına 1 ile 10 arasında rastgele bir kart eklenir. Eğer toplam 21’i aşarsa, oyuncu kaybeder ödül: -1 ,oyun durumu: True (oyun biter).</a:t>
            </a:r>
          </a:p>
          <a:p>
            <a:pPr lvl="1">
              <a:lnSpc>
                <a:spcPct val="90000"/>
              </a:lnSpc>
              <a:buFont typeface="Wingdings" panose="05000000000000000000" pitchFamily="2" charset="2"/>
              <a:buChar char="Ø"/>
            </a:pPr>
            <a:r>
              <a:rPr lang="tr-TR" sz="1500" dirty="0">
                <a:solidFill>
                  <a:srgbClr val="262626"/>
                </a:solidFill>
              </a:rPr>
              <a:t>Durmak (</a:t>
            </a:r>
            <a:r>
              <a:rPr lang="tr-TR" sz="1500" dirty="0" err="1">
                <a:solidFill>
                  <a:srgbClr val="262626"/>
                </a:solidFill>
              </a:rPr>
              <a:t>action</a:t>
            </a:r>
            <a:r>
              <a:rPr lang="tr-TR" sz="1500" dirty="0">
                <a:solidFill>
                  <a:srgbClr val="262626"/>
                </a:solidFill>
              </a:rPr>
              <a:t> == 1): Krupiye, el toplamı 17 veya üstü olana kadar kart çeker. Daha sonra, oyuncunun ve krupiyenin toplamları karşılaştırılır. </a:t>
            </a:r>
          </a:p>
        </p:txBody>
      </p:sp>
      <p:pic>
        <p:nvPicPr>
          <p:cNvPr id="6" name="Resim 5" descr="metin, ekran görüntüsü, yazılım içeren bir resim&#10;&#10;Açıklama otomatik olarak oluşturuldu">
            <a:extLst>
              <a:ext uri="{FF2B5EF4-FFF2-40B4-BE49-F238E27FC236}">
                <a16:creationId xmlns:a16="http://schemas.microsoft.com/office/drawing/2014/main" id="{90024B8D-BC6E-461B-9964-824F671711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6878" y="1895911"/>
            <a:ext cx="4388537" cy="3122265"/>
          </a:xfrm>
          <a:prstGeom prst="rect">
            <a:avLst/>
          </a:prstGeom>
        </p:spPr>
      </p:pic>
    </p:spTree>
    <p:extLst>
      <p:ext uri="{BB962C8B-B14F-4D97-AF65-F5344CB8AC3E}">
        <p14:creationId xmlns:p14="http://schemas.microsoft.com/office/powerpoint/2010/main" val="2447938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AEFBBE-0AB5-F77F-03F5-237D6F62F8E6}"/>
              </a:ext>
            </a:extLst>
          </p:cNvPr>
          <p:cNvSpPr>
            <a:spLocks noGrp="1"/>
          </p:cNvSpPr>
          <p:nvPr>
            <p:ph type="title"/>
          </p:nvPr>
        </p:nvSpPr>
        <p:spPr/>
        <p:txBody>
          <a:bodyPr/>
          <a:lstStyle/>
          <a:p>
            <a:r>
              <a:rPr lang="tr-TR" dirty="0"/>
              <a:t>SAC – Sonuçlar </a:t>
            </a:r>
          </a:p>
        </p:txBody>
      </p:sp>
      <p:pic>
        <p:nvPicPr>
          <p:cNvPr id="5" name="İçerik Yer Tutucusu 4" descr="metin, diyagram, çizgi, ekran görüntüsü içeren bir resim&#10;&#10;Açıklama otomatik olarak oluşturuldu">
            <a:extLst>
              <a:ext uri="{FF2B5EF4-FFF2-40B4-BE49-F238E27FC236}">
                <a16:creationId xmlns:a16="http://schemas.microsoft.com/office/drawing/2014/main" id="{93AF4523-068F-0E9F-6FEE-CB98E0D85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117" y="2456393"/>
            <a:ext cx="3317875" cy="3317875"/>
          </a:xfrm>
        </p:spPr>
      </p:pic>
      <p:pic>
        <p:nvPicPr>
          <p:cNvPr id="7" name="Resim 6" descr="metin, ekran görüntüsü içeren bir resim&#10;&#10;Açıklama otomatik olarak oluşturuldu">
            <a:extLst>
              <a:ext uri="{FF2B5EF4-FFF2-40B4-BE49-F238E27FC236}">
                <a16:creationId xmlns:a16="http://schemas.microsoft.com/office/drawing/2014/main" id="{6E6E6703-510A-FC8B-394E-48D757591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480" y="3112654"/>
            <a:ext cx="7259403" cy="1784091"/>
          </a:xfrm>
          <a:prstGeom prst="rect">
            <a:avLst/>
          </a:prstGeom>
        </p:spPr>
      </p:pic>
      <p:sp>
        <p:nvSpPr>
          <p:cNvPr id="8" name="Metin kutusu 7">
            <a:extLst>
              <a:ext uri="{FF2B5EF4-FFF2-40B4-BE49-F238E27FC236}">
                <a16:creationId xmlns:a16="http://schemas.microsoft.com/office/drawing/2014/main" id="{CC576167-7D5B-AB10-7896-A8F232609D85}"/>
              </a:ext>
            </a:extLst>
          </p:cNvPr>
          <p:cNvSpPr txBox="1"/>
          <p:nvPr/>
        </p:nvSpPr>
        <p:spPr>
          <a:xfrm>
            <a:off x="7311520" y="2743322"/>
            <a:ext cx="1151021" cy="369332"/>
          </a:xfrm>
          <a:prstGeom prst="rect">
            <a:avLst/>
          </a:prstGeom>
          <a:noFill/>
        </p:spPr>
        <p:txBody>
          <a:bodyPr wrap="none" rtlCol="0">
            <a:spAutoFit/>
          </a:bodyPr>
          <a:lstStyle/>
          <a:p>
            <a:r>
              <a:rPr lang="tr-TR" dirty="0"/>
              <a:t>1500 Train</a:t>
            </a:r>
          </a:p>
        </p:txBody>
      </p:sp>
    </p:spTree>
    <p:extLst>
      <p:ext uri="{BB962C8B-B14F-4D97-AF65-F5344CB8AC3E}">
        <p14:creationId xmlns:p14="http://schemas.microsoft.com/office/powerpoint/2010/main" val="4100839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A2E36C-FF11-99B0-228E-91277AAE1360}"/>
              </a:ext>
            </a:extLst>
          </p:cNvPr>
          <p:cNvSpPr>
            <a:spLocks noGrp="1"/>
          </p:cNvSpPr>
          <p:nvPr>
            <p:ph type="title"/>
          </p:nvPr>
        </p:nvSpPr>
        <p:spPr/>
        <p:txBody>
          <a:bodyPr/>
          <a:lstStyle/>
          <a:p>
            <a:r>
              <a:rPr lang="tr-TR" dirty="0"/>
              <a:t>DDPG – Sonuçlar </a:t>
            </a:r>
          </a:p>
        </p:txBody>
      </p:sp>
      <p:pic>
        <p:nvPicPr>
          <p:cNvPr id="5" name="İçerik Yer Tutucusu 4" descr="metin, ekran görüntüsü, yazı tipi, bilgi, enformasyon içeren bir resim&#10;&#10;Açıklama otomatik olarak oluşturuldu">
            <a:extLst>
              <a:ext uri="{FF2B5EF4-FFF2-40B4-BE49-F238E27FC236}">
                <a16:creationId xmlns:a16="http://schemas.microsoft.com/office/drawing/2014/main" id="{EF3A8D5F-2251-955E-6522-2BE16D6D28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4063" y="3314527"/>
            <a:ext cx="5982535" cy="1257475"/>
          </a:xfrm>
        </p:spPr>
      </p:pic>
      <p:pic>
        <p:nvPicPr>
          <p:cNvPr id="7" name="Resim 6" descr="metin, çizgi, diyagram, ekran görüntüsü içeren bir resim&#10;&#10;Açıklama otomatik olarak oluşturuldu">
            <a:extLst>
              <a:ext uri="{FF2B5EF4-FFF2-40B4-BE49-F238E27FC236}">
                <a16:creationId xmlns:a16="http://schemas.microsoft.com/office/drawing/2014/main" id="{75E6E5E6-7BC5-1DA7-5FA5-4FC7BA816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981" y="2503226"/>
            <a:ext cx="3619794" cy="3619794"/>
          </a:xfrm>
          <a:prstGeom prst="rect">
            <a:avLst/>
          </a:prstGeom>
        </p:spPr>
      </p:pic>
      <p:sp>
        <p:nvSpPr>
          <p:cNvPr id="8" name="Metin kutusu 7">
            <a:extLst>
              <a:ext uri="{FF2B5EF4-FFF2-40B4-BE49-F238E27FC236}">
                <a16:creationId xmlns:a16="http://schemas.microsoft.com/office/drawing/2014/main" id="{EDCC9A32-4585-A964-721B-4E8FD3C4C744}"/>
              </a:ext>
            </a:extLst>
          </p:cNvPr>
          <p:cNvSpPr txBox="1"/>
          <p:nvPr/>
        </p:nvSpPr>
        <p:spPr>
          <a:xfrm>
            <a:off x="7384321" y="2945195"/>
            <a:ext cx="1042017" cy="369332"/>
          </a:xfrm>
          <a:prstGeom prst="rect">
            <a:avLst/>
          </a:prstGeom>
          <a:noFill/>
        </p:spPr>
        <p:txBody>
          <a:bodyPr wrap="none" rtlCol="0">
            <a:spAutoFit/>
          </a:bodyPr>
          <a:lstStyle/>
          <a:p>
            <a:r>
              <a:rPr lang="tr-TR" dirty="0"/>
              <a:t>500 Train</a:t>
            </a:r>
          </a:p>
        </p:txBody>
      </p:sp>
    </p:spTree>
    <p:extLst>
      <p:ext uri="{BB962C8B-B14F-4D97-AF65-F5344CB8AC3E}">
        <p14:creationId xmlns:p14="http://schemas.microsoft.com/office/powerpoint/2010/main" val="3822551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486FE0-E7FC-D0F9-EC40-82E6FE3A0ABA}"/>
              </a:ext>
            </a:extLst>
          </p:cNvPr>
          <p:cNvSpPr>
            <a:spLocks noGrp="1"/>
          </p:cNvSpPr>
          <p:nvPr>
            <p:ph type="title"/>
          </p:nvPr>
        </p:nvSpPr>
        <p:spPr/>
        <p:txBody>
          <a:bodyPr/>
          <a:lstStyle/>
          <a:p>
            <a:r>
              <a:rPr lang="tr-TR" dirty="0"/>
              <a:t>DDPG – Sonuçlar </a:t>
            </a:r>
          </a:p>
        </p:txBody>
      </p:sp>
      <p:pic>
        <p:nvPicPr>
          <p:cNvPr id="5" name="İçerik Yer Tutucusu 4" descr="metin, ekran görüntüsü, yazı tipi içeren bir resim&#10;&#10;Açıklama otomatik olarak oluşturuldu">
            <a:extLst>
              <a:ext uri="{FF2B5EF4-FFF2-40B4-BE49-F238E27FC236}">
                <a16:creationId xmlns:a16="http://schemas.microsoft.com/office/drawing/2014/main" id="{BC968FC6-CEE5-C173-DB29-013A8D029B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1963" y="3128981"/>
            <a:ext cx="6646850" cy="2004334"/>
          </a:xfrm>
        </p:spPr>
      </p:pic>
      <p:pic>
        <p:nvPicPr>
          <p:cNvPr id="7" name="Resim 6" descr="metin, diyagram, çizgi, ekran görüntüsü içeren bir resim&#10;&#10;Açıklama otomatik olarak oluşturuldu">
            <a:extLst>
              <a:ext uri="{FF2B5EF4-FFF2-40B4-BE49-F238E27FC236}">
                <a16:creationId xmlns:a16="http://schemas.microsoft.com/office/drawing/2014/main" id="{0CAFB59E-E0AA-4FFB-3541-D16B043C3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745" y="2466820"/>
            <a:ext cx="3684003" cy="3684003"/>
          </a:xfrm>
          <a:prstGeom prst="rect">
            <a:avLst/>
          </a:prstGeom>
        </p:spPr>
      </p:pic>
      <p:sp>
        <p:nvSpPr>
          <p:cNvPr id="8" name="Metin kutusu 7">
            <a:extLst>
              <a:ext uri="{FF2B5EF4-FFF2-40B4-BE49-F238E27FC236}">
                <a16:creationId xmlns:a16="http://schemas.microsoft.com/office/drawing/2014/main" id="{06F357E1-7661-B05B-7752-7E3D5D7777D6}"/>
              </a:ext>
            </a:extLst>
          </p:cNvPr>
          <p:cNvSpPr txBox="1"/>
          <p:nvPr/>
        </p:nvSpPr>
        <p:spPr>
          <a:xfrm>
            <a:off x="7510038" y="2759649"/>
            <a:ext cx="1151021" cy="369332"/>
          </a:xfrm>
          <a:prstGeom prst="rect">
            <a:avLst/>
          </a:prstGeom>
          <a:noFill/>
        </p:spPr>
        <p:txBody>
          <a:bodyPr wrap="none" rtlCol="0">
            <a:spAutoFit/>
          </a:bodyPr>
          <a:lstStyle/>
          <a:p>
            <a:r>
              <a:rPr lang="tr-TR" dirty="0"/>
              <a:t>1000 Train</a:t>
            </a:r>
          </a:p>
        </p:txBody>
      </p:sp>
    </p:spTree>
    <p:extLst>
      <p:ext uri="{BB962C8B-B14F-4D97-AF65-F5344CB8AC3E}">
        <p14:creationId xmlns:p14="http://schemas.microsoft.com/office/powerpoint/2010/main" val="2167063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255D9B-0406-1D8A-1A5C-E8DA9082EBCF}"/>
              </a:ext>
            </a:extLst>
          </p:cNvPr>
          <p:cNvSpPr>
            <a:spLocks noGrp="1"/>
          </p:cNvSpPr>
          <p:nvPr>
            <p:ph type="title"/>
          </p:nvPr>
        </p:nvSpPr>
        <p:spPr/>
        <p:txBody>
          <a:bodyPr/>
          <a:lstStyle/>
          <a:p>
            <a:r>
              <a:rPr lang="tr-TR" dirty="0"/>
              <a:t>PPO-Sonuçlar</a:t>
            </a:r>
          </a:p>
        </p:txBody>
      </p:sp>
      <p:pic>
        <p:nvPicPr>
          <p:cNvPr id="5" name="İçerik Yer Tutucusu 4" descr="metin, diyagram, çizgi, ekran görüntüsü içeren bir resim&#10;&#10;Açıklama otomatik olarak oluşturuldu">
            <a:extLst>
              <a:ext uri="{FF2B5EF4-FFF2-40B4-BE49-F238E27FC236}">
                <a16:creationId xmlns:a16="http://schemas.microsoft.com/office/drawing/2014/main" id="{0AF97DBF-43C2-A44F-A8BA-AB0FEC4A9A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203" y="2433782"/>
            <a:ext cx="3317875" cy="3317875"/>
          </a:xfrm>
        </p:spPr>
      </p:pic>
      <p:pic>
        <p:nvPicPr>
          <p:cNvPr id="7" name="Resim 6">
            <a:extLst>
              <a:ext uri="{FF2B5EF4-FFF2-40B4-BE49-F238E27FC236}">
                <a16:creationId xmlns:a16="http://schemas.microsoft.com/office/drawing/2014/main" id="{0361D736-02B7-B30A-CB8F-52362FD4C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559" y="3137534"/>
            <a:ext cx="7257238" cy="1188373"/>
          </a:xfrm>
          <a:prstGeom prst="rect">
            <a:avLst/>
          </a:prstGeom>
        </p:spPr>
      </p:pic>
      <p:sp>
        <p:nvSpPr>
          <p:cNvPr id="8" name="Metin kutusu 7">
            <a:extLst>
              <a:ext uri="{FF2B5EF4-FFF2-40B4-BE49-F238E27FC236}">
                <a16:creationId xmlns:a16="http://schemas.microsoft.com/office/drawing/2014/main" id="{ECDEE7CF-D47F-88A2-4DC0-4857FC39F924}"/>
              </a:ext>
            </a:extLst>
          </p:cNvPr>
          <p:cNvSpPr txBox="1"/>
          <p:nvPr/>
        </p:nvSpPr>
        <p:spPr>
          <a:xfrm>
            <a:off x="7311520" y="2743322"/>
            <a:ext cx="1042017" cy="369332"/>
          </a:xfrm>
          <a:prstGeom prst="rect">
            <a:avLst/>
          </a:prstGeom>
          <a:noFill/>
        </p:spPr>
        <p:txBody>
          <a:bodyPr wrap="none" rtlCol="0">
            <a:spAutoFit/>
          </a:bodyPr>
          <a:lstStyle/>
          <a:p>
            <a:r>
              <a:rPr lang="tr-TR" dirty="0"/>
              <a:t>500 Train</a:t>
            </a:r>
          </a:p>
        </p:txBody>
      </p:sp>
      <p:sp>
        <p:nvSpPr>
          <p:cNvPr id="9" name="Metin kutusu 8">
            <a:extLst>
              <a:ext uri="{FF2B5EF4-FFF2-40B4-BE49-F238E27FC236}">
                <a16:creationId xmlns:a16="http://schemas.microsoft.com/office/drawing/2014/main" id="{8AE010E2-41D8-CABB-F04F-8175005D19FA}"/>
              </a:ext>
            </a:extLst>
          </p:cNvPr>
          <p:cNvSpPr txBox="1"/>
          <p:nvPr/>
        </p:nvSpPr>
        <p:spPr>
          <a:xfrm>
            <a:off x="7311520" y="4350787"/>
            <a:ext cx="1145057" cy="369332"/>
          </a:xfrm>
          <a:prstGeom prst="rect">
            <a:avLst/>
          </a:prstGeom>
          <a:noFill/>
        </p:spPr>
        <p:txBody>
          <a:bodyPr wrap="none" rtlCol="0">
            <a:spAutoFit/>
          </a:bodyPr>
          <a:lstStyle/>
          <a:p>
            <a:r>
              <a:rPr lang="tr-TR" dirty="0"/>
              <a:t>0 kez nihai</a:t>
            </a:r>
          </a:p>
        </p:txBody>
      </p:sp>
    </p:spTree>
    <p:extLst>
      <p:ext uri="{BB962C8B-B14F-4D97-AF65-F5344CB8AC3E}">
        <p14:creationId xmlns:p14="http://schemas.microsoft.com/office/powerpoint/2010/main" val="3848836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053CE-86DF-8937-5BE6-161D31418A1F}"/>
              </a:ext>
            </a:extLst>
          </p:cNvPr>
          <p:cNvSpPr>
            <a:spLocks noGrp="1"/>
          </p:cNvSpPr>
          <p:nvPr>
            <p:ph type="title"/>
          </p:nvPr>
        </p:nvSpPr>
        <p:spPr/>
        <p:txBody>
          <a:bodyPr/>
          <a:lstStyle/>
          <a:p>
            <a:r>
              <a:rPr lang="tr-TR" dirty="0"/>
              <a:t>PPO-Sonuçlar</a:t>
            </a:r>
          </a:p>
        </p:txBody>
      </p:sp>
      <p:pic>
        <p:nvPicPr>
          <p:cNvPr id="5" name="İçerik Yer Tutucusu 4" descr="metin, diyagram, çizgi, ekran görüntüsü içeren bir resim&#10;&#10;Açıklama otomatik olarak oluşturuldu">
            <a:extLst>
              <a:ext uri="{FF2B5EF4-FFF2-40B4-BE49-F238E27FC236}">
                <a16:creationId xmlns:a16="http://schemas.microsoft.com/office/drawing/2014/main" id="{7865CEEC-B463-AFFD-EF8D-A7D25D91D1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429" y="2487079"/>
            <a:ext cx="3607417" cy="3607417"/>
          </a:xfrm>
        </p:spPr>
      </p:pic>
      <p:pic>
        <p:nvPicPr>
          <p:cNvPr id="7" name="Resim 6" descr="metin, ekran görüntüsü, yazı tipi içeren bir resim&#10;&#10;Açıklama otomatik olarak oluşturuldu">
            <a:extLst>
              <a:ext uri="{FF2B5EF4-FFF2-40B4-BE49-F238E27FC236}">
                <a16:creationId xmlns:a16="http://schemas.microsoft.com/office/drawing/2014/main" id="{10C427C4-3E58-68A2-5187-59FD0BAC3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9762" y="2844137"/>
            <a:ext cx="6105753" cy="2919146"/>
          </a:xfrm>
          <a:prstGeom prst="rect">
            <a:avLst/>
          </a:prstGeom>
        </p:spPr>
      </p:pic>
      <p:sp>
        <p:nvSpPr>
          <p:cNvPr id="8" name="Metin kutusu 7">
            <a:extLst>
              <a:ext uri="{FF2B5EF4-FFF2-40B4-BE49-F238E27FC236}">
                <a16:creationId xmlns:a16="http://schemas.microsoft.com/office/drawing/2014/main" id="{4465F736-ACB5-17B5-3E51-A554D10D8462}"/>
              </a:ext>
            </a:extLst>
          </p:cNvPr>
          <p:cNvSpPr txBox="1"/>
          <p:nvPr/>
        </p:nvSpPr>
        <p:spPr>
          <a:xfrm>
            <a:off x="7127129" y="2500270"/>
            <a:ext cx="1151021" cy="369332"/>
          </a:xfrm>
          <a:prstGeom prst="rect">
            <a:avLst/>
          </a:prstGeom>
          <a:noFill/>
        </p:spPr>
        <p:txBody>
          <a:bodyPr wrap="none" rtlCol="0">
            <a:spAutoFit/>
          </a:bodyPr>
          <a:lstStyle/>
          <a:p>
            <a:r>
              <a:rPr lang="tr-TR" dirty="0"/>
              <a:t>1000 Train</a:t>
            </a:r>
          </a:p>
        </p:txBody>
      </p:sp>
      <p:sp>
        <p:nvSpPr>
          <p:cNvPr id="9" name="Metin kutusu 8">
            <a:extLst>
              <a:ext uri="{FF2B5EF4-FFF2-40B4-BE49-F238E27FC236}">
                <a16:creationId xmlns:a16="http://schemas.microsoft.com/office/drawing/2014/main" id="{9BC7FBB4-44B5-BF1C-90BF-C79BA7F1996E}"/>
              </a:ext>
            </a:extLst>
          </p:cNvPr>
          <p:cNvSpPr txBox="1"/>
          <p:nvPr/>
        </p:nvSpPr>
        <p:spPr>
          <a:xfrm>
            <a:off x="8944304" y="2506722"/>
            <a:ext cx="1145057" cy="369332"/>
          </a:xfrm>
          <a:prstGeom prst="rect">
            <a:avLst/>
          </a:prstGeom>
          <a:noFill/>
        </p:spPr>
        <p:txBody>
          <a:bodyPr wrap="none" rtlCol="0">
            <a:spAutoFit/>
          </a:bodyPr>
          <a:lstStyle/>
          <a:p>
            <a:r>
              <a:rPr lang="tr-TR" dirty="0"/>
              <a:t>7 kez nihai</a:t>
            </a:r>
          </a:p>
        </p:txBody>
      </p:sp>
    </p:spTree>
    <p:extLst>
      <p:ext uri="{BB962C8B-B14F-4D97-AF65-F5344CB8AC3E}">
        <p14:creationId xmlns:p14="http://schemas.microsoft.com/office/powerpoint/2010/main" val="3396487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0D7E16-AE42-8414-29BB-483E797EDE63}"/>
              </a:ext>
            </a:extLst>
          </p:cNvPr>
          <p:cNvSpPr>
            <a:spLocks noGrp="1"/>
          </p:cNvSpPr>
          <p:nvPr>
            <p:ph type="title"/>
          </p:nvPr>
        </p:nvSpPr>
        <p:spPr/>
        <p:txBody>
          <a:bodyPr/>
          <a:lstStyle/>
          <a:p>
            <a:r>
              <a:rPr lang="tr-TR" dirty="0"/>
              <a:t>PPO-Sonuçlar</a:t>
            </a:r>
          </a:p>
        </p:txBody>
      </p:sp>
      <p:pic>
        <p:nvPicPr>
          <p:cNvPr id="5" name="İçerik Yer Tutucusu 4" descr="metin, diyagram, çizgi, ekran görüntüsü içeren bir resim&#10;&#10;Açıklama otomatik olarak oluşturuldu">
            <a:extLst>
              <a:ext uri="{FF2B5EF4-FFF2-40B4-BE49-F238E27FC236}">
                <a16:creationId xmlns:a16="http://schemas.microsoft.com/office/drawing/2014/main" id="{426350D2-340E-4962-146C-88802B62B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771" y="2446306"/>
            <a:ext cx="3700174" cy="3700174"/>
          </a:xfrm>
        </p:spPr>
      </p:pic>
      <p:pic>
        <p:nvPicPr>
          <p:cNvPr id="7" name="Resim 6" descr="metin, ekran görüntüsü, yazı tipi içeren bir resim&#10;&#10;Açıklama otomatik olarak oluşturuldu">
            <a:extLst>
              <a:ext uri="{FF2B5EF4-FFF2-40B4-BE49-F238E27FC236}">
                <a16:creationId xmlns:a16="http://schemas.microsoft.com/office/drawing/2014/main" id="{7FA3412B-691A-6886-0314-80B47F733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997" y="2761673"/>
            <a:ext cx="5426331" cy="3384807"/>
          </a:xfrm>
          <a:prstGeom prst="rect">
            <a:avLst/>
          </a:prstGeom>
        </p:spPr>
      </p:pic>
      <p:sp>
        <p:nvSpPr>
          <p:cNvPr id="8" name="Metin kutusu 7">
            <a:extLst>
              <a:ext uri="{FF2B5EF4-FFF2-40B4-BE49-F238E27FC236}">
                <a16:creationId xmlns:a16="http://schemas.microsoft.com/office/drawing/2014/main" id="{7DBD3E45-1F9E-5153-D030-3B9F263B38F6}"/>
              </a:ext>
            </a:extLst>
          </p:cNvPr>
          <p:cNvSpPr txBox="1"/>
          <p:nvPr/>
        </p:nvSpPr>
        <p:spPr>
          <a:xfrm>
            <a:off x="7527653" y="2446306"/>
            <a:ext cx="1151021" cy="369332"/>
          </a:xfrm>
          <a:prstGeom prst="rect">
            <a:avLst/>
          </a:prstGeom>
          <a:noFill/>
        </p:spPr>
        <p:txBody>
          <a:bodyPr wrap="none" rtlCol="0">
            <a:spAutoFit/>
          </a:bodyPr>
          <a:lstStyle/>
          <a:p>
            <a:r>
              <a:rPr lang="tr-TR" dirty="0"/>
              <a:t>1500 Train</a:t>
            </a:r>
          </a:p>
        </p:txBody>
      </p:sp>
      <p:sp>
        <p:nvSpPr>
          <p:cNvPr id="9" name="Metin kutusu 8">
            <a:extLst>
              <a:ext uri="{FF2B5EF4-FFF2-40B4-BE49-F238E27FC236}">
                <a16:creationId xmlns:a16="http://schemas.microsoft.com/office/drawing/2014/main" id="{C74907E0-CDCC-20DF-0C5C-8B23F24BC9DF}"/>
              </a:ext>
            </a:extLst>
          </p:cNvPr>
          <p:cNvSpPr txBox="1"/>
          <p:nvPr/>
        </p:nvSpPr>
        <p:spPr>
          <a:xfrm>
            <a:off x="8967467" y="2435739"/>
            <a:ext cx="1145057" cy="369332"/>
          </a:xfrm>
          <a:prstGeom prst="rect">
            <a:avLst/>
          </a:prstGeom>
          <a:noFill/>
        </p:spPr>
        <p:txBody>
          <a:bodyPr wrap="none" rtlCol="0">
            <a:spAutoFit/>
          </a:bodyPr>
          <a:lstStyle/>
          <a:p>
            <a:r>
              <a:rPr lang="tr-TR" dirty="0"/>
              <a:t>8 kez nihai</a:t>
            </a:r>
          </a:p>
        </p:txBody>
      </p:sp>
    </p:spTree>
    <p:extLst>
      <p:ext uri="{BB962C8B-B14F-4D97-AF65-F5344CB8AC3E}">
        <p14:creationId xmlns:p14="http://schemas.microsoft.com/office/powerpoint/2010/main" val="30805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6C443A-E446-E9DA-B0D1-FE63D713A23F}"/>
              </a:ext>
            </a:extLst>
          </p:cNvPr>
          <p:cNvSpPr>
            <a:spLocks noGrp="1"/>
          </p:cNvSpPr>
          <p:nvPr>
            <p:ph type="title"/>
          </p:nvPr>
        </p:nvSpPr>
        <p:spPr/>
        <p:txBody>
          <a:bodyPr/>
          <a:lstStyle/>
          <a:p>
            <a:r>
              <a:rPr lang="tr-TR" b="1" dirty="0"/>
              <a:t>SAC (Soft Actor-Critic)</a:t>
            </a:r>
            <a:endParaRPr lang="tr-TR" dirty="0"/>
          </a:p>
        </p:txBody>
      </p:sp>
      <p:sp>
        <p:nvSpPr>
          <p:cNvPr id="3" name="İçerik Yer Tutucusu 2">
            <a:extLst>
              <a:ext uri="{FF2B5EF4-FFF2-40B4-BE49-F238E27FC236}">
                <a16:creationId xmlns:a16="http://schemas.microsoft.com/office/drawing/2014/main" id="{E4E96DC3-3852-8F56-4B1C-DC033747FBCF}"/>
              </a:ext>
            </a:extLst>
          </p:cNvPr>
          <p:cNvSpPr>
            <a:spLocks noGrp="1"/>
          </p:cNvSpPr>
          <p:nvPr>
            <p:ph idx="1"/>
          </p:nvPr>
        </p:nvSpPr>
        <p:spPr/>
        <p:txBody>
          <a:bodyPr>
            <a:normAutofit/>
          </a:bodyPr>
          <a:lstStyle/>
          <a:p>
            <a:r>
              <a:rPr lang="tr-TR" dirty="0"/>
              <a:t>SAC, yüksek veri verimliliği ve kararlı öğrenme özellikleri nedeniyle sürekli aksiyon problemlerinde çok tercih edilir. Maksimum entropi prensibini kullanarak politikanın hem ödülünü optimize eder hem de olası eylemler arasında çeşitlilik sağlar. </a:t>
            </a:r>
          </a:p>
          <a:p>
            <a:endParaRPr lang="tr-TR" dirty="0"/>
          </a:p>
        </p:txBody>
      </p:sp>
    </p:spTree>
    <p:extLst>
      <p:ext uri="{BB962C8B-B14F-4D97-AF65-F5344CB8AC3E}">
        <p14:creationId xmlns:p14="http://schemas.microsoft.com/office/powerpoint/2010/main" val="414791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72B2D6-1294-5671-8FF7-11E9BE43F995}"/>
              </a:ext>
            </a:extLst>
          </p:cNvPr>
          <p:cNvSpPr>
            <a:spLocks noGrp="1"/>
          </p:cNvSpPr>
          <p:nvPr>
            <p:ph type="title"/>
          </p:nvPr>
        </p:nvSpPr>
        <p:spPr/>
        <p:txBody>
          <a:bodyPr/>
          <a:lstStyle/>
          <a:p>
            <a:r>
              <a:rPr lang="tr-TR" dirty="0"/>
              <a:t>SAC Sözde Kod</a:t>
            </a:r>
          </a:p>
        </p:txBody>
      </p:sp>
      <p:sp>
        <p:nvSpPr>
          <p:cNvPr id="3" name="İçerik Yer Tutucusu 2">
            <a:extLst>
              <a:ext uri="{FF2B5EF4-FFF2-40B4-BE49-F238E27FC236}">
                <a16:creationId xmlns:a16="http://schemas.microsoft.com/office/drawing/2014/main" id="{A4F96F9C-113A-952A-BE30-873945A45C16}"/>
              </a:ext>
            </a:extLst>
          </p:cNvPr>
          <p:cNvSpPr>
            <a:spLocks noGrp="1"/>
          </p:cNvSpPr>
          <p:nvPr>
            <p:ph idx="1"/>
          </p:nvPr>
        </p:nvSpPr>
        <p:spPr>
          <a:xfrm>
            <a:off x="1295401" y="2556931"/>
            <a:ext cx="9601196" cy="3662799"/>
          </a:xfrm>
        </p:spPr>
        <p:txBody>
          <a:bodyPr>
            <a:normAutofit fontScale="92500" lnSpcReduction="10000"/>
          </a:bodyPr>
          <a:lstStyle/>
          <a:p>
            <a:r>
              <a:rPr lang="tr-TR" dirty="0"/>
              <a:t>1. Ajanın başlatılması:</a:t>
            </a:r>
          </a:p>
          <a:p>
            <a:pPr lvl="1">
              <a:buFont typeface="Wingdings" panose="05000000000000000000" pitchFamily="2" charset="2"/>
              <a:buChar char="Ø"/>
            </a:pPr>
            <a:r>
              <a:rPr lang="tr-TR" sz="1600" dirty="0"/>
              <a:t>Öğrenme parametrelerini ayarla: Gamma, Alpha, </a:t>
            </a:r>
            <a:r>
              <a:rPr lang="tr-TR" sz="1600" dirty="0" err="1"/>
              <a:t>Tau,lr,batch_size</a:t>
            </a:r>
            <a:endParaRPr lang="tr-TR" sz="1600" dirty="0"/>
          </a:p>
          <a:p>
            <a:pPr lvl="1">
              <a:buFont typeface="Wingdings" panose="05000000000000000000" pitchFamily="2" charset="2"/>
              <a:buChar char="Ø"/>
            </a:pPr>
            <a:r>
              <a:rPr lang="tr-TR" sz="1600" dirty="0"/>
              <a:t>Aksiyon boyutunu al.</a:t>
            </a:r>
          </a:p>
          <a:p>
            <a:pPr lvl="1">
              <a:buFont typeface="Wingdings" panose="05000000000000000000" pitchFamily="2" charset="2"/>
              <a:buChar char="Ø"/>
            </a:pPr>
            <a:r>
              <a:rPr lang="tr-TR" sz="1600" dirty="0"/>
              <a:t>Actor (Politika) ağını oluştur.</a:t>
            </a:r>
          </a:p>
          <a:p>
            <a:pPr lvl="1">
              <a:buFont typeface="Wingdings" panose="05000000000000000000" pitchFamily="2" charset="2"/>
              <a:buChar char="Ø"/>
            </a:pPr>
            <a:r>
              <a:rPr lang="tr-TR" sz="1600" dirty="0"/>
              <a:t>Critic (Değer) ağlarını oluştur. </a:t>
            </a:r>
          </a:p>
          <a:p>
            <a:pPr lvl="1">
              <a:buFont typeface="Wingdings" panose="05000000000000000000" pitchFamily="2" charset="2"/>
              <a:buChar char="Ø"/>
            </a:pPr>
            <a:r>
              <a:rPr lang="tr-TR" sz="1600" dirty="0"/>
              <a:t>Aksiyon seçimi (act):</a:t>
            </a:r>
          </a:p>
          <a:p>
            <a:r>
              <a:rPr lang="tr-TR" dirty="0"/>
              <a:t>2. SAC Ajanının Eğitimi</a:t>
            </a:r>
          </a:p>
          <a:p>
            <a:pPr lvl="1">
              <a:buFont typeface="Wingdings" panose="05000000000000000000" pitchFamily="2" charset="2"/>
              <a:buChar char="Ø"/>
            </a:pPr>
            <a:r>
              <a:rPr lang="tr-TR" sz="1600" dirty="0"/>
              <a:t>1. Çevreyi başlat (</a:t>
            </a:r>
            <a:r>
              <a:rPr lang="tr-TR" sz="1600" dirty="0" err="1"/>
              <a:t>Blackjack</a:t>
            </a:r>
            <a:r>
              <a:rPr lang="tr-TR" sz="1600" dirty="0"/>
              <a:t> ortamı).</a:t>
            </a:r>
          </a:p>
          <a:p>
            <a:pPr lvl="1">
              <a:buFont typeface="Wingdings" panose="05000000000000000000" pitchFamily="2" charset="2"/>
              <a:buChar char="Ø"/>
            </a:pPr>
            <a:r>
              <a:rPr lang="tr-TR" sz="1600" dirty="0"/>
              <a:t>2. Belirtilen sayıda eğitim bölümü (</a:t>
            </a:r>
            <a:r>
              <a:rPr lang="tr-TR" sz="1600" dirty="0" err="1"/>
              <a:t>episode</a:t>
            </a:r>
            <a:r>
              <a:rPr lang="tr-TR" sz="1600" dirty="0"/>
              <a:t>) için ajanı eğit:</a:t>
            </a:r>
          </a:p>
          <a:p>
            <a:pPr lvl="1">
              <a:buFont typeface="Wingdings" panose="05000000000000000000" pitchFamily="2" charset="2"/>
              <a:buChar char="Ø"/>
            </a:pPr>
            <a:r>
              <a:rPr lang="tr-TR" sz="1600" dirty="0"/>
              <a:t>3. Eğitim sırasında kazanma oranlarını döndür.</a:t>
            </a:r>
          </a:p>
          <a:p>
            <a:pPr lvl="1">
              <a:buFont typeface="Wingdings" panose="05000000000000000000" pitchFamily="2" charset="2"/>
              <a:buChar char="Ø"/>
            </a:pPr>
            <a:endParaRPr lang="tr-TR" sz="1600" dirty="0"/>
          </a:p>
        </p:txBody>
      </p:sp>
    </p:spTree>
    <p:extLst>
      <p:ext uri="{BB962C8B-B14F-4D97-AF65-F5344CB8AC3E}">
        <p14:creationId xmlns:p14="http://schemas.microsoft.com/office/powerpoint/2010/main" val="148950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BDEDA6-0FA9-231B-A732-C2E558379555}"/>
              </a:ext>
            </a:extLst>
          </p:cNvPr>
          <p:cNvSpPr>
            <a:spLocks noGrp="1"/>
          </p:cNvSpPr>
          <p:nvPr>
            <p:ph type="title"/>
          </p:nvPr>
        </p:nvSpPr>
        <p:spPr/>
        <p:txBody>
          <a:bodyPr/>
          <a:lstStyle/>
          <a:p>
            <a:r>
              <a:rPr lang="tr-TR" dirty="0"/>
              <a:t>SAC Sözde Kod</a:t>
            </a:r>
          </a:p>
        </p:txBody>
      </p:sp>
      <p:sp>
        <p:nvSpPr>
          <p:cNvPr id="3" name="İçerik Yer Tutucusu 2">
            <a:extLst>
              <a:ext uri="{FF2B5EF4-FFF2-40B4-BE49-F238E27FC236}">
                <a16:creationId xmlns:a16="http://schemas.microsoft.com/office/drawing/2014/main" id="{D07DB18B-7217-0121-86AD-E5AB4D2E78FC}"/>
              </a:ext>
            </a:extLst>
          </p:cNvPr>
          <p:cNvSpPr>
            <a:spLocks noGrp="1"/>
          </p:cNvSpPr>
          <p:nvPr>
            <p:ph idx="1"/>
          </p:nvPr>
        </p:nvSpPr>
        <p:spPr/>
        <p:txBody>
          <a:bodyPr>
            <a:normAutofit/>
          </a:bodyPr>
          <a:lstStyle/>
          <a:p>
            <a:r>
              <a:rPr lang="tr-TR" dirty="0"/>
              <a:t>3. SAC Ajanının Testi.</a:t>
            </a:r>
          </a:p>
          <a:p>
            <a:pPr lvl="1">
              <a:buFont typeface="Wingdings" panose="05000000000000000000" pitchFamily="2" charset="2"/>
              <a:buChar char="Ø"/>
            </a:pPr>
            <a:r>
              <a:rPr lang="tr-TR" sz="1800" dirty="0"/>
              <a:t>Eğitilen ajan ile Blackjack ortamını başlat. </a:t>
            </a:r>
          </a:p>
          <a:p>
            <a:pPr lvl="1">
              <a:buFont typeface="Wingdings" panose="05000000000000000000" pitchFamily="2" charset="2"/>
              <a:buChar char="Ø"/>
            </a:pPr>
            <a:r>
              <a:rPr lang="tr-TR" sz="1800" dirty="0"/>
              <a:t>Belirtilen sayıda test bölümü için eğitim başlat.</a:t>
            </a:r>
          </a:p>
          <a:p>
            <a:pPr lvl="1">
              <a:buFont typeface="Wingdings" panose="05000000000000000000" pitchFamily="2" charset="2"/>
              <a:buChar char="Ø"/>
            </a:pPr>
            <a:r>
              <a:rPr lang="tr-TR" sz="1800" dirty="0"/>
              <a:t>Duruma göre aksiyon seç.</a:t>
            </a:r>
          </a:p>
          <a:p>
            <a:pPr lvl="1">
              <a:buFont typeface="Wingdings" panose="05000000000000000000" pitchFamily="2" charset="2"/>
              <a:buChar char="Ø"/>
            </a:pPr>
            <a:r>
              <a:rPr lang="tr-TR" sz="1800" dirty="0"/>
              <a:t>Bölüm sonu itibariyle kazanma oranını hesapla ve kaydet.</a:t>
            </a:r>
          </a:p>
          <a:p>
            <a:r>
              <a:rPr lang="tr-TR" dirty="0"/>
              <a:t>4.Kazanma Oranlarının Görselleştirilmesi</a:t>
            </a:r>
          </a:p>
        </p:txBody>
      </p:sp>
    </p:spTree>
    <p:extLst>
      <p:ext uri="{BB962C8B-B14F-4D97-AF65-F5344CB8AC3E}">
        <p14:creationId xmlns:p14="http://schemas.microsoft.com/office/powerpoint/2010/main" val="206266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7" name="Picture 36">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8" name="Rectangle 37">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9" name="Picture 38">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0" name="Picture 39">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EC0175FF-10E2-167B-E817-E4A1B94EA3D5}"/>
              </a:ext>
            </a:extLst>
          </p:cNvPr>
          <p:cNvSpPr>
            <a:spLocks noGrp="1"/>
          </p:cNvSpPr>
          <p:nvPr>
            <p:ph type="title"/>
          </p:nvPr>
        </p:nvSpPr>
        <p:spPr>
          <a:xfrm>
            <a:off x="6094412" y="982132"/>
            <a:ext cx="4802185" cy="1303867"/>
          </a:xfrm>
        </p:spPr>
        <p:txBody>
          <a:bodyPr>
            <a:normAutofit/>
          </a:bodyPr>
          <a:lstStyle/>
          <a:p>
            <a:r>
              <a:rPr lang="tr-TR">
                <a:solidFill>
                  <a:srgbClr val="262626"/>
                </a:solidFill>
              </a:rPr>
              <a:t>SAC</a:t>
            </a:r>
          </a:p>
        </p:txBody>
      </p:sp>
      <p:sp>
        <p:nvSpPr>
          <p:cNvPr id="42" name="Rectangle 41">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yazılım, ekran, görüntüleme içeren bir resim&#10;&#10;Açıklama otomatik olarak oluşturuldu">
            <a:extLst>
              <a:ext uri="{FF2B5EF4-FFF2-40B4-BE49-F238E27FC236}">
                <a16:creationId xmlns:a16="http://schemas.microsoft.com/office/drawing/2014/main" id="{39863BF9-4F6D-86B5-C377-3FEB0C69EE09}"/>
              </a:ext>
            </a:extLst>
          </p:cNvPr>
          <p:cNvPicPr>
            <a:picLocks noChangeAspect="1"/>
          </p:cNvPicPr>
          <p:nvPr/>
        </p:nvPicPr>
        <p:blipFill>
          <a:blip r:embed="rId5">
            <a:extLst>
              <a:ext uri="{28A0092B-C50C-407E-A947-70E740481C1C}">
                <a14:useLocalDpi xmlns:a14="http://schemas.microsoft.com/office/drawing/2010/main" val="0"/>
              </a:ext>
            </a:extLst>
          </a:blip>
          <a:srcRect r="24652" b="3"/>
          <a:stretch/>
        </p:blipFill>
        <p:spPr>
          <a:xfrm>
            <a:off x="1108734" y="1109469"/>
            <a:ext cx="4461505" cy="4440767"/>
          </a:xfrm>
          <a:prstGeom prst="rect">
            <a:avLst/>
          </a:prstGeom>
        </p:spPr>
      </p:pic>
      <p:cxnSp>
        <p:nvCxnSpPr>
          <p:cNvPr id="44" name="Straight Connector 43">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Content Placeholder 8">
            <a:extLst>
              <a:ext uri="{FF2B5EF4-FFF2-40B4-BE49-F238E27FC236}">
                <a16:creationId xmlns:a16="http://schemas.microsoft.com/office/drawing/2014/main" id="{39CCE951-ED84-22EC-6D16-654ECB5101B3}"/>
              </a:ext>
            </a:extLst>
          </p:cNvPr>
          <p:cNvSpPr>
            <a:spLocks noGrp="1"/>
          </p:cNvSpPr>
          <p:nvPr>
            <p:ph idx="1"/>
          </p:nvPr>
        </p:nvSpPr>
        <p:spPr>
          <a:xfrm>
            <a:off x="5767057" y="2556931"/>
            <a:ext cx="5630516" cy="3572263"/>
          </a:xfrm>
        </p:spPr>
        <p:txBody>
          <a:bodyPr>
            <a:normAutofit fontScale="85000" lnSpcReduction="20000"/>
          </a:bodyPr>
          <a:lstStyle/>
          <a:p>
            <a:r>
              <a:rPr lang="tr-TR" dirty="0">
                <a:solidFill>
                  <a:srgbClr val="262626"/>
                </a:solidFill>
              </a:rPr>
              <a:t>Yapıcı fonksiyon (__init__):</a:t>
            </a:r>
          </a:p>
          <a:p>
            <a:pPr lvl="1">
              <a:buFont typeface="Wingdings" panose="05000000000000000000" pitchFamily="2" charset="2"/>
              <a:buChar char="Ø"/>
            </a:pPr>
            <a:r>
              <a:rPr lang="tr-TR" dirty="0">
                <a:solidFill>
                  <a:srgbClr val="262626"/>
                </a:solidFill>
              </a:rPr>
              <a:t>Gama , alpha ,tau, </a:t>
            </a:r>
            <a:r>
              <a:rPr lang="tr-TR" dirty="0" err="1">
                <a:solidFill>
                  <a:srgbClr val="262626"/>
                </a:solidFill>
              </a:rPr>
              <a:t>lr</a:t>
            </a:r>
            <a:r>
              <a:rPr lang="tr-TR" dirty="0">
                <a:solidFill>
                  <a:srgbClr val="262626"/>
                </a:solidFill>
              </a:rPr>
              <a:t> ve batch_size hiper parametreleri tanımlanır.</a:t>
            </a:r>
          </a:p>
          <a:p>
            <a:pPr lvl="1">
              <a:buFont typeface="Wingdings" panose="05000000000000000000" pitchFamily="2" charset="2"/>
              <a:buChar char="Ø"/>
            </a:pPr>
            <a:r>
              <a:rPr lang="tr-TR" dirty="0">
                <a:solidFill>
                  <a:srgbClr val="262626"/>
                </a:solidFill>
              </a:rPr>
              <a:t>Replay </a:t>
            </a:r>
            <a:r>
              <a:rPr lang="tr-TR" dirty="0" err="1">
                <a:solidFill>
                  <a:srgbClr val="262626"/>
                </a:solidFill>
              </a:rPr>
              <a:t>buffer</a:t>
            </a:r>
            <a:r>
              <a:rPr lang="tr-TR" dirty="0">
                <a:solidFill>
                  <a:srgbClr val="262626"/>
                </a:solidFill>
              </a:rPr>
              <a:t> tanımlanır. </a:t>
            </a:r>
          </a:p>
          <a:p>
            <a:r>
              <a:rPr lang="tr-TR" dirty="0">
                <a:solidFill>
                  <a:srgbClr val="262626"/>
                </a:solidFill>
              </a:rPr>
              <a:t>Actor ve Critic Modelleri:</a:t>
            </a:r>
          </a:p>
          <a:p>
            <a:pPr lvl="1">
              <a:buFont typeface="Wingdings" panose="05000000000000000000" pitchFamily="2" charset="2"/>
              <a:buChar char="Ø"/>
            </a:pPr>
            <a:r>
              <a:rPr lang="tr-TR" dirty="0" err="1">
                <a:solidFill>
                  <a:srgbClr val="262626"/>
                </a:solidFill>
              </a:rPr>
              <a:t>actor_model</a:t>
            </a:r>
            <a:r>
              <a:rPr lang="tr-TR" dirty="0">
                <a:solidFill>
                  <a:srgbClr val="262626"/>
                </a:solidFill>
              </a:rPr>
              <a:t>: Çıkış katmanı softmax </a:t>
            </a:r>
            <a:r>
              <a:rPr lang="tr-TR" dirty="0" err="1">
                <a:solidFill>
                  <a:srgbClr val="262626"/>
                </a:solidFill>
              </a:rPr>
              <a:t>aktivasyonlu</a:t>
            </a:r>
            <a:r>
              <a:rPr lang="tr-TR" dirty="0">
                <a:solidFill>
                  <a:srgbClr val="262626"/>
                </a:solidFill>
              </a:rPr>
              <a:t>, eylem politikalarını üretir.</a:t>
            </a:r>
          </a:p>
          <a:p>
            <a:pPr lvl="1">
              <a:buFont typeface="Wingdings" panose="05000000000000000000" pitchFamily="2" charset="2"/>
              <a:buChar char="Ø"/>
            </a:pPr>
            <a:r>
              <a:rPr lang="tr-TR" dirty="0">
                <a:solidFill>
                  <a:srgbClr val="262626"/>
                </a:solidFill>
              </a:rPr>
              <a:t>critic_model_1 ve critic_model_2: Q-değerlerini öğrenmek için iki farklı kritik model.</a:t>
            </a:r>
          </a:p>
          <a:p>
            <a:pPr lvl="1">
              <a:buFont typeface="Wingdings" panose="05000000000000000000" pitchFamily="2" charset="2"/>
              <a:buChar char="Ø"/>
            </a:pPr>
            <a:r>
              <a:rPr lang="tr-TR" dirty="0">
                <a:solidFill>
                  <a:srgbClr val="262626"/>
                </a:solidFill>
              </a:rPr>
              <a:t>Hedef critic modelleri : Ağların istikrarlı bir şekilde güncellenmesi için kullanılır.</a:t>
            </a:r>
          </a:p>
          <a:p>
            <a:pPr lvl="1"/>
            <a:endParaRPr lang="tr-TR" dirty="0">
              <a:solidFill>
                <a:srgbClr val="262626"/>
              </a:solidFill>
            </a:endParaRPr>
          </a:p>
          <a:p>
            <a:pPr lvl="1"/>
            <a:endParaRPr lang="tr-TR" dirty="0">
              <a:solidFill>
                <a:srgbClr val="262626"/>
              </a:solidFill>
            </a:endParaRPr>
          </a:p>
          <a:p>
            <a:pPr marL="457200" lvl="1" indent="0">
              <a:buNone/>
            </a:pPr>
            <a:endParaRPr lang="tr-TR" dirty="0">
              <a:solidFill>
                <a:srgbClr val="262626"/>
              </a:solidFill>
            </a:endParaRPr>
          </a:p>
        </p:txBody>
      </p:sp>
    </p:spTree>
    <p:extLst>
      <p:ext uri="{BB962C8B-B14F-4D97-AF65-F5344CB8AC3E}">
        <p14:creationId xmlns:p14="http://schemas.microsoft.com/office/powerpoint/2010/main" val="284602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3">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15">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7" name="Picture 16">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EC0175FF-10E2-167B-E817-E4A1B94EA3D5}"/>
              </a:ext>
            </a:extLst>
          </p:cNvPr>
          <p:cNvSpPr>
            <a:spLocks noGrp="1"/>
          </p:cNvSpPr>
          <p:nvPr>
            <p:ph type="title"/>
          </p:nvPr>
        </p:nvSpPr>
        <p:spPr>
          <a:xfrm>
            <a:off x="6094412" y="982132"/>
            <a:ext cx="4802185" cy="1303867"/>
          </a:xfrm>
        </p:spPr>
        <p:txBody>
          <a:bodyPr>
            <a:normAutofit/>
          </a:bodyPr>
          <a:lstStyle/>
          <a:p>
            <a:r>
              <a:rPr lang="tr-TR" dirty="0"/>
              <a:t>SAC</a:t>
            </a:r>
          </a:p>
        </p:txBody>
      </p:sp>
      <p:sp>
        <p:nvSpPr>
          <p:cNvPr id="27" name="Rectangle 19">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yazılım, ekran, görüntüleme içeren bir resim&#10;&#10;Açıklama otomatik olarak oluşturuldu">
            <a:extLst>
              <a:ext uri="{FF2B5EF4-FFF2-40B4-BE49-F238E27FC236}">
                <a16:creationId xmlns:a16="http://schemas.microsoft.com/office/drawing/2014/main" id="{39863BF9-4F6D-86B5-C377-3FEB0C69EE09}"/>
              </a:ext>
            </a:extLst>
          </p:cNvPr>
          <p:cNvPicPr>
            <a:picLocks noChangeAspect="1"/>
          </p:cNvPicPr>
          <p:nvPr/>
        </p:nvPicPr>
        <p:blipFill>
          <a:blip r:embed="rId5">
            <a:extLst>
              <a:ext uri="{28A0092B-C50C-407E-A947-70E740481C1C}">
                <a14:useLocalDpi xmlns:a14="http://schemas.microsoft.com/office/drawing/2010/main" val="0"/>
              </a:ext>
            </a:extLst>
          </a:blip>
          <a:srcRect r="24652" b="3"/>
          <a:stretch/>
        </p:blipFill>
        <p:spPr>
          <a:xfrm>
            <a:off x="1128893" y="1137763"/>
            <a:ext cx="4444639" cy="4423978"/>
          </a:xfrm>
          <a:prstGeom prst="rect">
            <a:avLst/>
          </a:prstGeom>
        </p:spPr>
      </p:pic>
      <p:cxnSp>
        <p:nvCxnSpPr>
          <p:cNvPr id="28" name="Straight Connector 21">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Content Placeholder 8">
            <a:extLst>
              <a:ext uri="{FF2B5EF4-FFF2-40B4-BE49-F238E27FC236}">
                <a16:creationId xmlns:a16="http://schemas.microsoft.com/office/drawing/2014/main" id="{39CCE951-ED84-22EC-6D16-654ECB5101B3}"/>
              </a:ext>
            </a:extLst>
          </p:cNvPr>
          <p:cNvSpPr>
            <a:spLocks noGrp="1"/>
          </p:cNvSpPr>
          <p:nvPr>
            <p:ph idx="1"/>
          </p:nvPr>
        </p:nvSpPr>
        <p:spPr>
          <a:xfrm>
            <a:off x="5757783" y="2658531"/>
            <a:ext cx="5679076" cy="3666648"/>
          </a:xfrm>
        </p:spPr>
        <p:txBody>
          <a:bodyPr>
            <a:normAutofit/>
          </a:bodyPr>
          <a:lstStyle/>
          <a:p>
            <a:r>
              <a:rPr lang="en-US" sz="2000" dirty="0" err="1"/>
              <a:t>build_actor</a:t>
            </a:r>
            <a:r>
              <a:rPr lang="tr-TR" sz="2000" dirty="0"/>
              <a:t>()</a:t>
            </a:r>
            <a:r>
              <a:rPr lang="en-US" sz="2000" dirty="0"/>
              <a:t>: Actor </a:t>
            </a:r>
            <a:r>
              <a:rPr lang="en-US" sz="2000" dirty="0" err="1"/>
              <a:t>modelini</a:t>
            </a:r>
            <a:r>
              <a:rPr lang="en-US" sz="2000" dirty="0"/>
              <a:t> </a:t>
            </a:r>
            <a:r>
              <a:rPr lang="en-US" sz="2000" dirty="0" err="1"/>
              <a:t>oluşturur</a:t>
            </a:r>
            <a:r>
              <a:rPr lang="en-US" sz="2000" dirty="0"/>
              <a:t>. </a:t>
            </a:r>
            <a:r>
              <a:rPr lang="en-US" sz="2000" dirty="0" err="1"/>
              <a:t>Çıkışında</a:t>
            </a:r>
            <a:r>
              <a:rPr lang="en-US" sz="2000" dirty="0"/>
              <a:t> </a:t>
            </a:r>
            <a:r>
              <a:rPr lang="en-US" sz="2000" dirty="0" err="1"/>
              <a:t>softmax</a:t>
            </a:r>
            <a:r>
              <a:rPr lang="en-US" sz="2000" dirty="0"/>
              <a:t> </a:t>
            </a:r>
            <a:r>
              <a:rPr lang="en-US" sz="2000" dirty="0" err="1"/>
              <a:t>kullanılır</a:t>
            </a:r>
            <a:r>
              <a:rPr lang="en-US" sz="2000" dirty="0"/>
              <a:t> ve </a:t>
            </a:r>
            <a:r>
              <a:rPr lang="en-US" sz="2000" dirty="0" err="1"/>
              <a:t>categorical_crossentropy</a:t>
            </a:r>
            <a:r>
              <a:rPr lang="en-US" sz="2000" dirty="0"/>
              <a:t> </a:t>
            </a:r>
            <a:r>
              <a:rPr lang="en-US" sz="2000" dirty="0" err="1"/>
              <a:t>kaybı</a:t>
            </a:r>
            <a:r>
              <a:rPr lang="en-US" sz="2000" dirty="0"/>
              <a:t> </a:t>
            </a:r>
            <a:r>
              <a:rPr lang="en-US" sz="2000" dirty="0" err="1"/>
              <a:t>ile</a:t>
            </a:r>
            <a:r>
              <a:rPr lang="en-US" sz="2000" dirty="0"/>
              <a:t> optimize </a:t>
            </a:r>
            <a:r>
              <a:rPr lang="en-US" sz="2000" dirty="0" err="1"/>
              <a:t>edilir</a:t>
            </a:r>
            <a:r>
              <a:rPr lang="en-US" sz="2000" dirty="0"/>
              <a:t>.</a:t>
            </a:r>
            <a:endParaRPr lang="tr-TR" sz="2000" dirty="0"/>
          </a:p>
          <a:p>
            <a:r>
              <a:rPr lang="en-US" sz="2000" dirty="0" err="1"/>
              <a:t>build_critic</a:t>
            </a:r>
            <a:r>
              <a:rPr lang="tr-TR" sz="2000" dirty="0"/>
              <a:t>()</a:t>
            </a:r>
            <a:r>
              <a:rPr lang="en-US" sz="2000" dirty="0"/>
              <a:t>: Critic </a:t>
            </a:r>
            <a:r>
              <a:rPr lang="en-US" sz="2000" dirty="0" err="1"/>
              <a:t>modelini</a:t>
            </a:r>
            <a:r>
              <a:rPr lang="en-US" sz="2000" dirty="0"/>
              <a:t> </a:t>
            </a:r>
            <a:r>
              <a:rPr lang="en-US" sz="2000" dirty="0" err="1"/>
              <a:t>oluşturur</a:t>
            </a:r>
            <a:r>
              <a:rPr lang="en-US" sz="2000" dirty="0"/>
              <a:t>. Q-</a:t>
            </a:r>
            <a:r>
              <a:rPr lang="en-US" sz="2000" dirty="0" err="1"/>
              <a:t>değerlerini</a:t>
            </a:r>
            <a:r>
              <a:rPr lang="en-US" sz="2000" dirty="0"/>
              <a:t> </a:t>
            </a:r>
            <a:r>
              <a:rPr lang="en-US" sz="2000" dirty="0" err="1"/>
              <a:t>öğrenmek</a:t>
            </a:r>
            <a:r>
              <a:rPr lang="en-US" sz="2000" dirty="0"/>
              <a:t> </a:t>
            </a:r>
            <a:r>
              <a:rPr lang="en-US" sz="2000" dirty="0" err="1"/>
              <a:t>için</a:t>
            </a:r>
            <a:r>
              <a:rPr lang="en-US" sz="2000" dirty="0"/>
              <a:t> </a:t>
            </a:r>
            <a:r>
              <a:rPr lang="en-US" sz="2000" dirty="0" err="1"/>
              <a:t>çıkışta</a:t>
            </a:r>
            <a:r>
              <a:rPr lang="en-US" sz="2000" dirty="0"/>
              <a:t> </a:t>
            </a:r>
            <a:r>
              <a:rPr lang="en-US" sz="2000" dirty="0" err="1"/>
              <a:t>tek</a:t>
            </a:r>
            <a:r>
              <a:rPr lang="en-US" sz="2000" dirty="0"/>
              <a:t> </a:t>
            </a:r>
            <a:r>
              <a:rPr lang="en-US" sz="2000" dirty="0" err="1"/>
              <a:t>bir</a:t>
            </a:r>
            <a:r>
              <a:rPr lang="en-US" sz="2000" dirty="0"/>
              <a:t> </a:t>
            </a:r>
            <a:r>
              <a:rPr lang="en-US" sz="2000" dirty="0" err="1"/>
              <a:t>nöron</a:t>
            </a:r>
            <a:r>
              <a:rPr lang="en-US" sz="2000" dirty="0"/>
              <a:t> ve </a:t>
            </a:r>
            <a:r>
              <a:rPr lang="en-US" sz="2000" dirty="0" err="1"/>
              <a:t>mse</a:t>
            </a:r>
            <a:r>
              <a:rPr lang="en-US" sz="2000" dirty="0"/>
              <a:t> </a:t>
            </a:r>
            <a:r>
              <a:rPr lang="en-US" sz="2000" dirty="0" err="1"/>
              <a:t>kaybı</a:t>
            </a:r>
            <a:r>
              <a:rPr lang="en-US" sz="2000" dirty="0"/>
              <a:t> </a:t>
            </a:r>
            <a:r>
              <a:rPr lang="en-US" sz="2000" dirty="0" err="1"/>
              <a:t>kullanılır</a:t>
            </a:r>
            <a:r>
              <a:rPr lang="en-US" sz="2000" dirty="0"/>
              <a:t>.</a:t>
            </a:r>
          </a:p>
        </p:txBody>
      </p:sp>
    </p:spTree>
    <p:extLst>
      <p:ext uri="{BB962C8B-B14F-4D97-AF65-F5344CB8AC3E}">
        <p14:creationId xmlns:p14="http://schemas.microsoft.com/office/powerpoint/2010/main" val="38129703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2617</TotalTime>
  <Words>1823</Words>
  <Application>Microsoft Office PowerPoint</Application>
  <PresentationFormat>Geniş ekran</PresentationFormat>
  <Paragraphs>258</Paragraphs>
  <Slides>45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45</vt:i4>
      </vt:variant>
    </vt:vector>
  </HeadingPairs>
  <TitlesOfParts>
    <vt:vector size="50" baseType="lpstr">
      <vt:lpstr>Arial</vt:lpstr>
      <vt:lpstr>Cambria Math</vt:lpstr>
      <vt:lpstr>Garamond</vt:lpstr>
      <vt:lpstr>Wingdings</vt:lpstr>
      <vt:lpstr>Organik</vt:lpstr>
      <vt:lpstr>Robot Tasarımı ve Uygulamaları Projesi</vt:lpstr>
      <vt:lpstr>Blackjack</vt:lpstr>
      <vt:lpstr>Blackjack</vt:lpstr>
      <vt:lpstr>Blackjack</vt:lpstr>
      <vt:lpstr>SAC (Soft Actor-Critic)</vt:lpstr>
      <vt:lpstr>SAC Sözde Kod</vt:lpstr>
      <vt:lpstr>SAC Sözde Kod</vt:lpstr>
      <vt:lpstr>SAC</vt:lpstr>
      <vt:lpstr>SAC</vt:lpstr>
      <vt:lpstr>SAC</vt:lpstr>
      <vt:lpstr>SAC</vt:lpstr>
      <vt:lpstr>Sonuçlar </vt:lpstr>
      <vt:lpstr>Sonuçlar</vt:lpstr>
      <vt:lpstr>Sonuçlar</vt:lpstr>
      <vt:lpstr>Deep Deterministic Policy Gradient (DDPG):  </vt:lpstr>
      <vt:lpstr>DDPG Sözde Kod</vt:lpstr>
      <vt:lpstr>DDPG Sözde Kod</vt:lpstr>
      <vt:lpstr>DDPG</vt:lpstr>
      <vt:lpstr>DDPG</vt:lpstr>
      <vt:lpstr>DDPG</vt:lpstr>
      <vt:lpstr>DDPG</vt:lpstr>
      <vt:lpstr>Sonuçlar</vt:lpstr>
      <vt:lpstr>Sonuçlar</vt:lpstr>
      <vt:lpstr>Sonuçlar</vt:lpstr>
      <vt:lpstr>Proximal Policy Optimization  (PPO):</vt:lpstr>
      <vt:lpstr>PPO Sözde Kod</vt:lpstr>
      <vt:lpstr>PPO Sözde Kod</vt:lpstr>
      <vt:lpstr>PPO</vt:lpstr>
      <vt:lpstr>PPO</vt:lpstr>
      <vt:lpstr>Sonuçlar</vt:lpstr>
      <vt:lpstr>Sonuçlar</vt:lpstr>
      <vt:lpstr>Sonuçlar</vt:lpstr>
      <vt:lpstr>Pusher</vt:lpstr>
      <vt:lpstr>Pusher</vt:lpstr>
      <vt:lpstr>Pusher</vt:lpstr>
      <vt:lpstr>Pusher</vt:lpstr>
      <vt:lpstr>Pusher</vt:lpstr>
      <vt:lpstr>SAC – Sonuçlar </vt:lpstr>
      <vt:lpstr>SAC – Sonuçlar </vt:lpstr>
      <vt:lpstr>SAC – Sonuçlar </vt:lpstr>
      <vt:lpstr>DDPG – Sonuçlar </vt:lpstr>
      <vt:lpstr>DDPG – Sonuçlar </vt:lpstr>
      <vt:lpstr>PPO-Sonuçlar</vt:lpstr>
      <vt:lpstr>PPO-Sonuçlar</vt:lpstr>
      <vt:lpstr>PPO-Sonuçlar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Osman İlhan</dc:creator>
  <cp:lastModifiedBy>Adnan Topçu</cp:lastModifiedBy>
  <cp:revision>54</cp:revision>
  <dcterms:created xsi:type="dcterms:W3CDTF">2024-11-04T16:37:25Z</dcterms:created>
  <dcterms:modified xsi:type="dcterms:W3CDTF">2024-12-05T17:46:27Z</dcterms:modified>
</cp:coreProperties>
</file>