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00907fc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00907f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00907fc2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00907fc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1410869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1410869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7fa6b74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7fa6b7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 rot="1780849">
            <a:off x="3900315" y="1810283"/>
            <a:ext cx="4041264" cy="491752"/>
            <a:chOff x="797450" y="518325"/>
            <a:chExt cx="4611900" cy="491700"/>
          </a:xfrm>
        </p:grpSpPr>
        <p:sp>
          <p:nvSpPr>
            <p:cNvPr id="55" name="Google Shape;55;p13"/>
            <p:cNvSpPr/>
            <p:nvPr/>
          </p:nvSpPr>
          <p:spPr>
            <a:xfrm>
              <a:off x="797450" y="518325"/>
              <a:ext cx="4611900" cy="491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767675" y="664425"/>
              <a:ext cx="3468900" cy="19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010100" y="578175"/>
              <a:ext cx="318900" cy="372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1656417" y="697199"/>
            <a:ext cx="5506500" cy="492300"/>
            <a:chOff x="3490517" y="830099"/>
            <a:chExt cx="5506500" cy="492300"/>
          </a:xfrm>
        </p:grpSpPr>
        <p:sp>
          <p:nvSpPr>
            <p:cNvPr id="59" name="Google Shape;59;p13"/>
            <p:cNvSpPr/>
            <p:nvPr/>
          </p:nvSpPr>
          <p:spPr>
            <a:xfrm rot="375">
              <a:off x="3490517" y="830399"/>
              <a:ext cx="5506500" cy="491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288">
              <a:off x="6124780" y="976517"/>
              <a:ext cx="2666083" cy="19948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rot="288">
              <a:off x="5204355" y="890102"/>
              <a:ext cx="380767" cy="37196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13"/>
          <p:cNvGrpSpPr/>
          <p:nvPr/>
        </p:nvGrpSpPr>
        <p:grpSpPr>
          <a:xfrm rot="2139363">
            <a:off x="172655" y="366050"/>
            <a:ext cx="1789697" cy="1412662"/>
            <a:chOff x="1612833" y="300889"/>
            <a:chExt cx="2120420" cy="1550700"/>
          </a:xfrm>
        </p:grpSpPr>
        <p:sp>
          <p:nvSpPr>
            <p:cNvPr id="63" name="Google Shape;63;p13"/>
            <p:cNvSpPr/>
            <p:nvPr/>
          </p:nvSpPr>
          <p:spPr>
            <a:xfrm rot="8635942">
              <a:off x="1696629" y="894241"/>
              <a:ext cx="2134049" cy="363997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-7686658">
              <a:off x="1587649" y="1410719"/>
              <a:ext cx="626067" cy="240597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13"/>
          <p:cNvGrpSpPr/>
          <p:nvPr/>
        </p:nvGrpSpPr>
        <p:grpSpPr>
          <a:xfrm rot="-447159">
            <a:off x="118609" y="-218679"/>
            <a:ext cx="1950216" cy="1481622"/>
            <a:chOff x="1682603" y="369874"/>
            <a:chExt cx="1950319" cy="1481700"/>
          </a:xfrm>
        </p:grpSpPr>
        <p:sp>
          <p:nvSpPr>
            <p:cNvPr id="66" name="Google Shape;66;p13"/>
            <p:cNvSpPr/>
            <p:nvPr/>
          </p:nvSpPr>
          <p:spPr>
            <a:xfrm rot="-8499873">
              <a:off x="1799486" y="928653"/>
              <a:ext cx="1928371" cy="36414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8100000">
              <a:off x="1675946" y="556062"/>
              <a:ext cx="626214" cy="240558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8" name="Google Shape;68;p13"/>
          <p:cNvCxnSpPr/>
          <p:nvPr/>
        </p:nvCxnSpPr>
        <p:spPr>
          <a:xfrm flipH="1" rot="10800000">
            <a:off x="1307875" y="128950"/>
            <a:ext cx="2928000" cy="2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" name="Google Shape;69;p13"/>
          <p:cNvGrpSpPr/>
          <p:nvPr/>
        </p:nvGrpSpPr>
        <p:grpSpPr>
          <a:xfrm rot="-1772626">
            <a:off x="7274582" y="411834"/>
            <a:ext cx="1089854" cy="4565056"/>
            <a:chOff x="6731275" y="651250"/>
            <a:chExt cx="1089828" cy="4564947"/>
          </a:xfrm>
        </p:grpSpPr>
        <p:sp>
          <p:nvSpPr>
            <p:cNvPr id="70" name="Google Shape;70;p13"/>
            <p:cNvSpPr/>
            <p:nvPr/>
          </p:nvSpPr>
          <p:spPr>
            <a:xfrm>
              <a:off x="6858000" y="651250"/>
              <a:ext cx="664500" cy="4106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030800" y="863925"/>
              <a:ext cx="318900" cy="372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030800" y="2385750"/>
              <a:ext cx="318900" cy="372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030800" y="4111725"/>
              <a:ext cx="318900" cy="372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6864138" y="4478050"/>
              <a:ext cx="8241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Base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731275" y="4245925"/>
              <a:ext cx="1089828" cy="970272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Base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3"/>
          <p:cNvSpPr txBox="1"/>
          <p:nvPr/>
        </p:nvSpPr>
        <p:spPr>
          <a:xfrm>
            <a:off x="5967425" y="1255750"/>
            <a:ext cx="677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135°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336375" y="3698900"/>
            <a:ext cx="677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28°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1329075" y="2737875"/>
            <a:ext cx="19803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NOT TO SCALE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4"/>
          <p:cNvGrpSpPr/>
          <p:nvPr/>
        </p:nvGrpSpPr>
        <p:grpSpPr>
          <a:xfrm rot="-5400000">
            <a:off x="213629" y="2671958"/>
            <a:ext cx="3481062" cy="359875"/>
            <a:chOff x="797450" y="518325"/>
            <a:chExt cx="4611900" cy="491700"/>
          </a:xfrm>
        </p:grpSpPr>
        <p:sp>
          <p:nvSpPr>
            <p:cNvPr id="84" name="Google Shape;84;p14"/>
            <p:cNvSpPr/>
            <p:nvPr/>
          </p:nvSpPr>
          <p:spPr>
            <a:xfrm>
              <a:off x="797450" y="518325"/>
              <a:ext cx="4611900" cy="491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010100" y="578175"/>
              <a:ext cx="318900" cy="372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4"/>
          <p:cNvSpPr/>
          <p:nvPr/>
        </p:nvSpPr>
        <p:spPr>
          <a:xfrm rot="-2164177">
            <a:off x="735842" y="2141887"/>
            <a:ext cx="3200412" cy="36399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rot="-5400000">
            <a:off x="1833864" y="2435543"/>
            <a:ext cx="24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 rot="2300144">
            <a:off x="826150" y="1453951"/>
            <a:ext cx="3023369" cy="36414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 rot="-5400000">
            <a:off x="1833877" y="1186068"/>
            <a:ext cx="24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rot="-2164058">
            <a:off x="3123958" y="1827966"/>
            <a:ext cx="2134049" cy="36399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rot="2300127">
            <a:off x="3226779" y="1793410"/>
            <a:ext cx="1928371" cy="36414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 rot="-5400000">
            <a:off x="3431077" y="1338468"/>
            <a:ext cx="24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 rot="-5400000">
            <a:off x="3337627" y="2435543"/>
            <a:ext cx="240600" cy="2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rot="3113342">
            <a:off x="4740920" y="1434888"/>
            <a:ext cx="626067" cy="24059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 rot="-2700000">
            <a:off x="4652476" y="2289584"/>
            <a:ext cx="626214" cy="24055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364525" y="4032300"/>
            <a:ext cx="1089828" cy="9702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5"/>
          <p:cNvGrpSpPr/>
          <p:nvPr/>
        </p:nvGrpSpPr>
        <p:grpSpPr>
          <a:xfrm>
            <a:off x="3595657" y="1612376"/>
            <a:ext cx="344743" cy="2124396"/>
            <a:chOff x="6858000" y="651250"/>
            <a:chExt cx="664500" cy="4106700"/>
          </a:xfrm>
        </p:grpSpPr>
        <p:sp>
          <p:nvSpPr>
            <p:cNvPr id="102" name="Google Shape;102;p15"/>
            <p:cNvSpPr/>
            <p:nvPr/>
          </p:nvSpPr>
          <p:spPr>
            <a:xfrm>
              <a:off x="6858000" y="651250"/>
              <a:ext cx="664500" cy="4106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7030800" y="863925"/>
              <a:ext cx="318900" cy="372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7030800" y="2385750"/>
              <a:ext cx="318900" cy="372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030800" y="4111725"/>
              <a:ext cx="318900" cy="372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/>
          <p:nvPr/>
        </p:nvSpPr>
        <p:spPr>
          <a:xfrm>
            <a:off x="2217300" y="4299725"/>
            <a:ext cx="2118900" cy="16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2592950" y="3933725"/>
            <a:ext cx="115500" cy="433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402025" y="4097450"/>
            <a:ext cx="732000" cy="16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662125" y="3558050"/>
            <a:ext cx="211800" cy="5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6"/>
          <p:cNvGrpSpPr/>
          <p:nvPr/>
        </p:nvGrpSpPr>
        <p:grpSpPr>
          <a:xfrm>
            <a:off x="657336" y="3713084"/>
            <a:ext cx="4041408" cy="491749"/>
            <a:chOff x="797450" y="518325"/>
            <a:chExt cx="4611900" cy="491700"/>
          </a:xfrm>
        </p:grpSpPr>
        <p:sp>
          <p:nvSpPr>
            <p:cNvPr id="115" name="Google Shape;115;p16"/>
            <p:cNvSpPr/>
            <p:nvPr/>
          </p:nvSpPr>
          <p:spPr>
            <a:xfrm>
              <a:off x="797450" y="518325"/>
              <a:ext cx="4611900" cy="491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767675" y="664425"/>
              <a:ext cx="3468900" cy="19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010100" y="578175"/>
              <a:ext cx="318900" cy="372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6"/>
          <p:cNvGrpSpPr/>
          <p:nvPr/>
        </p:nvGrpSpPr>
        <p:grpSpPr>
          <a:xfrm rot="288">
            <a:off x="279115" y="1355783"/>
            <a:ext cx="5966836" cy="970175"/>
            <a:chOff x="412000" y="1967025"/>
            <a:chExt cx="4997350" cy="970272"/>
          </a:xfrm>
        </p:grpSpPr>
        <p:sp>
          <p:nvSpPr>
            <p:cNvPr id="119" name="Google Shape;119;p16"/>
            <p:cNvSpPr/>
            <p:nvPr/>
          </p:nvSpPr>
          <p:spPr>
            <a:xfrm>
              <a:off x="797450" y="2199150"/>
              <a:ext cx="4611900" cy="491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003700" y="2345250"/>
              <a:ext cx="2232900" cy="199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232825" y="2259000"/>
              <a:ext cx="318900" cy="372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12000" y="1967025"/>
              <a:ext cx="1089828" cy="970272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544863" y="2199150"/>
              <a:ext cx="8241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Claw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6731275" y="651250"/>
            <a:ext cx="1089828" cy="4564947"/>
            <a:chOff x="6731275" y="651250"/>
            <a:chExt cx="1089828" cy="4564947"/>
          </a:xfrm>
        </p:grpSpPr>
        <p:sp>
          <p:nvSpPr>
            <p:cNvPr id="125" name="Google Shape;125;p16"/>
            <p:cNvSpPr/>
            <p:nvPr/>
          </p:nvSpPr>
          <p:spPr>
            <a:xfrm>
              <a:off x="6858000" y="651250"/>
              <a:ext cx="664500" cy="4106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7030800" y="863925"/>
              <a:ext cx="318900" cy="372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7030800" y="2385750"/>
              <a:ext cx="318900" cy="372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030800" y="4111725"/>
              <a:ext cx="318900" cy="372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6731275" y="4245925"/>
              <a:ext cx="1089828" cy="970272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6864138" y="4478050"/>
              <a:ext cx="824100" cy="3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Base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</p:grpSp>
      <p:sp>
        <p:nvSpPr>
          <p:cNvPr id="131" name="Google Shape;131;p16"/>
          <p:cNvSpPr txBox="1"/>
          <p:nvPr/>
        </p:nvSpPr>
        <p:spPr>
          <a:xfrm>
            <a:off x="3043550" y="318850"/>
            <a:ext cx="13026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 in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2026738" y="3030475"/>
            <a:ext cx="13026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r>
              <a:rPr lang="en" sz="1800">
                <a:solidFill>
                  <a:schemeClr val="dk2"/>
                </a:solidFill>
              </a:rPr>
              <a:t> in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7694400" y="2405550"/>
            <a:ext cx="13026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8</a:t>
            </a:r>
            <a:r>
              <a:rPr lang="en" sz="1800">
                <a:solidFill>
                  <a:schemeClr val="dk2"/>
                </a:solidFill>
              </a:rPr>
              <a:t> in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0" y="0"/>
            <a:ext cx="1732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 ½ inch width for all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 flipH="1" rot="-10124578">
            <a:off x="2192174" y="1589879"/>
            <a:ext cx="4651896" cy="1807466"/>
          </a:xfrm>
          <a:prstGeom prst="corner">
            <a:avLst>
              <a:gd fmla="val 28610" name="adj1"/>
              <a:gd fmla="val 3897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 rot="668029">
            <a:off x="4266899" y="2618"/>
            <a:ext cx="478506" cy="462555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 rot="663385">
            <a:off x="6457031" y="402437"/>
            <a:ext cx="478685" cy="214644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 rot="784244">
            <a:off x="20786" y="2240142"/>
            <a:ext cx="2791050" cy="491716"/>
          </a:xfrm>
          <a:prstGeom prst="flowChartTermina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 rot="655735">
            <a:off x="4567431" y="569685"/>
            <a:ext cx="6060417" cy="5313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7532250" y="-213075"/>
            <a:ext cx="1290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 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7136325" y="1206250"/>
            <a:ext cx="1290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r>
              <a:rPr lang="en" sz="1800">
                <a:solidFill>
                  <a:schemeClr val="dk2"/>
                </a:solidFill>
              </a:rPr>
              <a:t> 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4716350" y="3513225"/>
            <a:ext cx="1290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8</a:t>
            </a:r>
            <a:r>
              <a:rPr lang="en" sz="1800">
                <a:solidFill>
                  <a:schemeClr val="dk2"/>
                </a:solidFill>
              </a:rPr>
              <a:t> 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3828550" y="4505350"/>
            <a:ext cx="1290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r>
              <a:rPr lang="en" sz="1800">
                <a:solidFill>
                  <a:schemeClr val="dk2"/>
                </a:solidFill>
              </a:rPr>
              <a:t> 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399700" y="2713025"/>
            <a:ext cx="1290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r>
              <a:rPr lang="en" sz="1800">
                <a:solidFill>
                  <a:schemeClr val="dk2"/>
                </a:solidFill>
              </a:rPr>
              <a:t> 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2831275" y="2224200"/>
            <a:ext cx="1290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r>
              <a:rPr lang="en" sz="1800">
                <a:solidFill>
                  <a:schemeClr val="dk2"/>
                </a:solidFill>
              </a:rPr>
              <a:t> 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4716350" y="188000"/>
            <a:ext cx="302700" cy="275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6673025" y="578525"/>
            <a:ext cx="302700" cy="275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6370325" y="2122075"/>
            <a:ext cx="302700" cy="275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4392500" y="1745050"/>
            <a:ext cx="302700" cy="275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2242850" y="2575000"/>
            <a:ext cx="302700" cy="275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 rot="285">
            <a:off x="9810590" y="990575"/>
            <a:ext cx="1301292" cy="97016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9969228" y="1222636"/>
            <a:ext cx="9840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Claw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" name="Google Shape;157;p17"/>
          <p:cNvSpPr/>
          <p:nvPr/>
        </p:nvSpPr>
        <p:spPr>
          <a:xfrm rot="285">
            <a:off x="3420815" y="4234563"/>
            <a:ext cx="1301292" cy="97016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3579453" y="4466624"/>
            <a:ext cx="9840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Base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9" name="Google Shape;159;p17"/>
          <p:cNvSpPr txBox="1"/>
          <p:nvPr/>
        </p:nvSpPr>
        <p:spPr>
          <a:xfrm rot="675480">
            <a:off x="399651" y="2170944"/>
            <a:ext cx="1363027" cy="4600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Handle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2602575" y="1608550"/>
            <a:ext cx="2286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4359700" y="2713025"/>
            <a:ext cx="2286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9222138" y="990525"/>
            <a:ext cx="2286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6582075" y="1405650"/>
            <a:ext cx="228600" cy="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64" name="Google Shape;164;p17"/>
          <p:cNvCxnSpPr>
            <a:endCxn id="151" idx="2"/>
          </p:cNvCxnSpPr>
          <p:nvPr/>
        </p:nvCxnSpPr>
        <p:spPr>
          <a:xfrm>
            <a:off x="5020325" y="311975"/>
            <a:ext cx="16527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7"/>
          <p:cNvSpPr txBox="1"/>
          <p:nvPr/>
        </p:nvSpPr>
        <p:spPr>
          <a:xfrm>
            <a:off x="5839636" y="215150"/>
            <a:ext cx="8799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 in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